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057" r:id="rId2"/>
    <p:sldId id="2058" r:id="rId3"/>
    <p:sldId id="2048" r:id="rId4"/>
    <p:sldId id="2059" r:id="rId5"/>
    <p:sldId id="2047" r:id="rId6"/>
    <p:sldId id="2052" r:id="rId7"/>
    <p:sldId id="2054" r:id="rId8"/>
    <p:sldId id="2056" r:id="rId9"/>
    <p:sldId id="2067" r:id="rId10"/>
    <p:sldId id="2062" r:id="rId11"/>
    <p:sldId id="2066" r:id="rId12"/>
    <p:sldId id="2069" r:id="rId13"/>
    <p:sldId id="2071" r:id="rId14"/>
    <p:sldId id="2076" r:id="rId15"/>
    <p:sldId id="2073" r:id="rId16"/>
    <p:sldId id="2077" r:id="rId17"/>
    <p:sldId id="2050" r:id="rId18"/>
    <p:sldId id="2080" r:id="rId19"/>
    <p:sldId id="20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3271" userDrawn="1">
          <p15:clr>
            <a:srgbClr val="A4A3A4"/>
          </p15:clr>
        </p15:guide>
        <p15:guide id="11" pos="1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5C2A8"/>
    <a:srgbClr val="E6E6E6"/>
    <a:srgbClr val="8E4F93"/>
    <a:srgbClr val="EA226F"/>
    <a:srgbClr val="D2D3D5"/>
    <a:srgbClr val="DBA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917"/>
    <p:restoredTop sz="83159" autoAdjust="0"/>
  </p:normalViewPr>
  <p:slideViewPr>
    <p:cSldViewPr snapToGrid="0" snapToObjects="1" showGuides="1">
      <p:cViewPr>
        <p:scale>
          <a:sx n="75" d="100"/>
          <a:sy n="75" d="100"/>
        </p:scale>
        <p:origin x="2334" y="450"/>
      </p:cViewPr>
      <p:guideLst>
        <p:guide orient="horz" pos="2160"/>
        <p:guide pos="7242"/>
        <p:guide pos="3840"/>
        <p:guide orient="horz" pos="346"/>
        <p:guide orient="horz" pos="3974"/>
        <p:guide pos="5541"/>
        <p:guide pos="2139"/>
        <p:guide pos="438"/>
        <p:guide orient="horz" pos="3271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14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67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5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72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14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– 78.06 </a:t>
            </a:r>
            <a:r>
              <a:rPr lang="en-US" dirty="0" err="1"/>
              <a:t>Memuaskan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Kesihatan – 76.59 </a:t>
            </a:r>
            <a:r>
              <a:rPr lang="en-US" dirty="0" err="1"/>
              <a:t>Memuaskan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Aktiviti</a:t>
            </a:r>
            <a:r>
              <a:rPr lang="en-US" dirty="0"/>
              <a:t> Waktu </a:t>
            </a:r>
            <a:r>
              <a:rPr lang="en-US" dirty="0" err="1"/>
              <a:t>Senggang</a:t>
            </a:r>
            <a:r>
              <a:rPr lang="en-US" dirty="0"/>
              <a:t> – 76.14 </a:t>
            </a:r>
            <a:r>
              <a:rPr lang="en-US" dirty="0" err="1"/>
              <a:t>Memuaskan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Pendidikan – 73.86 </a:t>
            </a:r>
            <a:r>
              <a:rPr lang="en-US" dirty="0" err="1"/>
              <a:t>Sederhana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Pembangunan </a:t>
            </a:r>
            <a:r>
              <a:rPr lang="en-US" dirty="0" err="1"/>
              <a:t>Kendiri</a:t>
            </a:r>
            <a:r>
              <a:rPr lang="en-US" dirty="0"/>
              <a:t> – 73.80 </a:t>
            </a:r>
            <a:r>
              <a:rPr lang="en-US" dirty="0" err="1"/>
              <a:t>Sederhana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Keselamatan</a:t>
            </a:r>
            <a:r>
              <a:rPr lang="en-US" dirty="0"/>
              <a:t> – 71.13 </a:t>
            </a:r>
            <a:r>
              <a:rPr lang="en-US" dirty="0" err="1"/>
              <a:t>Sederhana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Identiti</a:t>
            </a:r>
            <a:r>
              <a:rPr lang="en-US" dirty="0"/>
              <a:t> – 69.71 </a:t>
            </a:r>
            <a:r>
              <a:rPr lang="en-US" dirty="0" err="1"/>
              <a:t>Sederhana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– 68.13 </a:t>
            </a:r>
            <a:r>
              <a:rPr lang="en-US" dirty="0" err="1"/>
              <a:t>Sederhana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Penggunaan</a:t>
            </a:r>
            <a:r>
              <a:rPr lang="en-US" dirty="0"/>
              <a:t> Media – 68.12 </a:t>
            </a:r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85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B21401-94C2-DC4B-B9F4-33C7D70E93F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17812" y="1304364"/>
            <a:ext cx="4043185" cy="4354199"/>
          </a:xfrm>
          <a:custGeom>
            <a:avLst/>
            <a:gdLst>
              <a:gd name="connsiteX0" fmla="*/ 2340000 w 4680000"/>
              <a:gd name="connsiteY0" fmla="*/ 0 h 5040000"/>
              <a:gd name="connsiteX1" fmla="*/ 4680000 w 4680000"/>
              <a:gd name="connsiteY1" fmla="*/ 2520000 h 5040000"/>
              <a:gd name="connsiteX2" fmla="*/ 2340000 w 4680000"/>
              <a:gd name="connsiteY2" fmla="*/ 5040000 h 5040000"/>
              <a:gd name="connsiteX3" fmla="*/ 0 w 4680000"/>
              <a:gd name="connsiteY3" fmla="*/ 2520000 h 5040000"/>
              <a:gd name="connsiteX4" fmla="*/ 2340000 w 4680000"/>
              <a:gd name="connsiteY4" fmla="*/ 0 h 50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000" h="5040000">
                <a:moveTo>
                  <a:pt x="2340000" y="0"/>
                </a:moveTo>
                <a:cubicBezTo>
                  <a:pt x="3632346" y="0"/>
                  <a:pt x="4680000" y="1128242"/>
                  <a:pt x="4680000" y="2520000"/>
                </a:cubicBezTo>
                <a:cubicBezTo>
                  <a:pt x="4680000" y="3911758"/>
                  <a:pt x="3632346" y="5040000"/>
                  <a:pt x="2340000" y="5040000"/>
                </a:cubicBezTo>
                <a:cubicBezTo>
                  <a:pt x="1047654" y="5040000"/>
                  <a:pt x="0" y="3911758"/>
                  <a:pt x="0" y="2520000"/>
                </a:cubicBezTo>
                <a:cubicBezTo>
                  <a:pt x="0" y="1128242"/>
                  <a:pt x="1047654" y="0"/>
                  <a:pt x="234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7509" y="2286956"/>
            <a:ext cx="3697653" cy="2313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6245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693291" y="2168861"/>
            <a:ext cx="3679505" cy="20778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39094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61" r:id="rId4"/>
    <p:sldLayoutId id="2147483662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2E8648B-05E4-744B-A6E5-38E22B706001}"/>
              </a:ext>
            </a:extLst>
          </p:cNvPr>
          <p:cNvGrpSpPr/>
          <p:nvPr/>
        </p:nvGrpSpPr>
        <p:grpSpPr>
          <a:xfrm>
            <a:off x="-1114833" y="-4355689"/>
            <a:ext cx="17041188" cy="6786207"/>
            <a:chOff x="-1389153" y="-5087209"/>
            <a:chExt cx="17041188" cy="6786207"/>
          </a:xfrm>
        </p:grpSpPr>
        <p:sp>
          <p:nvSpPr>
            <p:cNvPr id="509" name="Freeform 3">
              <a:extLst>
                <a:ext uri="{FF2B5EF4-FFF2-40B4-BE49-F238E27FC236}">
                  <a16:creationId xmlns:a16="http://schemas.microsoft.com/office/drawing/2014/main" id="{49F1019D-5480-904A-A8D5-5BFAD92C44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4">
              <a:extLst>
                <a:ext uri="{FF2B5EF4-FFF2-40B4-BE49-F238E27FC236}">
                  <a16:creationId xmlns:a16="http://schemas.microsoft.com/office/drawing/2014/main" id="{BEDE8E6C-3857-EE45-81FE-B2ACC9458E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5">
              <a:extLst>
                <a:ext uri="{FF2B5EF4-FFF2-40B4-BE49-F238E27FC236}">
                  <a16:creationId xmlns:a16="http://schemas.microsoft.com/office/drawing/2014/main" id="{F287B8E3-4B74-6045-B97C-6F7E4D804A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6">
              <a:extLst>
                <a:ext uri="{FF2B5EF4-FFF2-40B4-BE49-F238E27FC236}">
                  <a16:creationId xmlns:a16="http://schemas.microsoft.com/office/drawing/2014/main" id="{2E419574-51A1-EF4A-B630-4F173C387B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7">
              <a:extLst>
                <a:ext uri="{FF2B5EF4-FFF2-40B4-BE49-F238E27FC236}">
                  <a16:creationId xmlns:a16="http://schemas.microsoft.com/office/drawing/2014/main" id="{21F449DC-A769-A942-97B4-E1BFAF3F08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8">
              <a:extLst>
                <a:ext uri="{FF2B5EF4-FFF2-40B4-BE49-F238E27FC236}">
                  <a16:creationId xmlns:a16="http://schemas.microsoft.com/office/drawing/2014/main" id="{6A4EBCEC-1A2E-2743-A26A-9C71ECBF78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9">
              <a:extLst>
                <a:ext uri="{FF2B5EF4-FFF2-40B4-BE49-F238E27FC236}">
                  <a16:creationId xmlns:a16="http://schemas.microsoft.com/office/drawing/2014/main" id="{268AFCDD-EF1A-CC4C-9E12-C5F86314F7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10">
              <a:extLst>
                <a:ext uri="{FF2B5EF4-FFF2-40B4-BE49-F238E27FC236}">
                  <a16:creationId xmlns:a16="http://schemas.microsoft.com/office/drawing/2014/main" id="{B2DA4C14-FF2A-BB4D-BCEF-2294DE51F3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11">
              <a:extLst>
                <a:ext uri="{FF2B5EF4-FFF2-40B4-BE49-F238E27FC236}">
                  <a16:creationId xmlns:a16="http://schemas.microsoft.com/office/drawing/2014/main" id="{154F797D-3914-6248-95D6-DABE25AC71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8" name="Freeform 12">
              <a:extLst>
                <a:ext uri="{FF2B5EF4-FFF2-40B4-BE49-F238E27FC236}">
                  <a16:creationId xmlns:a16="http://schemas.microsoft.com/office/drawing/2014/main" id="{37329D26-B102-D44C-B414-323FE64862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9" name="Freeform 13">
              <a:extLst>
                <a:ext uri="{FF2B5EF4-FFF2-40B4-BE49-F238E27FC236}">
                  <a16:creationId xmlns:a16="http://schemas.microsoft.com/office/drawing/2014/main" id="{9BE148CC-C266-E442-AF8B-9C69AE780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14">
              <a:extLst>
                <a:ext uri="{FF2B5EF4-FFF2-40B4-BE49-F238E27FC236}">
                  <a16:creationId xmlns:a16="http://schemas.microsoft.com/office/drawing/2014/main" id="{BD24DC5A-DAD6-6B48-8B67-7D1CA8EDD5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15">
              <a:extLst>
                <a:ext uri="{FF2B5EF4-FFF2-40B4-BE49-F238E27FC236}">
                  <a16:creationId xmlns:a16="http://schemas.microsoft.com/office/drawing/2014/main" id="{A0F017C6-504E-634E-9398-A437F7C58F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16">
              <a:extLst>
                <a:ext uri="{FF2B5EF4-FFF2-40B4-BE49-F238E27FC236}">
                  <a16:creationId xmlns:a16="http://schemas.microsoft.com/office/drawing/2014/main" id="{454336F5-D234-BB42-A0B8-4B0F8A2943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17">
              <a:extLst>
                <a:ext uri="{FF2B5EF4-FFF2-40B4-BE49-F238E27FC236}">
                  <a16:creationId xmlns:a16="http://schemas.microsoft.com/office/drawing/2014/main" id="{5128333F-41D4-004C-8C57-23CF5DC2C1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18">
              <a:extLst>
                <a:ext uri="{FF2B5EF4-FFF2-40B4-BE49-F238E27FC236}">
                  <a16:creationId xmlns:a16="http://schemas.microsoft.com/office/drawing/2014/main" id="{5ADB1F8C-1C20-5E42-9A1B-A247F5A1D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19">
              <a:extLst>
                <a:ext uri="{FF2B5EF4-FFF2-40B4-BE49-F238E27FC236}">
                  <a16:creationId xmlns:a16="http://schemas.microsoft.com/office/drawing/2014/main" id="{086B9D92-3AB4-7643-B724-8C31942202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20">
              <a:extLst>
                <a:ext uri="{FF2B5EF4-FFF2-40B4-BE49-F238E27FC236}">
                  <a16:creationId xmlns:a16="http://schemas.microsoft.com/office/drawing/2014/main" id="{A897A516-031B-784C-896F-705C99977F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21">
              <a:extLst>
                <a:ext uri="{FF2B5EF4-FFF2-40B4-BE49-F238E27FC236}">
                  <a16:creationId xmlns:a16="http://schemas.microsoft.com/office/drawing/2014/main" id="{2242BDD5-9E46-6B4C-B5DE-A50D0E1BC8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22">
              <a:extLst>
                <a:ext uri="{FF2B5EF4-FFF2-40B4-BE49-F238E27FC236}">
                  <a16:creationId xmlns:a16="http://schemas.microsoft.com/office/drawing/2014/main" id="{667243EC-7B10-3A48-9474-32F2487AF6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23">
              <a:extLst>
                <a:ext uri="{FF2B5EF4-FFF2-40B4-BE49-F238E27FC236}">
                  <a16:creationId xmlns:a16="http://schemas.microsoft.com/office/drawing/2014/main" id="{130E19D5-906B-9449-B79A-AE853793ED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24">
              <a:extLst>
                <a:ext uri="{FF2B5EF4-FFF2-40B4-BE49-F238E27FC236}">
                  <a16:creationId xmlns:a16="http://schemas.microsoft.com/office/drawing/2014/main" id="{9B8513A6-39DE-BB4E-BA3D-9EDC1CE1D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25">
              <a:extLst>
                <a:ext uri="{FF2B5EF4-FFF2-40B4-BE49-F238E27FC236}">
                  <a16:creationId xmlns:a16="http://schemas.microsoft.com/office/drawing/2014/main" id="{EB8E60C4-0849-5347-8BC0-330606B2A1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26">
              <a:extLst>
                <a:ext uri="{FF2B5EF4-FFF2-40B4-BE49-F238E27FC236}">
                  <a16:creationId xmlns:a16="http://schemas.microsoft.com/office/drawing/2014/main" id="{74CA955A-CF11-6743-8E40-799DB484EA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27">
              <a:extLst>
                <a:ext uri="{FF2B5EF4-FFF2-40B4-BE49-F238E27FC236}">
                  <a16:creationId xmlns:a16="http://schemas.microsoft.com/office/drawing/2014/main" id="{68CEB07D-462D-A045-959A-54A237E3AE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28">
              <a:extLst>
                <a:ext uri="{FF2B5EF4-FFF2-40B4-BE49-F238E27FC236}">
                  <a16:creationId xmlns:a16="http://schemas.microsoft.com/office/drawing/2014/main" id="{0E18F2DC-87BA-554C-A181-92FF3048B4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29">
              <a:extLst>
                <a:ext uri="{FF2B5EF4-FFF2-40B4-BE49-F238E27FC236}">
                  <a16:creationId xmlns:a16="http://schemas.microsoft.com/office/drawing/2014/main" id="{1F8664BF-1B75-BD45-B589-9BC722B0F3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4">
              <a:extLst>
                <a:ext uri="{FF2B5EF4-FFF2-40B4-BE49-F238E27FC236}">
                  <a16:creationId xmlns:a16="http://schemas.microsoft.com/office/drawing/2014/main" id="{7772CF04-DBF7-5841-B522-4706AB8EA4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6">
              <a:extLst>
                <a:ext uri="{FF2B5EF4-FFF2-40B4-BE49-F238E27FC236}">
                  <a16:creationId xmlns:a16="http://schemas.microsoft.com/office/drawing/2014/main" id="{42AAB095-ED54-604B-ADAA-8C048B5223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59BAC31-94BA-6E47-87E0-6526357D088A}"/>
              </a:ext>
            </a:extLst>
          </p:cNvPr>
          <p:cNvGrpSpPr/>
          <p:nvPr/>
        </p:nvGrpSpPr>
        <p:grpSpPr>
          <a:xfrm>
            <a:off x="-2422178" y="4804533"/>
            <a:ext cx="14922466" cy="4506760"/>
            <a:chOff x="-2422178" y="5261733"/>
            <a:chExt cx="14922466" cy="4506760"/>
          </a:xfrm>
        </p:grpSpPr>
        <p:sp>
          <p:nvSpPr>
            <p:cNvPr id="538" name="Freeform 30">
              <a:extLst>
                <a:ext uri="{FF2B5EF4-FFF2-40B4-BE49-F238E27FC236}">
                  <a16:creationId xmlns:a16="http://schemas.microsoft.com/office/drawing/2014/main" id="{0CD761A4-028C-AC4B-9045-89255FC189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31">
              <a:extLst>
                <a:ext uri="{FF2B5EF4-FFF2-40B4-BE49-F238E27FC236}">
                  <a16:creationId xmlns:a16="http://schemas.microsoft.com/office/drawing/2014/main" id="{8F344185-59DA-F64F-88E3-901795C4B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32">
              <a:extLst>
                <a:ext uri="{FF2B5EF4-FFF2-40B4-BE49-F238E27FC236}">
                  <a16:creationId xmlns:a16="http://schemas.microsoft.com/office/drawing/2014/main" id="{8B511EFA-9D6D-3B48-B197-45A5B841A0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33">
              <a:extLst>
                <a:ext uri="{FF2B5EF4-FFF2-40B4-BE49-F238E27FC236}">
                  <a16:creationId xmlns:a16="http://schemas.microsoft.com/office/drawing/2014/main" id="{F2788810-3763-9C48-9F2D-2C6BC06303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34">
              <a:extLst>
                <a:ext uri="{FF2B5EF4-FFF2-40B4-BE49-F238E27FC236}">
                  <a16:creationId xmlns:a16="http://schemas.microsoft.com/office/drawing/2014/main" id="{11780D2B-287C-B348-A576-51D1C8B94A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35">
              <a:extLst>
                <a:ext uri="{FF2B5EF4-FFF2-40B4-BE49-F238E27FC236}">
                  <a16:creationId xmlns:a16="http://schemas.microsoft.com/office/drawing/2014/main" id="{E4E2DC14-06DC-B945-8A43-88F188A00D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36">
              <a:extLst>
                <a:ext uri="{FF2B5EF4-FFF2-40B4-BE49-F238E27FC236}">
                  <a16:creationId xmlns:a16="http://schemas.microsoft.com/office/drawing/2014/main" id="{A1355DF6-901E-C244-8722-8B52B6F526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37">
              <a:extLst>
                <a:ext uri="{FF2B5EF4-FFF2-40B4-BE49-F238E27FC236}">
                  <a16:creationId xmlns:a16="http://schemas.microsoft.com/office/drawing/2014/main" id="{889F3AE9-BCE8-7A4E-AA58-2F76F3A431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38">
              <a:extLst>
                <a:ext uri="{FF2B5EF4-FFF2-40B4-BE49-F238E27FC236}">
                  <a16:creationId xmlns:a16="http://schemas.microsoft.com/office/drawing/2014/main" id="{9D7CC14B-8EBF-F74B-982A-0A7F36DD6C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39">
              <a:extLst>
                <a:ext uri="{FF2B5EF4-FFF2-40B4-BE49-F238E27FC236}">
                  <a16:creationId xmlns:a16="http://schemas.microsoft.com/office/drawing/2014/main" id="{5B4BE774-D490-1445-8D60-48C974AF99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8" name="Freeform 40">
              <a:extLst>
                <a:ext uri="{FF2B5EF4-FFF2-40B4-BE49-F238E27FC236}">
                  <a16:creationId xmlns:a16="http://schemas.microsoft.com/office/drawing/2014/main" id="{30B15102-DA17-D94C-BB76-C346EFFE39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9" name="Freeform 41">
              <a:extLst>
                <a:ext uri="{FF2B5EF4-FFF2-40B4-BE49-F238E27FC236}">
                  <a16:creationId xmlns:a16="http://schemas.microsoft.com/office/drawing/2014/main" id="{9957810C-4E64-084E-97E6-336974D9B3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0" name="Freeform 42">
              <a:extLst>
                <a:ext uri="{FF2B5EF4-FFF2-40B4-BE49-F238E27FC236}">
                  <a16:creationId xmlns:a16="http://schemas.microsoft.com/office/drawing/2014/main" id="{81816E59-A221-854A-81B0-364670B657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1" name="Freeform 43">
              <a:extLst>
                <a:ext uri="{FF2B5EF4-FFF2-40B4-BE49-F238E27FC236}">
                  <a16:creationId xmlns:a16="http://schemas.microsoft.com/office/drawing/2014/main" id="{29F136A8-8EF3-B047-9D76-A641FB5C64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2" name="Freeform 44">
              <a:extLst>
                <a:ext uri="{FF2B5EF4-FFF2-40B4-BE49-F238E27FC236}">
                  <a16:creationId xmlns:a16="http://schemas.microsoft.com/office/drawing/2014/main" id="{ACCF8BE8-8837-6947-B736-9C40397D30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3" name="Freeform 45">
              <a:extLst>
                <a:ext uri="{FF2B5EF4-FFF2-40B4-BE49-F238E27FC236}">
                  <a16:creationId xmlns:a16="http://schemas.microsoft.com/office/drawing/2014/main" id="{5DDC2198-6114-054B-B520-8CDFC3DBB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4" name="Freeform 46">
              <a:extLst>
                <a:ext uri="{FF2B5EF4-FFF2-40B4-BE49-F238E27FC236}">
                  <a16:creationId xmlns:a16="http://schemas.microsoft.com/office/drawing/2014/main" id="{6D8CDA21-D34B-4749-A73A-3A8A19849E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5" name="Freeform 47">
              <a:extLst>
                <a:ext uri="{FF2B5EF4-FFF2-40B4-BE49-F238E27FC236}">
                  <a16:creationId xmlns:a16="http://schemas.microsoft.com/office/drawing/2014/main" id="{319BF156-187F-934A-A946-A8BC94215F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6" name="Freeform 48">
              <a:extLst>
                <a:ext uri="{FF2B5EF4-FFF2-40B4-BE49-F238E27FC236}">
                  <a16:creationId xmlns:a16="http://schemas.microsoft.com/office/drawing/2014/main" id="{D971D588-8610-884A-A7AE-EBB5F77060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7" name="Freeform 49">
              <a:extLst>
                <a:ext uri="{FF2B5EF4-FFF2-40B4-BE49-F238E27FC236}">
                  <a16:creationId xmlns:a16="http://schemas.microsoft.com/office/drawing/2014/main" id="{3C036891-BF5B-034B-8441-D3E8DE7E13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8" name="Freeform 50">
              <a:extLst>
                <a:ext uri="{FF2B5EF4-FFF2-40B4-BE49-F238E27FC236}">
                  <a16:creationId xmlns:a16="http://schemas.microsoft.com/office/drawing/2014/main" id="{469A268C-6294-D645-ABB8-B639094BCF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9" name="Freeform 51">
              <a:extLst>
                <a:ext uri="{FF2B5EF4-FFF2-40B4-BE49-F238E27FC236}">
                  <a16:creationId xmlns:a16="http://schemas.microsoft.com/office/drawing/2014/main" id="{A46AC52C-0EE6-1845-9225-DD0B553113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0" name="Freeform 52">
              <a:extLst>
                <a:ext uri="{FF2B5EF4-FFF2-40B4-BE49-F238E27FC236}">
                  <a16:creationId xmlns:a16="http://schemas.microsoft.com/office/drawing/2014/main" id="{49F186D9-CB6D-F645-9DA6-CB8D8923D3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1" name="Freeform 53">
              <a:extLst>
                <a:ext uri="{FF2B5EF4-FFF2-40B4-BE49-F238E27FC236}">
                  <a16:creationId xmlns:a16="http://schemas.microsoft.com/office/drawing/2014/main" id="{318403F9-D4EC-104F-BF18-E0EDAC859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2" name="Freeform 54">
              <a:extLst>
                <a:ext uri="{FF2B5EF4-FFF2-40B4-BE49-F238E27FC236}">
                  <a16:creationId xmlns:a16="http://schemas.microsoft.com/office/drawing/2014/main" id="{7BAE798E-C117-0046-BAF7-385753F5EE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3" name="Freeform 55">
              <a:extLst>
                <a:ext uri="{FF2B5EF4-FFF2-40B4-BE49-F238E27FC236}">
                  <a16:creationId xmlns:a16="http://schemas.microsoft.com/office/drawing/2014/main" id="{0B1217CE-191E-1442-BB42-C8AEEAB701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4" name="Freeform 56">
              <a:extLst>
                <a:ext uri="{FF2B5EF4-FFF2-40B4-BE49-F238E27FC236}">
                  <a16:creationId xmlns:a16="http://schemas.microsoft.com/office/drawing/2014/main" id="{2B3DED1A-5699-7E40-B64C-F298540553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5" name="Freeform 45">
              <a:extLst>
                <a:ext uri="{FF2B5EF4-FFF2-40B4-BE49-F238E27FC236}">
                  <a16:creationId xmlns:a16="http://schemas.microsoft.com/office/drawing/2014/main" id="{BC158A68-E172-8841-8953-9895A773E6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6" name="Freeform 31">
              <a:extLst>
                <a:ext uri="{FF2B5EF4-FFF2-40B4-BE49-F238E27FC236}">
                  <a16:creationId xmlns:a16="http://schemas.microsoft.com/office/drawing/2014/main" id="{5184C0BF-B4A7-294F-A7A3-F87ACA8FD0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59415BA-4C7B-4025-A001-E18FA7B34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81" y="1543943"/>
            <a:ext cx="911431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4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roup 505">
            <a:extLst>
              <a:ext uri="{FF2B5EF4-FFF2-40B4-BE49-F238E27FC236}">
                <a16:creationId xmlns:a16="http://schemas.microsoft.com/office/drawing/2014/main" id="{B5F2E0CB-D53B-5240-8F57-735557A40419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07" name="Freeform 3">
              <a:extLst>
                <a:ext uri="{FF2B5EF4-FFF2-40B4-BE49-F238E27FC236}">
                  <a16:creationId xmlns:a16="http://schemas.microsoft.com/office/drawing/2014/main" id="{68C49880-C1AF-5846-885E-CFFE1249C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4">
              <a:extLst>
                <a:ext uri="{FF2B5EF4-FFF2-40B4-BE49-F238E27FC236}">
                  <a16:creationId xmlns:a16="http://schemas.microsoft.com/office/drawing/2014/main" id="{871AA898-07DE-D84B-AF1F-358B7F6011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5">
              <a:extLst>
                <a:ext uri="{FF2B5EF4-FFF2-40B4-BE49-F238E27FC236}">
                  <a16:creationId xmlns:a16="http://schemas.microsoft.com/office/drawing/2014/main" id="{12E4A49A-7C7C-CE4F-B992-09183ED32E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6">
              <a:extLst>
                <a:ext uri="{FF2B5EF4-FFF2-40B4-BE49-F238E27FC236}">
                  <a16:creationId xmlns:a16="http://schemas.microsoft.com/office/drawing/2014/main" id="{A246C4A9-105C-994F-B64F-481EC61FB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7">
              <a:extLst>
                <a:ext uri="{FF2B5EF4-FFF2-40B4-BE49-F238E27FC236}">
                  <a16:creationId xmlns:a16="http://schemas.microsoft.com/office/drawing/2014/main" id="{EBFF0BA6-E53C-2A41-9A90-EC04EB9D62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8">
              <a:extLst>
                <a:ext uri="{FF2B5EF4-FFF2-40B4-BE49-F238E27FC236}">
                  <a16:creationId xmlns:a16="http://schemas.microsoft.com/office/drawing/2014/main" id="{5AE0555F-BB8E-D043-8191-327008D330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9">
              <a:extLst>
                <a:ext uri="{FF2B5EF4-FFF2-40B4-BE49-F238E27FC236}">
                  <a16:creationId xmlns:a16="http://schemas.microsoft.com/office/drawing/2014/main" id="{30907D9F-6917-724E-BC17-E6991A7C2A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10">
              <a:extLst>
                <a:ext uri="{FF2B5EF4-FFF2-40B4-BE49-F238E27FC236}">
                  <a16:creationId xmlns:a16="http://schemas.microsoft.com/office/drawing/2014/main" id="{51E40DD4-4D3D-BA42-8991-7A3F399EC1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11">
              <a:extLst>
                <a:ext uri="{FF2B5EF4-FFF2-40B4-BE49-F238E27FC236}">
                  <a16:creationId xmlns:a16="http://schemas.microsoft.com/office/drawing/2014/main" id="{B0112BF8-034E-6C49-8FB5-E2E323B8CF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12">
              <a:extLst>
                <a:ext uri="{FF2B5EF4-FFF2-40B4-BE49-F238E27FC236}">
                  <a16:creationId xmlns:a16="http://schemas.microsoft.com/office/drawing/2014/main" id="{FDE3C800-FD92-7746-B7C2-991287FF3C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13">
              <a:extLst>
                <a:ext uri="{FF2B5EF4-FFF2-40B4-BE49-F238E27FC236}">
                  <a16:creationId xmlns:a16="http://schemas.microsoft.com/office/drawing/2014/main" id="{60113F37-E2A3-C846-8796-2D600BF8B5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8" name="Freeform 14">
              <a:extLst>
                <a:ext uri="{FF2B5EF4-FFF2-40B4-BE49-F238E27FC236}">
                  <a16:creationId xmlns:a16="http://schemas.microsoft.com/office/drawing/2014/main" id="{61784D16-2FF5-AD40-9FD6-1637B42342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9" name="Freeform 15">
              <a:extLst>
                <a:ext uri="{FF2B5EF4-FFF2-40B4-BE49-F238E27FC236}">
                  <a16:creationId xmlns:a16="http://schemas.microsoft.com/office/drawing/2014/main" id="{9142CC38-B248-114F-A2CE-3F1F07193D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16">
              <a:extLst>
                <a:ext uri="{FF2B5EF4-FFF2-40B4-BE49-F238E27FC236}">
                  <a16:creationId xmlns:a16="http://schemas.microsoft.com/office/drawing/2014/main" id="{CF38FB13-171B-0A4B-BBA1-8E0521F02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17">
              <a:extLst>
                <a:ext uri="{FF2B5EF4-FFF2-40B4-BE49-F238E27FC236}">
                  <a16:creationId xmlns:a16="http://schemas.microsoft.com/office/drawing/2014/main" id="{0780EA86-E9FE-3047-B483-1683B5CF3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18">
              <a:extLst>
                <a:ext uri="{FF2B5EF4-FFF2-40B4-BE49-F238E27FC236}">
                  <a16:creationId xmlns:a16="http://schemas.microsoft.com/office/drawing/2014/main" id="{3741A844-B3D7-E243-A9E1-71982D3EE3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19">
              <a:extLst>
                <a:ext uri="{FF2B5EF4-FFF2-40B4-BE49-F238E27FC236}">
                  <a16:creationId xmlns:a16="http://schemas.microsoft.com/office/drawing/2014/main" id="{33D26FDA-AB89-8743-A831-0002A11DF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20">
              <a:extLst>
                <a:ext uri="{FF2B5EF4-FFF2-40B4-BE49-F238E27FC236}">
                  <a16:creationId xmlns:a16="http://schemas.microsoft.com/office/drawing/2014/main" id="{BC4B0EBE-D107-654B-9808-367DC7CACB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21">
              <a:extLst>
                <a:ext uri="{FF2B5EF4-FFF2-40B4-BE49-F238E27FC236}">
                  <a16:creationId xmlns:a16="http://schemas.microsoft.com/office/drawing/2014/main" id="{1D8F576F-63E2-604C-A86D-58CA71E270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22">
              <a:extLst>
                <a:ext uri="{FF2B5EF4-FFF2-40B4-BE49-F238E27FC236}">
                  <a16:creationId xmlns:a16="http://schemas.microsoft.com/office/drawing/2014/main" id="{A2888D10-9031-7046-BAB9-D3A2DF6E94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23">
              <a:extLst>
                <a:ext uri="{FF2B5EF4-FFF2-40B4-BE49-F238E27FC236}">
                  <a16:creationId xmlns:a16="http://schemas.microsoft.com/office/drawing/2014/main" id="{BD8638EB-06DB-D94E-BEFD-2A8D9A1502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25">
              <a:extLst>
                <a:ext uri="{FF2B5EF4-FFF2-40B4-BE49-F238E27FC236}">
                  <a16:creationId xmlns:a16="http://schemas.microsoft.com/office/drawing/2014/main" id="{E24C6B76-767F-2C43-9FF0-F4A4D63B0D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26">
              <a:extLst>
                <a:ext uri="{FF2B5EF4-FFF2-40B4-BE49-F238E27FC236}">
                  <a16:creationId xmlns:a16="http://schemas.microsoft.com/office/drawing/2014/main" id="{3F864E76-F4EB-DF4C-8830-C44B80B14C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27">
              <a:extLst>
                <a:ext uri="{FF2B5EF4-FFF2-40B4-BE49-F238E27FC236}">
                  <a16:creationId xmlns:a16="http://schemas.microsoft.com/office/drawing/2014/main" id="{79916C67-CFB6-5C48-92CD-303C9A42FA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28">
              <a:extLst>
                <a:ext uri="{FF2B5EF4-FFF2-40B4-BE49-F238E27FC236}">
                  <a16:creationId xmlns:a16="http://schemas.microsoft.com/office/drawing/2014/main" id="{C7C1F754-B351-CB4B-BCF3-00FE1AFCE5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29">
              <a:extLst>
                <a:ext uri="{FF2B5EF4-FFF2-40B4-BE49-F238E27FC236}">
                  <a16:creationId xmlns:a16="http://schemas.microsoft.com/office/drawing/2014/main" id="{3C15A267-C96F-BF49-9F5C-0F08BC3FEA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4">
              <a:extLst>
                <a:ext uri="{FF2B5EF4-FFF2-40B4-BE49-F238E27FC236}">
                  <a16:creationId xmlns:a16="http://schemas.microsoft.com/office/drawing/2014/main" id="{BA400941-CC64-2D4A-B2D3-924A9EF498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19EBB2F-CC3A-CA4E-8EB5-F8233EDC48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03CB7574-BB19-334D-9EDF-5371895580AC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5460AD15-3B44-AA4F-94B7-42CB01164821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38" name="Freeform 30">
                <a:extLst>
                  <a:ext uri="{FF2B5EF4-FFF2-40B4-BE49-F238E27FC236}">
                    <a16:creationId xmlns:a16="http://schemas.microsoft.com/office/drawing/2014/main" id="{3762169C-A7E3-EE41-8E99-E05113595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9" name="Freeform 31">
                <a:extLst>
                  <a:ext uri="{FF2B5EF4-FFF2-40B4-BE49-F238E27FC236}">
                    <a16:creationId xmlns:a16="http://schemas.microsoft.com/office/drawing/2014/main" id="{67A0C481-49DC-8740-9C59-40A3B050B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0" name="Freeform 32">
                <a:extLst>
                  <a:ext uri="{FF2B5EF4-FFF2-40B4-BE49-F238E27FC236}">
                    <a16:creationId xmlns:a16="http://schemas.microsoft.com/office/drawing/2014/main" id="{86D0C54D-8E77-4147-8D61-989FD8643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1" name="Freeform 33">
                <a:extLst>
                  <a:ext uri="{FF2B5EF4-FFF2-40B4-BE49-F238E27FC236}">
                    <a16:creationId xmlns:a16="http://schemas.microsoft.com/office/drawing/2014/main" id="{8B08CD4A-0449-6C44-BCBC-659DB4441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2" name="Freeform 34">
                <a:extLst>
                  <a:ext uri="{FF2B5EF4-FFF2-40B4-BE49-F238E27FC236}">
                    <a16:creationId xmlns:a16="http://schemas.microsoft.com/office/drawing/2014/main" id="{57FC8D09-69D5-E14E-8030-266E3DEB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3" name="Freeform 35">
                <a:extLst>
                  <a:ext uri="{FF2B5EF4-FFF2-40B4-BE49-F238E27FC236}">
                    <a16:creationId xmlns:a16="http://schemas.microsoft.com/office/drawing/2014/main" id="{629C2F51-8DF9-CE46-B632-708BBAAFF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4" name="Freeform 36">
                <a:extLst>
                  <a:ext uri="{FF2B5EF4-FFF2-40B4-BE49-F238E27FC236}">
                    <a16:creationId xmlns:a16="http://schemas.microsoft.com/office/drawing/2014/main" id="{75302400-DC0B-684E-AA86-531F5A64D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5" name="Freeform 37">
                <a:extLst>
                  <a:ext uri="{FF2B5EF4-FFF2-40B4-BE49-F238E27FC236}">
                    <a16:creationId xmlns:a16="http://schemas.microsoft.com/office/drawing/2014/main" id="{AB52234A-503A-4047-8C65-2FA978BDB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6" name="Freeform 38">
                <a:extLst>
                  <a:ext uri="{FF2B5EF4-FFF2-40B4-BE49-F238E27FC236}">
                    <a16:creationId xmlns:a16="http://schemas.microsoft.com/office/drawing/2014/main" id="{E9DA5DD3-5AD6-CC4F-B869-EC7A50860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7" name="Freeform 39">
                <a:extLst>
                  <a:ext uri="{FF2B5EF4-FFF2-40B4-BE49-F238E27FC236}">
                    <a16:creationId xmlns:a16="http://schemas.microsoft.com/office/drawing/2014/main" id="{A2A9DDBF-687D-CC48-9116-A4B2CA5A1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8" name="Freeform 40">
                <a:extLst>
                  <a:ext uri="{FF2B5EF4-FFF2-40B4-BE49-F238E27FC236}">
                    <a16:creationId xmlns:a16="http://schemas.microsoft.com/office/drawing/2014/main" id="{1A8BEC48-F08E-6044-9B5F-E8801CE80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9" name="Freeform 41">
                <a:extLst>
                  <a:ext uri="{FF2B5EF4-FFF2-40B4-BE49-F238E27FC236}">
                    <a16:creationId xmlns:a16="http://schemas.microsoft.com/office/drawing/2014/main" id="{378D740B-E02A-3441-BDAD-44510126A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0" name="Freeform 42">
                <a:extLst>
                  <a:ext uri="{FF2B5EF4-FFF2-40B4-BE49-F238E27FC236}">
                    <a16:creationId xmlns:a16="http://schemas.microsoft.com/office/drawing/2014/main" id="{D71C8426-D1E6-D048-AD5F-21739834C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1" name="Freeform 43">
                <a:extLst>
                  <a:ext uri="{FF2B5EF4-FFF2-40B4-BE49-F238E27FC236}">
                    <a16:creationId xmlns:a16="http://schemas.microsoft.com/office/drawing/2014/main" id="{BF52C4DF-8F4D-D04F-8AA6-B9438C2D2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44">
                <a:extLst>
                  <a:ext uri="{FF2B5EF4-FFF2-40B4-BE49-F238E27FC236}">
                    <a16:creationId xmlns:a16="http://schemas.microsoft.com/office/drawing/2014/main" id="{B2B8B1EC-B681-8E47-BBB1-85DE06097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45">
                <a:extLst>
                  <a:ext uri="{FF2B5EF4-FFF2-40B4-BE49-F238E27FC236}">
                    <a16:creationId xmlns:a16="http://schemas.microsoft.com/office/drawing/2014/main" id="{EE8F38E7-309D-7644-A934-8481559DF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46">
                <a:extLst>
                  <a:ext uri="{FF2B5EF4-FFF2-40B4-BE49-F238E27FC236}">
                    <a16:creationId xmlns:a16="http://schemas.microsoft.com/office/drawing/2014/main" id="{29FB99B7-21FE-334F-92EA-857370FBA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47">
                <a:extLst>
                  <a:ext uri="{FF2B5EF4-FFF2-40B4-BE49-F238E27FC236}">
                    <a16:creationId xmlns:a16="http://schemas.microsoft.com/office/drawing/2014/main" id="{9471C1A6-17B2-8649-8737-FEF41A327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48">
                <a:extLst>
                  <a:ext uri="{FF2B5EF4-FFF2-40B4-BE49-F238E27FC236}">
                    <a16:creationId xmlns:a16="http://schemas.microsoft.com/office/drawing/2014/main" id="{44DFCC26-9CE4-5B47-8491-AE6C95327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49">
                <a:extLst>
                  <a:ext uri="{FF2B5EF4-FFF2-40B4-BE49-F238E27FC236}">
                    <a16:creationId xmlns:a16="http://schemas.microsoft.com/office/drawing/2014/main" id="{BB087F42-2681-E34A-9A31-AF8BE70FE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50">
                <a:extLst>
                  <a:ext uri="{FF2B5EF4-FFF2-40B4-BE49-F238E27FC236}">
                    <a16:creationId xmlns:a16="http://schemas.microsoft.com/office/drawing/2014/main" id="{2D57F1FB-CED1-AF43-B28C-56A4D9979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51">
                <a:extLst>
                  <a:ext uri="{FF2B5EF4-FFF2-40B4-BE49-F238E27FC236}">
                    <a16:creationId xmlns:a16="http://schemas.microsoft.com/office/drawing/2014/main" id="{ED834128-A1DF-7A44-9440-2B3C41296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52">
                <a:extLst>
                  <a:ext uri="{FF2B5EF4-FFF2-40B4-BE49-F238E27FC236}">
                    <a16:creationId xmlns:a16="http://schemas.microsoft.com/office/drawing/2014/main" id="{075880BB-CC3A-A844-9704-150753040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53">
                <a:extLst>
                  <a:ext uri="{FF2B5EF4-FFF2-40B4-BE49-F238E27FC236}">
                    <a16:creationId xmlns:a16="http://schemas.microsoft.com/office/drawing/2014/main" id="{F9915E83-570E-774A-BC83-DF9B7E791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54">
                <a:extLst>
                  <a:ext uri="{FF2B5EF4-FFF2-40B4-BE49-F238E27FC236}">
                    <a16:creationId xmlns:a16="http://schemas.microsoft.com/office/drawing/2014/main" id="{F31C550B-960C-7B45-9A30-56E58C8FD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55">
                <a:extLst>
                  <a:ext uri="{FF2B5EF4-FFF2-40B4-BE49-F238E27FC236}">
                    <a16:creationId xmlns:a16="http://schemas.microsoft.com/office/drawing/2014/main" id="{A109251A-0C81-E544-9EAC-4EC1B6DD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56">
                <a:extLst>
                  <a:ext uri="{FF2B5EF4-FFF2-40B4-BE49-F238E27FC236}">
                    <a16:creationId xmlns:a16="http://schemas.microsoft.com/office/drawing/2014/main" id="{2BBEE1EB-54D7-F64C-B9D4-79CEAB0D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5">
                <a:extLst>
                  <a:ext uri="{FF2B5EF4-FFF2-40B4-BE49-F238E27FC236}">
                    <a16:creationId xmlns:a16="http://schemas.microsoft.com/office/drawing/2014/main" id="{E42DD1F6-BC90-7B45-98A2-9255312B5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37" name="Freeform 31">
              <a:extLst>
                <a:ext uri="{FF2B5EF4-FFF2-40B4-BE49-F238E27FC236}">
                  <a16:creationId xmlns:a16="http://schemas.microsoft.com/office/drawing/2014/main" id="{75B5EA0E-5A28-2F42-B9B0-F5CD1A9343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1FBC9F-996E-486F-8C2A-84302A70F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738" y="749633"/>
            <a:ext cx="9135219" cy="518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59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442">
            <a:extLst>
              <a:ext uri="{FF2B5EF4-FFF2-40B4-BE49-F238E27FC236}">
                <a16:creationId xmlns:a16="http://schemas.microsoft.com/office/drawing/2014/main" id="{020E9237-DB2B-094F-A333-1411EEA35376}"/>
              </a:ext>
            </a:extLst>
          </p:cNvPr>
          <p:cNvGrpSpPr/>
          <p:nvPr/>
        </p:nvGrpSpPr>
        <p:grpSpPr>
          <a:xfrm>
            <a:off x="-1345597" y="-5155544"/>
            <a:ext cx="17041188" cy="6786207"/>
            <a:chOff x="-1389153" y="-5087209"/>
            <a:chExt cx="17041188" cy="6786207"/>
          </a:xfrm>
        </p:grpSpPr>
        <p:sp>
          <p:nvSpPr>
            <p:cNvPr id="444" name="Freeform 3">
              <a:extLst>
                <a:ext uri="{FF2B5EF4-FFF2-40B4-BE49-F238E27FC236}">
                  <a16:creationId xmlns:a16="http://schemas.microsoft.com/office/drawing/2014/main" id="{157695F8-39AD-DE42-9915-FCBBD13690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5" name="Freeform 4">
              <a:extLst>
                <a:ext uri="{FF2B5EF4-FFF2-40B4-BE49-F238E27FC236}">
                  <a16:creationId xmlns:a16="http://schemas.microsoft.com/office/drawing/2014/main" id="{26537A3A-777D-2442-BD5E-570E764E34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6" name="Freeform 5">
              <a:extLst>
                <a:ext uri="{FF2B5EF4-FFF2-40B4-BE49-F238E27FC236}">
                  <a16:creationId xmlns:a16="http://schemas.microsoft.com/office/drawing/2014/main" id="{AB51AA68-64EC-6043-8A5D-E79D84B3A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7" name="Freeform 6">
              <a:extLst>
                <a:ext uri="{FF2B5EF4-FFF2-40B4-BE49-F238E27FC236}">
                  <a16:creationId xmlns:a16="http://schemas.microsoft.com/office/drawing/2014/main" id="{818186C6-0F6E-124B-BBC0-852579D733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8" name="Freeform 7">
              <a:extLst>
                <a:ext uri="{FF2B5EF4-FFF2-40B4-BE49-F238E27FC236}">
                  <a16:creationId xmlns:a16="http://schemas.microsoft.com/office/drawing/2014/main" id="{30D5679A-C4DD-3A43-B2CB-3EA7FA3ED2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9" name="Freeform 8">
              <a:extLst>
                <a:ext uri="{FF2B5EF4-FFF2-40B4-BE49-F238E27FC236}">
                  <a16:creationId xmlns:a16="http://schemas.microsoft.com/office/drawing/2014/main" id="{6A160908-311B-0647-949C-A9C57B9EAC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0" name="Freeform 9">
              <a:extLst>
                <a:ext uri="{FF2B5EF4-FFF2-40B4-BE49-F238E27FC236}">
                  <a16:creationId xmlns:a16="http://schemas.microsoft.com/office/drawing/2014/main" id="{CB23C060-9652-D345-A5D7-0FD2C7B7CB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1" name="Freeform 10">
              <a:extLst>
                <a:ext uri="{FF2B5EF4-FFF2-40B4-BE49-F238E27FC236}">
                  <a16:creationId xmlns:a16="http://schemas.microsoft.com/office/drawing/2014/main" id="{B1E236C3-5F0F-2346-B0A9-B4ED7E5A6B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2" name="Freeform 11">
              <a:extLst>
                <a:ext uri="{FF2B5EF4-FFF2-40B4-BE49-F238E27FC236}">
                  <a16:creationId xmlns:a16="http://schemas.microsoft.com/office/drawing/2014/main" id="{0EBE36DC-A552-E848-8E2C-4C401AB9AE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3" name="Freeform 12">
              <a:extLst>
                <a:ext uri="{FF2B5EF4-FFF2-40B4-BE49-F238E27FC236}">
                  <a16:creationId xmlns:a16="http://schemas.microsoft.com/office/drawing/2014/main" id="{DE065D18-24D6-7147-B6BE-990B495169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4" name="Freeform 13">
              <a:extLst>
                <a:ext uri="{FF2B5EF4-FFF2-40B4-BE49-F238E27FC236}">
                  <a16:creationId xmlns:a16="http://schemas.microsoft.com/office/drawing/2014/main" id="{23DA4C8F-1136-BE4E-BE98-B928CC014C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5" name="Freeform 14">
              <a:extLst>
                <a:ext uri="{FF2B5EF4-FFF2-40B4-BE49-F238E27FC236}">
                  <a16:creationId xmlns:a16="http://schemas.microsoft.com/office/drawing/2014/main" id="{EA062239-1932-0A45-86FA-AD55E43D74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6" name="Freeform 15">
              <a:extLst>
                <a:ext uri="{FF2B5EF4-FFF2-40B4-BE49-F238E27FC236}">
                  <a16:creationId xmlns:a16="http://schemas.microsoft.com/office/drawing/2014/main" id="{87BBD7FB-59FA-1441-8196-B48D6D2B71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7" name="Freeform 16">
              <a:extLst>
                <a:ext uri="{FF2B5EF4-FFF2-40B4-BE49-F238E27FC236}">
                  <a16:creationId xmlns:a16="http://schemas.microsoft.com/office/drawing/2014/main" id="{B5790E17-371D-6248-A67D-6B916CE8BE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8" name="Freeform 17">
              <a:extLst>
                <a:ext uri="{FF2B5EF4-FFF2-40B4-BE49-F238E27FC236}">
                  <a16:creationId xmlns:a16="http://schemas.microsoft.com/office/drawing/2014/main" id="{5A7E88F1-1CAC-A949-90E8-EA53D91CE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9" name="Freeform 18">
              <a:extLst>
                <a:ext uri="{FF2B5EF4-FFF2-40B4-BE49-F238E27FC236}">
                  <a16:creationId xmlns:a16="http://schemas.microsoft.com/office/drawing/2014/main" id="{AB9B6EEF-8185-2442-BDD3-15BA00FA5E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0" name="Freeform 19">
              <a:extLst>
                <a:ext uri="{FF2B5EF4-FFF2-40B4-BE49-F238E27FC236}">
                  <a16:creationId xmlns:a16="http://schemas.microsoft.com/office/drawing/2014/main" id="{66C5DE6F-1A63-F24F-9E4F-0C891FDA88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1" name="Freeform 20">
              <a:extLst>
                <a:ext uri="{FF2B5EF4-FFF2-40B4-BE49-F238E27FC236}">
                  <a16:creationId xmlns:a16="http://schemas.microsoft.com/office/drawing/2014/main" id="{BA60F010-267B-BA4F-B114-18E301F166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2" name="Freeform 21">
              <a:extLst>
                <a:ext uri="{FF2B5EF4-FFF2-40B4-BE49-F238E27FC236}">
                  <a16:creationId xmlns:a16="http://schemas.microsoft.com/office/drawing/2014/main" id="{F83B9E3A-2021-8046-AC84-1D006A18D0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3" name="Freeform 22">
              <a:extLst>
                <a:ext uri="{FF2B5EF4-FFF2-40B4-BE49-F238E27FC236}">
                  <a16:creationId xmlns:a16="http://schemas.microsoft.com/office/drawing/2014/main" id="{B21C83E8-D5BA-C446-8BF1-235C66C395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4" name="Freeform 23">
              <a:extLst>
                <a:ext uri="{FF2B5EF4-FFF2-40B4-BE49-F238E27FC236}">
                  <a16:creationId xmlns:a16="http://schemas.microsoft.com/office/drawing/2014/main" id="{AE727D64-306B-5C46-8471-AF4AEB59F4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5" name="Freeform 25">
              <a:extLst>
                <a:ext uri="{FF2B5EF4-FFF2-40B4-BE49-F238E27FC236}">
                  <a16:creationId xmlns:a16="http://schemas.microsoft.com/office/drawing/2014/main" id="{2AA8F4C3-E9F3-8C4E-B9FD-968DBB8EEA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6" name="Freeform 26">
              <a:extLst>
                <a:ext uri="{FF2B5EF4-FFF2-40B4-BE49-F238E27FC236}">
                  <a16:creationId xmlns:a16="http://schemas.microsoft.com/office/drawing/2014/main" id="{0971D52D-788E-EE40-9562-1DA748393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7" name="Freeform 27">
              <a:extLst>
                <a:ext uri="{FF2B5EF4-FFF2-40B4-BE49-F238E27FC236}">
                  <a16:creationId xmlns:a16="http://schemas.microsoft.com/office/drawing/2014/main" id="{5B522A19-281C-684B-BAB3-75533B8AAA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8" name="Freeform 28">
              <a:extLst>
                <a:ext uri="{FF2B5EF4-FFF2-40B4-BE49-F238E27FC236}">
                  <a16:creationId xmlns:a16="http://schemas.microsoft.com/office/drawing/2014/main" id="{E5F2C37F-685F-C348-A8E6-A348A64ECE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9" name="Freeform 29">
              <a:extLst>
                <a:ext uri="{FF2B5EF4-FFF2-40B4-BE49-F238E27FC236}">
                  <a16:creationId xmlns:a16="http://schemas.microsoft.com/office/drawing/2014/main" id="{D7FF7382-DC06-E949-A747-8CC01EC391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0" name="Freeform 4">
              <a:extLst>
                <a:ext uri="{FF2B5EF4-FFF2-40B4-BE49-F238E27FC236}">
                  <a16:creationId xmlns:a16="http://schemas.microsoft.com/office/drawing/2014/main" id="{85D252D9-CEA5-C740-B640-847C71A7F6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1" name="Freeform 6">
              <a:extLst>
                <a:ext uri="{FF2B5EF4-FFF2-40B4-BE49-F238E27FC236}">
                  <a16:creationId xmlns:a16="http://schemas.microsoft.com/office/drawing/2014/main" id="{F8053CAB-0C2D-964D-9BBE-D664C4A620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4AB2CE29-BB78-CA42-A993-6D4B46E9FCF2}"/>
              </a:ext>
            </a:extLst>
          </p:cNvPr>
          <p:cNvGrpSpPr/>
          <p:nvPr/>
        </p:nvGrpSpPr>
        <p:grpSpPr>
          <a:xfrm>
            <a:off x="-2474713" y="5385919"/>
            <a:ext cx="14922466" cy="4506760"/>
            <a:chOff x="-2422178" y="5261733"/>
            <a:chExt cx="14922466" cy="4506760"/>
          </a:xfrm>
        </p:grpSpPr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0AB0D372-38CB-154D-981E-D91E7AB2656D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475" name="Freeform 30">
                <a:extLst>
                  <a:ext uri="{FF2B5EF4-FFF2-40B4-BE49-F238E27FC236}">
                    <a16:creationId xmlns:a16="http://schemas.microsoft.com/office/drawing/2014/main" id="{2787F763-35B4-034A-B058-1A7208269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6" name="Freeform 31">
                <a:extLst>
                  <a:ext uri="{FF2B5EF4-FFF2-40B4-BE49-F238E27FC236}">
                    <a16:creationId xmlns:a16="http://schemas.microsoft.com/office/drawing/2014/main" id="{51D4FAC0-E43D-0449-A204-1057286CE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7" name="Freeform 32">
                <a:extLst>
                  <a:ext uri="{FF2B5EF4-FFF2-40B4-BE49-F238E27FC236}">
                    <a16:creationId xmlns:a16="http://schemas.microsoft.com/office/drawing/2014/main" id="{356282D5-6FA9-3645-BEA8-A6BFA907A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8" name="Freeform 33">
                <a:extLst>
                  <a:ext uri="{FF2B5EF4-FFF2-40B4-BE49-F238E27FC236}">
                    <a16:creationId xmlns:a16="http://schemas.microsoft.com/office/drawing/2014/main" id="{F25B4FD8-2605-C643-A273-4AFDC4CF1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9" name="Freeform 34">
                <a:extLst>
                  <a:ext uri="{FF2B5EF4-FFF2-40B4-BE49-F238E27FC236}">
                    <a16:creationId xmlns:a16="http://schemas.microsoft.com/office/drawing/2014/main" id="{F575893E-F9B1-DE4D-AC0D-57F85911A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0" name="Freeform 35">
                <a:extLst>
                  <a:ext uri="{FF2B5EF4-FFF2-40B4-BE49-F238E27FC236}">
                    <a16:creationId xmlns:a16="http://schemas.microsoft.com/office/drawing/2014/main" id="{0D2FCECB-92FD-8E4B-82E3-6D1C210B1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1" name="Freeform 36">
                <a:extLst>
                  <a:ext uri="{FF2B5EF4-FFF2-40B4-BE49-F238E27FC236}">
                    <a16:creationId xmlns:a16="http://schemas.microsoft.com/office/drawing/2014/main" id="{3180A0B6-438F-F94D-9C26-DBFB0B881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2" name="Freeform 37">
                <a:extLst>
                  <a:ext uri="{FF2B5EF4-FFF2-40B4-BE49-F238E27FC236}">
                    <a16:creationId xmlns:a16="http://schemas.microsoft.com/office/drawing/2014/main" id="{B38B6C48-1308-BC45-A09C-E79E0AD28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3" name="Freeform 38">
                <a:extLst>
                  <a:ext uri="{FF2B5EF4-FFF2-40B4-BE49-F238E27FC236}">
                    <a16:creationId xmlns:a16="http://schemas.microsoft.com/office/drawing/2014/main" id="{2D568405-3782-6F41-A81B-1123555E7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4" name="Freeform 39">
                <a:extLst>
                  <a:ext uri="{FF2B5EF4-FFF2-40B4-BE49-F238E27FC236}">
                    <a16:creationId xmlns:a16="http://schemas.microsoft.com/office/drawing/2014/main" id="{95505986-DC28-3F46-B8F0-0FA07301F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5" name="Freeform 40">
                <a:extLst>
                  <a:ext uri="{FF2B5EF4-FFF2-40B4-BE49-F238E27FC236}">
                    <a16:creationId xmlns:a16="http://schemas.microsoft.com/office/drawing/2014/main" id="{D5B05800-5556-D74C-8A70-C2BAAC9C4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6" name="Freeform 41">
                <a:extLst>
                  <a:ext uri="{FF2B5EF4-FFF2-40B4-BE49-F238E27FC236}">
                    <a16:creationId xmlns:a16="http://schemas.microsoft.com/office/drawing/2014/main" id="{90F3D4A8-E887-A447-9167-94232E323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7" name="Freeform 42">
                <a:extLst>
                  <a:ext uri="{FF2B5EF4-FFF2-40B4-BE49-F238E27FC236}">
                    <a16:creationId xmlns:a16="http://schemas.microsoft.com/office/drawing/2014/main" id="{FD7E8748-A2A6-7249-BEB5-AC88F0505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8" name="Freeform 43">
                <a:extLst>
                  <a:ext uri="{FF2B5EF4-FFF2-40B4-BE49-F238E27FC236}">
                    <a16:creationId xmlns:a16="http://schemas.microsoft.com/office/drawing/2014/main" id="{C5B61323-E6C3-D647-A8D8-A9F38F655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9" name="Freeform 44">
                <a:extLst>
                  <a:ext uri="{FF2B5EF4-FFF2-40B4-BE49-F238E27FC236}">
                    <a16:creationId xmlns:a16="http://schemas.microsoft.com/office/drawing/2014/main" id="{F966A968-C4E9-804C-B4B5-9B87B4C62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0" name="Freeform 45">
                <a:extLst>
                  <a:ext uri="{FF2B5EF4-FFF2-40B4-BE49-F238E27FC236}">
                    <a16:creationId xmlns:a16="http://schemas.microsoft.com/office/drawing/2014/main" id="{C8185088-561E-6C4F-8832-FE62614B7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1" name="Freeform 46">
                <a:extLst>
                  <a:ext uri="{FF2B5EF4-FFF2-40B4-BE49-F238E27FC236}">
                    <a16:creationId xmlns:a16="http://schemas.microsoft.com/office/drawing/2014/main" id="{917E3C02-86E5-6047-ABE7-83ADD3F03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2" name="Freeform 47">
                <a:extLst>
                  <a:ext uri="{FF2B5EF4-FFF2-40B4-BE49-F238E27FC236}">
                    <a16:creationId xmlns:a16="http://schemas.microsoft.com/office/drawing/2014/main" id="{F8CB9E73-D08E-7542-9A54-56898A267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3" name="Freeform 48">
                <a:extLst>
                  <a:ext uri="{FF2B5EF4-FFF2-40B4-BE49-F238E27FC236}">
                    <a16:creationId xmlns:a16="http://schemas.microsoft.com/office/drawing/2014/main" id="{68E4C12A-7610-0445-9ED4-B4E5DED72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4" name="Freeform 49">
                <a:extLst>
                  <a:ext uri="{FF2B5EF4-FFF2-40B4-BE49-F238E27FC236}">
                    <a16:creationId xmlns:a16="http://schemas.microsoft.com/office/drawing/2014/main" id="{BE84FEDE-BFA3-3644-87C6-E2EA24CFB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5" name="Freeform 50">
                <a:extLst>
                  <a:ext uri="{FF2B5EF4-FFF2-40B4-BE49-F238E27FC236}">
                    <a16:creationId xmlns:a16="http://schemas.microsoft.com/office/drawing/2014/main" id="{2F6AB605-7989-AF43-9FF9-A0E7DBEE3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6" name="Freeform 51">
                <a:extLst>
                  <a:ext uri="{FF2B5EF4-FFF2-40B4-BE49-F238E27FC236}">
                    <a16:creationId xmlns:a16="http://schemas.microsoft.com/office/drawing/2014/main" id="{4F03AF28-A9F7-2442-BEB1-71F5A09C5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7" name="Freeform 52">
                <a:extLst>
                  <a:ext uri="{FF2B5EF4-FFF2-40B4-BE49-F238E27FC236}">
                    <a16:creationId xmlns:a16="http://schemas.microsoft.com/office/drawing/2014/main" id="{5AB04F21-1B74-B64A-A8C6-AB9542FE7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8" name="Freeform 53">
                <a:extLst>
                  <a:ext uri="{FF2B5EF4-FFF2-40B4-BE49-F238E27FC236}">
                    <a16:creationId xmlns:a16="http://schemas.microsoft.com/office/drawing/2014/main" id="{CC6CFD05-CDB2-F54A-89B0-4E494ADBF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9" name="Freeform 54">
                <a:extLst>
                  <a:ext uri="{FF2B5EF4-FFF2-40B4-BE49-F238E27FC236}">
                    <a16:creationId xmlns:a16="http://schemas.microsoft.com/office/drawing/2014/main" id="{BDDCC672-B951-AE46-948A-E8960BCAC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0" name="Freeform 55">
                <a:extLst>
                  <a:ext uri="{FF2B5EF4-FFF2-40B4-BE49-F238E27FC236}">
                    <a16:creationId xmlns:a16="http://schemas.microsoft.com/office/drawing/2014/main" id="{CC3D580B-056B-F648-AA14-F21B06CE7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1" name="Freeform 56">
                <a:extLst>
                  <a:ext uri="{FF2B5EF4-FFF2-40B4-BE49-F238E27FC236}">
                    <a16:creationId xmlns:a16="http://schemas.microsoft.com/office/drawing/2014/main" id="{C066A12E-74F2-AE41-ADE2-8A43D652E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2" name="Freeform 45">
                <a:extLst>
                  <a:ext uri="{FF2B5EF4-FFF2-40B4-BE49-F238E27FC236}">
                    <a16:creationId xmlns:a16="http://schemas.microsoft.com/office/drawing/2014/main" id="{4D83AAFD-0E9B-D646-940A-B783F52C2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474" name="Freeform 31">
              <a:extLst>
                <a:ext uri="{FF2B5EF4-FFF2-40B4-BE49-F238E27FC236}">
                  <a16:creationId xmlns:a16="http://schemas.microsoft.com/office/drawing/2014/main" id="{BAB1C14A-4651-9F4A-99E2-522FC42EBB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B63066-40CE-4359-8157-2B75DDF5B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57" y="1099836"/>
            <a:ext cx="1003488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75FE0C4-B43F-FF45-9D33-DD4DBD650B58}"/>
              </a:ext>
            </a:extLst>
          </p:cNvPr>
          <p:cNvGrpSpPr/>
          <p:nvPr/>
        </p:nvGrpSpPr>
        <p:grpSpPr>
          <a:xfrm>
            <a:off x="-1114833" y="-4436371"/>
            <a:ext cx="17041188" cy="6786207"/>
            <a:chOff x="-1389153" y="-5087209"/>
            <a:chExt cx="17041188" cy="6786207"/>
          </a:xfrm>
        </p:grpSpPr>
        <p:sp>
          <p:nvSpPr>
            <p:cNvPr id="256" name="Freeform 3">
              <a:extLst>
                <a:ext uri="{FF2B5EF4-FFF2-40B4-BE49-F238E27FC236}">
                  <a16:creationId xmlns:a16="http://schemas.microsoft.com/office/drawing/2014/main" id="{9869175F-DE33-F043-A5E9-BF2AF6BFB3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7" name="Freeform 4">
              <a:extLst>
                <a:ext uri="{FF2B5EF4-FFF2-40B4-BE49-F238E27FC236}">
                  <a16:creationId xmlns:a16="http://schemas.microsoft.com/office/drawing/2014/main" id="{EAD8C902-4995-A347-AE93-1E2602308A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8" name="Freeform 5">
              <a:extLst>
                <a:ext uri="{FF2B5EF4-FFF2-40B4-BE49-F238E27FC236}">
                  <a16:creationId xmlns:a16="http://schemas.microsoft.com/office/drawing/2014/main" id="{117F46D0-83EC-434C-92B3-F64911DCE9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0FF51881-675D-CA4C-B157-0E2B56849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7">
              <a:extLst>
                <a:ext uri="{FF2B5EF4-FFF2-40B4-BE49-F238E27FC236}">
                  <a16:creationId xmlns:a16="http://schemas.microsoft.com/office/drawing/2014/main" id="{5EF02033-E17B-B54D-8A7A-847F2485CB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8">
              <a:extLst>
                <a:ext uri="{FF2B5EF4-FFF2-40B4-BE49-F238E27FC236}">
                  <a16:creationId xmlns:a16="http://schemas.microsoft.com/office/drawing/2014/main" id="{DBF45513-ECA9-4B40-BE4C-23541D5F8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9">
              <a:extLst>
                <a:ext uri="{FF2B5EF4-FFF2-40B4-BE49-F238E27FC236}">
                  <a16:creationId xmlns:a16="http://schemas.microsoft.com/office/drawing/2014/main" id="{94BF974D-C7C0-584A-B7BE-CBC56D83B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10">
              <a:extLst>
                <a:ext uri="{FF2B5EF4-FFF2-40B4-BE49-F238E27FC236}">
                  <a16:creationId xmlns:a16="http://schemas.microsoft.com/office/drawing/2014/main" id="{164FE4A2-A2B4-2B4C-96F2-C01209C4A3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3D946C52-0220-D846-A186-C156118F81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12">
              <a:extLst>
                <a:ext uri="{FF2B5EF4-FFF2-40B4-BE49-F238E27FC236}">
                  <a16:creationId xmlns:a16="http://schemas.microsoft.com/office/drawing/2014/main" id="{CB6B0F13-EA60-8642-B350-C8D837B1FF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13">
              <a:extLst>
                <a:ext uri="{FF2B5EF4-FFF2-40B4-BE49-F238E27FC236}">
                  <a16:creationId xmlns:a16="http://schemas.microsoft.com/office/drawing/2014/main" id="{262C8977-7B9E-DF48-BF27-9E464C1E2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14">
              <a:extLst>
                <a:ext uri="{FF2B5EF4-FFF2-40B4-BE49-F238E27FC236}">
                  <a16:creationId xmlns:a16="http://schemas.microsoft.com/office/drawing/2014/main" id="{ED22CC2E-B9FC-2446-8E67-A10AC04414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15">
              <a:extLst>
                <a:ext uri="{FF2B5EF4-FFF2-40B4-BE49-F238E27FC236}">
                  <a16:creationId xmlns:a16="http://schemas.microsoft.com/office/drawing/2014/main" id="{0C3C50A7-13DE-F04A-BBFA-4B2EC65ABA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16">
              <a:extLst>
                <a:ext uri="{FF2B5EF4-FFF2-40B4-BE49-F238E27FC236}">
                  <a16:creationId xmlns:a16="http://schemas.microsoft.com/office/drawing/2014/main" id="{5C88E4D4-B4F7-0C45-8892-FC0CD4A38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17">
              <a:extLst>
                <a:ext uri="{FF2B5EF4-FFF2-40B4-BE49-F238E27FC236}">
                  <a16:creationId xmlns:a16="http://schemas.microsoft.com/office/drawing/2014/main" id="{AE61C0BB-9987-564E-B325-2F9F33E5DB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18">
              <a:extLst>
                <a:ext uri="{FF2B5EF4-FFF2-40B4-BE49-F238E27FC236}">
                  <a16:creationId xmlns:a16="http://schemas.microsoft.com/office/drawing/2014/main" id="{E7DDC378-3D68-B944-893E-922D2F9781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19">
              <a:extLst>
                <a:ext uri="{FF2B5EF4-FFF2-40B4-BE49-F238E27FC236}">
                  <a16:creationId xmlns:a16="http://schemas.microsoft.com/office/drawing/2014/main" id="{3E8FE949-22C2-B444-AD2D-6303D7CD8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20">
              <a:extLst>
                <a:ext uri="{FF2B5EF4-FFF2-40B4-BE49-F238E27FC236}">
                  <a16:creationId xmlns:a16="http://schemas.microsoft.com/office/drawing/2014/main" id="{A5034CF9-2F07-C945-ABF1-371ED2101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21">
              <a:extLst>
                <a:ext uri="{FF2B5EF4-FFF2-40B4-BE49-F238E27FC236}">
                  <a16:creationId xmlns:a16="http://schemas.microsoft.com/office/drawing/2014/main" id="{053758BB-6B62-DA41-B911-6E5798CB2C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22">
              <a:extLst>
                <a:ext uri="{FF2B5EF4-FFF2-40B4-BE49-F238E27FC236}">
                  <a16:creationId xmlns:a16="http://schemas.microsoft.com/office/drawing/2014/main" id="{BE1F9D09-68B0-3646-87E7-551A286DB7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23">
              <a:extLst>
                <a:ext uri="{FF2B5EF4-FFF2-40B4-BE49-F238E27FC236}">
                  <a16:creationId xmlns:a16="http://schemas.microsoft.com/office/drawing/2014/main" id="{DF1CEEBE-EC20-334A-9D95-4984FC86CF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24">
              <a:extLst>
                <a:ext uri="{FF2B5EF4-FFF2-40B4-BE49-F238E27FC236}">
                  <a16:creationId xmlns:a16="http://schemas.microsoft.com/office/drawing/2014/main" id="{7338C604-A9E1-7D44-A306-6DADE7DF6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25">
              <a:extLst>
                <a:ext uri="{FF2B5EF4-FFF2-40B4-BE49-F238E27FC236}">
                  <a16:creationId xmlns:a16="http://schemas.microsoft.com/office/drawing/2014/main" id="{F390F4D8-AA59-E841-97D4-602C2D55D9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26">
              <a:extLst>
                <a:ext uri="{FF2B5EF4-FFF2-40B4-BE49-F238E27FC236}">
                  <a16:creationId xmlns:a16="http://schemas.microsoft.com/office/drawing/2014/main" id="{0D0AD64D-E0EF-004D-93EC-1B448A7F7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27">
              <a:extLst>
                <a:ext uri="{FF2B5EF4-FFF2-40B4-BE49-F238E27FC236}">
                  <a16:creationId xmlns:a16="http://schemas.microsoft.com/office/drawing/2014/main" id="{379531DB-B19B-3547-90C8-8BE147C6E2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28">
              <a:extLst>
                <a:ext uri="{FF2B5EF4-FFF2-40B4-BE49-F238E27FC236}">
                  <a16:creationId xmlns:a16="http://schemas.microsoft.com/office/drawing/2014/main" id="{214D3997-09D1-9148-941E-9EA53932DF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29">
              <a:extLst>
                <a:ext uri="{FF2B5EF4-FFF2-40B4-BE49-F238E27FC236}">
                  <a16:creationId xmlns:a16="http://schemas.microsoft.com/office/drawing/2014/main" id="{8B5A44EA-0ED3-474A-BBF8-D663FCAFA1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4">
              <a:extLst>
                <a:ext uri="{FF2B5EF4-FFF2-40B4-BE49-F238E27FC236}">
                  <a16:creationId xmlns:a16="http://schemas.microsoft.com/office/drawing/2014/main" id="{9B84A746-5660-9D46-8986-74935C010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6">
              <a:extLst>
                <a:ext uri="{FF2B5EF4-FFF2-40B4-BE49-F238E27FC236}">
                  <a16:creationId xmlns:a16="http://schemas.microsoft.com/office/drawing/2014/main" id="{5A37C9CA-E52A-7543-B19F-9B38250B1A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BB18D38-35F6-624B-B436-867338FC5D79}"/>
              </a:ext>
            </a:extLst>
          </p:cNvPr>
          <p:cNvGrpSpPr/>
          <p:nvPr/>
        </p:nvGrpSpPr>
        <p:grpSpPr>
          <a:xfrm>
            <a:off x="-2422178" y="4898662"/>
            <a:ext cx="14922466" cy="4506760"/>
            <a:chOff x="-2422178" y="5261733"/>
            <a:chExt cx="14922466" cy="4506760"/>
          </a:xfrm>
        </p:grpSpPr>
        <p:sp>
          <p:nvSpPr>
            <p:cNvPr id="286" name="Freeform 30">
              <a:extLst>
                <a:ext uri="{FF2B5EF4-FFF2-40B4-BE49-F238E27FC236}">
                  <a16:creationId xmlns:a16="http://schemas.microsoft.com/office/drawing/2014/main" id="{21FE0DFC-3D4E-C64F-8C7E-D121D4FB6E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7" name="Freeform 31">
              <a:extLst>
                <a:ext uri="{FF2B5EF4-FFF2-40B4-BE49-F238E27FC236}">
                  <a16:creationId xmlns:a16="http://schemas.microsoft.com/office/drawing/2014/main" id="{E2169DD4-F44F-2E44-9CDF-68ADAD886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8" name="Freeform 32">
              <a:extLst>
                <a:ext uri="{FF2B5EF4-FFF2-40B4-BE49-F238E27FC236}">
                  <a16:creationId xmlns:a16="http://schemas.microsoft.com/office/drawing/2014/main" id="{309CCEAB-9CF8-A94F-88B1-9D4553EC1C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9" name="Freeform 33">
              <a:extLst>
                <a:ext uri="{FF2B5EF4-FFF2-40B4-BE49-F238E27FC236}">
                  <a16:creationId xmlns:a16="http://schemas.microsoft.com/office/drawing/2014/main" id="{18BC423E-0BF7-D04B-B47F-BDB148EF0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0" name="Freeform 34">
              <a:extLst>
                <a:ext uri="{FF2B5EF4-FFF2-40B4-BE49-F238E27FC236}">
                  <a16:creationId xmlns:a16="http://schemas.microsoft.com/office/drawing/2014/main" id="{628A50CD-9E32-7C42-BDEF-7AC37B231B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1" name="Freeform 35">
              <a:extLst>
                <a:ext uri="{FF2B5EF4-FFF2-40B4-BE49-F238E27FC236}">
                  <a16:creationId xmlns:a16="http://schemas.microsoft.com/office/drawing/2014/main" id="{8C1755D1-6E34-D740-83CC-51F4E75A69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2" name="Freeform 36">
              <a:extLst>
                <a:ext uri="{FF2B5EF4-FFF2-40B4-BE49-F238E27FC236}">
                  <a16:creationId xmlns:a16="http://schemas.microsoft.com/office/drawing/2014/main" id="{FC4766EC-133E-5B49-A44C-86BA159710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3" name="Freeform 37">
              <a:extLst>
                <a:ext uri="{FF2B5EF4-FFF2-40B4-BE49-F238E27FC236}">
                  <a16:creationId xmlns:a16="http://schemas.microsoft.com/office/drawing/2014/main" id="{C3A263C2-8B59-8A44-9D71-BDE65B6C04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4" name="Freeform 38">
              <a:extLst>
                <a:ext uri="{FF2B5EF4-FFF2-40B4-BE49-F238E27FC236}">
                  <a16:creationId xmlns:a16="http://schemas.microsoft.com/office/drawing/2014/main" id="{FE63EFA9-7BF4-BC40-80BF-C3222B5D99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5" name="Freeform 39">
              <a:extLst>
                <a:ext uri="{FF2B5EF4-FFF2-40B4-BE49-F238E27FC236}">
                  <a16:creationId xmlns:a16="http://schemas.microsoft.com/office/drawing/2014/main" id="{D5167229-F0E5-034A-B01B-5EBB114F01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6" name="Freeform 40">
              <a:extLst>
                <a:ext uri="{FF2B5EF4-FFF2-40B4-BE49-F238E27FC236}">
                  <a16:creationId xmlns:a16="http://schemas.microsoft.com/office/drawing/2014/main" id="{524209C4-2F8D-1D43-92BF-387DAFFD7A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7" name="Freeform 41">
              <a:extLst>
                <a:ext uri="{FF2B5EF4-FFF2-40B4-BE49-F238E27FC236}">
                  <a16:creationId xmlns:a16="http://schemas.microsoft.com/office/drawing/2014/main" id="{FC9BA59C-3524-D147-95D4-0E3F8F2A6B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8" name="Freeform 42">
              <a:extLst>
                <a:ext uri="{FF2B5EF4-FFF2-40B4-BE49-F238E27FC236}">
                  <a16:creationId xmlns:a16="http://schemas.microsoft.com/office/drawing/2014/main" id="{1BD95664-5F83-6A4C-8C0B-1340882377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9" name="Freeform 43">
              <a:extLst>
                <a:ext uri="{FF2B5EF4-FFF2-40B4-BE49-F238E27FC236}">
                  <a16:creationId xmlns:a16="http://schemas.microsoft.com/office/drawing/2014/main" id="{1425FF9F-3D8C-794F-8B81-ED8C7CD702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0" name="Freeform 44">
              <a:extLst>
                <a:ext uri="{FF2B5EF4-FFF2-40B4-BE49-F238E27FC236}">
                  <a16:creationId xmlns:a16="http://schemas.microsoft.com/office/drawing/2014/main" id="{CA6CF8AC-274F-4D42-873F-3063C04219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1" name="Freeform 45">
              <a:extLst>
                <a:ext uri="{FF2B5EF4-FFF2-40B4-BE49-F238E27FC236}">
                  <a16:creationId xmlns:a16="http://schemas.microsoft.com/office/drawing/2014/main" id="{B3BFABAE-0782-2849-A12B-A92094C9B2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2" name="Freeform 46">
              <a:extLst>
                <a:ext uri="{FF2B5EF4-FFF2-40B4-BE49-F238E27FC236}">
                  <a16:creationId xmlns:a16="http://schemas.microsoft.com/office/drawing/2014/main" id="{1E259E82-A34F-834B-B95D-62719FB47B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3" name="Freeform 47">
              <a:extLst>
                <a:ext uri="{FF2B5EF4-FFF2-40B4-BE49-F238E27FC236}">
                  <a16:creationId xmlns:a16="http://schemas.microsoft.com/office/drawing/2014/main" id="{1E14DAC4-48B9-5A4A-920E-E2F707B512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4" name="Freeform 48">
              <a:extLst>
                <a:ext uri="{FF2B5EF4-FFF2-40B4-BE49-F238E27FC236}">
                  <a16:creationId xmlns:a16="http://schemas.microsoft.com/office/drawing/2014/main" id="{950D3C69-0B71-A34F-8B81-BE52278DF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5" name="Freeform 49">
              <a:extLst>
                <a:ext uri="{FF2B5EF4-FFF2-40B4-BE49-F238E27FC236}">
                  <a16:creationId xmlns:a16="http://schemas.microsoft.com/office/drawing/2014/main" id="{C3519109-AA2F-354E-AB89-AAF13EF44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6" name="Freeform 50">
              <a:extLst>
                <a:ext uri="{FF2B5EF4-FFF2-40B4-BE49-F238E27FC236}">
                  <a16:creationId xmlns:a16="http://schemas.microsoft.com/office/drawing/2014/main" id="{0FDF08E1-908A-6348-A01D-167B862E2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7" name="Freeform 51">
              <a:extLst>
                <a:ext uri="{FF2B5EF4-FFF2-40B4-BE49-F238E27FC236}">
                  <a16:creationId xmlns:a16="http://schemas.microsoft.com/office/drawing/2014/main" id="{A9B54F35-62C1-B04D-BDB9-8D2BF233FD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8" name="Freeform 52">
              <a:extLst>
                <a:ext uri="{FF2B5EF4-FFF2-40B4-BE49-F238E27FC236}">
                  <a16:creationId xmlns:a16="http://schemas.microsoft.com/office/drawing/2014/main" id="{6F44C535-78B2-704D-AB12-B424369D11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9" name="Freeform 53">
              <a:extLst>
                <a:ext uri="{FF2B5EF4-FFF2-40B4-BE49-F238E27FC236}">
                  <a16:creationId xmlns:a16="http://schemas.microsoft.com/office/drawing/2014/main" id="{A1B8D8F2-4BDB-E143-B742-71507A0C6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0" name="Freeform 54">
              <a:extLst>
                <a:ext uri="{FF2B5EF4-FFF2-40B4-BE49-F238E27FC236}">
                  <a16:creationId xmlns:a16="http://schemas.microsoft.com/office/drawing/2014/main" id="{732D5895-E745-184E-B704-64BA1913C7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1" name="Freeform 55">
              <a:extLst>
                <a:ext uri="{FF2B5EF4-FFF2-40B4-BE49-F238E27FC236}">
                  <a16:creationId xmlns:a16="http://schemas.microsoft.com/office/drawing/2014/main" id="{7420C350-D0C7-A343-BA46-054F1840FD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56">
              <a:extLst>
                <a:ext uri="{FF2B5EF4-FFF2-40B4-BE49-F238E27FC236}">
                  <a16:creationId xmlns:a16="http://schemas.microsoft.com/office/drawing/2014/main" id="{21FFB029-AE81-D748-9605-0F43E4C581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E9987DA6-9A5D-B349-959B-AAC22BEEE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4" name="Freeform 31">
              <a:extLst>
                <a:ext uri="{FF2B5EF4-FFF2-40B4-BE49-F238E27FC236}">
                  <a16:creationId xmlns:a16="http://schemas.microsoft.com/office/drawing/2014/main" id="{4BB6D4E8-56DE-A146-875E-59D3F2BE7D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D8C575-0EB7-4C75-B9FE-874AD247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48" y="2170067"/>
            <a:ext cx="1070550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94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roup 451">
            <a:extLst>
              <a:ext uri="{FF2B5EF4-FFF2-40B4-BE49-F238E27FC236}">
                <a16:creationId xmlns:a16="http://schemas.microsoft.com/office/drawing/2014/main" id="{9D995E64-1478-094B-9EE1-8958FA815B7A}"/>
              </a:ext>
            </a:extLst>
          </p:cNvPr>
          <p:cNvGrpSpPr/>
          <p:nvPr/>
        </p:nvGrpSpPr>
        <p:grpSpPr>
          <a:xfrm>
            <a:off x="-1389153" y="-5444254"/>
            <a:ext cx="17041188" cy="6786207"/>
            <a:chOff x="-1389153" y="-5087209"/>
            <a:chExt cx="17041188" cy="6786207"/>
          </a:xfrm>
        </p:grpSpPr>
        <p:sp>
          <p:nvSpPr>
            <p:cNvPr id="453" name="Freeform 3">
              <a:extLst>
                <a:ext uri="{FF2B5EF4-FFF2-40B4-BE49-F238E27FC236}">
                  <a16:creationId xmlns:a16="http://schemas.microsoft.com/office/drawing/2014/main" id="{623027D0-8BC3-B14B-849F-278FE35A88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4" name="Freeform 4">
              <a:extLst>
                <a:ext uri="{FF2B5EF4-FFF2-40B4-BE49-F238E27FC236}">
                  <a16:creationId xmlns:a16="http://schemas.microsoft.com/office/drawing/2014/main" id="{03E6D356-4AE4-A940-A80C-F0ECE0222A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5" name="Freeform 5">
              <a:extLst>
                <a:ext uri="{FF2B5EF4-FFF2-40B4-BE49-F238E27FC236}">
                  <a16:creationId xmlns:a16="http://schemas.microsoft.com/office/drawing/2014/main" id="{62D1DE2B-606E-3741-A37D-B238B76922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6" name="Freeform 6">
              <a:extLst>
                <a:ext uri="{FF2B5EF4-FFF2-40B4-BE49-F238E27FC236}">
                  <a16:creationId xmlns:a16="http://schemas.microsoft.com/office/drawing/2014/main" id="{DB21B693-6D55-064B-9144-46CAF7866B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7" name="Freeform 7">
              <a:extLst>
                <a:ext uri="{FF2B5EF4-FFF2-40B4-BE49-F238E27FC236}">
                  <a16:creationId xmlns:a16="http://schemas.microsoft.com/office/drawing/2014/main" id="{F8317DD0-15CE-334C-B396-CDC652B1B6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8" name="Freeform 8">
              <a:extLst>
                <a:ext uri="{FF2B5EF4-FFF2-40B4-BE49-F238E27FC236}">
                  <a16:creationId xmlns:a16="http://schemas.microsoft.com/office/drawing/2014/main" id="{9E3F4F65-06F6-514F-A8BB-FDFB1235A9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9" name="Freeform 9">
              <a:extLst>
                <a:ext uri="{FF2B5EF4-FFF2-40B4-BE49-F238E27FC236}">
                  <a16:creationId xmlns:a16="http://schemas.microsoft.com/office/drawing/2014/main" id="{679CBA2E-A953-654B-8751-6528C29911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0" name="Freeform 10">
              <a:extLst>
                <a:ext uri="{FF2B5EF4-FFF2-40B4-BE49-F238E27FC236}">
                  <a16:creationId xmlns:a16="http://schemas.microsoft.com/office/drawing/2014/main" id="{D64D6E59-B59F-B344-858D-A493A719C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1" name="Freeform 11">
              <a:extLst>
                <a:ext uri="{FF2B5EF4-FFF2-40B4-BE49-F238E27FC236}">
                  <a16:creationId xmlns:a16="http://schemas.microsoft.com/office/drawing/2014/main" id="{76AA984D-04E3-3949-8748-71FF758EE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2" name="Freeform 12">
              <a:extLst>
                <a:ext uri="{FF2B5EF4-FFF2-40B4-BE49-F238E27FC236}">
                  <a16:creationId xmlns:a16="http://schemas.microsoft.com/office/drawing/2014/main" id="{4C22EBCA-E6B9-9F42-B0BB-E4F3E688DD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3" name="Freeform 13">
              <a:extLst>
                <a:ext uri="{FF2B5EF4-FFF2-40B4-BE49-F238E27FC236}">
                  <a16:creationId xmlns:a16="http://schemas.microsoft.com/office/drawing/2014/main" id="{562C4470-C211-2F46-9CA4-76A5FF728A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4" name="Freeform 14">
              <a:extLst>
                <a:ext uri="{FF2B5EF4-FFF2-40B4-BE49-F238E27FC236}">
                  <a16:creationId xmlns:a16="http://schemas.microsoft.com/office/drawing/2014/main" id="{5FC5E629-E6AF-9548-BAA5-42C6F8702C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5" name="Freeform 15">
              <a:extLst>
                <a:ext uri="{FF2B5EF4-FFF2-40B4-BE49-F238E27FC236}">
                  <a16:creationId xmlns:a16="http://schemas.microsoft.com/office/drawing/2014/main" id="{E86A2F20-E9A0-B74B-B3DA-0273E4B65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6" name="Freeform 16">
              <a:extLst>
                <a:ext uri="{FF2B5EF4-FFF2-40B4-BE49-F238E27FC236}">
                  <a16:creationId xmlns:a16="http://schemas.microsoft.com/office/drawing/2014/main" id="{74E94520-4241-374E-99B9-614DD28AA7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7" name="Freeform 17">
              <a:extLst>
                <a:ext uri="{FF2B5EF4-FFF2-40B4-BE49-F238E27FC236}">
                  <a16:creationId xmlns:a16="http://schemas.microsoft.com/office/drawing/2014/main" id="{9C9D4DEB-6C07-FE4C-BC13-A61237DF51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8" name="Freeform 18">
              <a:extLst>
                <a:ext uri="{FF2B5EF4-FFF2-40B4-BE49-F238E27FC236}">
                  <a16:creationId xmlns:a16="http://schemas.microsoft.com/office/drawing/2014/main" id="{EB4B4393-09A7-264F-B11A-62B196436D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9" name="Freeform 19">
              <a:extLst>
                <a:ext uri="{FF2B5EF4-FFF2-40B4-BE49-F238E27FC236}">
                  <a16:creationId xmlns:a16="http://schemas.microsoft.com/office/drawing/2014/main" id="{3D82C27D-F463-EF4C-B5B9-23787BBBA4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0" name="Freeform 20">
              <a:extLst>
                <a:ext uri="{FF2B5EF4-FFF2-40B4-BE49-F238E27FC236}">
                  <a16:creationId xmlns:a16="http://schemas.microsoft.com/office/drawing/2014/main" id="{B4FAEEF6-5B2C-374E-A571-76356C2326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1" name="Freeform 21">
              <a:extLst>
                <a:ext uri="{FF2B5EF4-FFF2-40B4-BE49-F238E27FC236}">
                  <a16:creationId xmlns:a16="http://schemas.microsoft.com/office/drawing/2014/main" id="{08BCCB81-7BFC-3E4B-B3F4-060ADCCB79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2" name="Freeform 22">
              <a:extLst>
                <a:ext uri="{FF2B5EF4-FFF2-40B4-BE49-F238E27FC236}">
                  <a16:creationId xmlns:a16="http://schemas.microsoft.com/office/drawing/2014/main" id="{01F5E9BD-F1F5-3E49-BE33-D5D92E0128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3" name="Freeform 23">
              <a:extLst>
                <a:ext uri="{FF2B5EF4-FFF2-40B4-BE49-F238E27FC236}">
                  <a16:creationId xmlns:a16="http://schemas.microsoft.com/office/drawing/2014/main" id="{0D45FB3F-2385-084C-828F-112B75187E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4" name="Freeform 25">
              <a:extLst>
                <a:ext uri="{FF2B5EF4-FFF2-40B4-BE49-F238E27FC236}">
                  <a16:creationId xmlns:a16="http://schemas.microsoft.com/office/drawing/2014/main" id="{52E92B75-3318-6549-9C39-A1DE5409AE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5" name="Freeform 26">
              <a:extLst>
                <a:ext uri="{FF2B5EF4-FFF2-40B4-BE49-F238E27FC236}">
                  <a16:creationId xmlns:a16="http://schemas.microsoft.com/office/drawing/2014/main" id="{FE3303AB-77FB-DF4D-942C-ECE291D637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6" name="Freeform 27">
              <a:extLst>
                <a:ext uri="{FF2B5EF4-FFF2-40B4-BE49-F238E27FC236}">
                  <a16:creationId xmlns:a16="http://schemas.microsoft.com/office/drawing/2014/main" id="{06250511-7845-0A42-B02B-48EA44D94F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7" name="Freeform 28">
              <a:extLst>
                <a:ext uri="{FF2B5EF4-FFF2-40B4-BE49-F238E27FC236}">
                  <a16:creationId xmlns:a16="http://schemas.microsoft.com/office/drawing/2014/main" id="{254556A2-2F22-3540-B09D-902DFBD0B5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8" name="Freeform 29">
              <a:extLst>
                <a:ext uri="{FF2B5EF4-FFF2-40B4-BE49-F238E27FC236}">
                  <a16:creationId xmlns:a16="http://schemas.microsoft.com/office/drawing/2014/main" id="{16B9411C-5554-EF43-A50B-20EC8ACABB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9" name="Freeform 4">
              <a:extLst>
                <a:ext uri="{FF2B5EF4-FFF2-40B4-BE49-F238E27FC236}">
                  <a16:creationId xmlns:a16="http://schemas.microsoft.com/office/drawing/2014/main" id="{9C99EDD0-8FAE-4249-8D91-22F9572E35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0" name="Freeform 6">
              <a:extLst>
                <a:ext uri="{FF2B5EF4-FFF2-40B4-BE49-F238E27FC236}">
                  <a16:creationId xmlns:a16="http://schemas.microsoft.com/office/drawing/2014/main" id="{BAC8B875-D025-8141-AD3E-F940FB075B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D24B6651-0C62-C645-B2AE-AC2682F8DA72}"/>
              </a:ext>
            </a:extLst>
          </p:cNvPr>
          <p:cNvGrpSpPr/>
          <p:nvPr/>
        </p:nvGrpSpPr>
        <p:grpSpPr>
          <a:xfrm>
            <a:off x="-2422178" y="5494651"/>
            <a:ext cx="14922466" cy="4506760"/>
            <a:chOff x="-2422178" y="5261733"/>
            <a:chExt cx="14922466" cy="4506760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85D17062-3A11-BE45-AEB1-3C02F776875A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484" name="Freeform 30">
                <a:extLst>
                  <a:ext uri="{FF2B5EF4-FFF2-40B4-BE49-F238E27FC236}">
                    <a16:creationId xmlns:a16="http://schemas.microsoft.com/office/drawing/2014/main" id="{E616888B-D3EE-D946-996F-F6E19D97B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5" name="Freeform 31">
                <a:extLst>
                  <a:ext uri="{FF2B5EF4-FFF2-40B4-BE49-F238E27FC236}">
                    <a16:creationId xmlns:a16="http://schemas.microsoft.com/office/drawing/2014/main" id="{2A4D56DF-06D6-8B4D-82E8-18EE68D59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6" name="Freeform 32">
                <a:extLst>
                  <a:ext uri="{FF2B5EF4-FFF2-40B4-BE49-F238E27FC236}">
                    <a16:creationId xmlns:a16="http://schemas.microsoft.com/office/drawing/2014/main" id="{4409238A-F668-174C-93EE-B29EDC3A5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7" name="Freeform 33">
                <a:extLst>
                  <a:ext uri="{FF2B5EF4-FFF2-40B4-BE49-F238E27FC236}">
                    <a16:creationId xmlns:a16="http://schemas.microsoft.com/office/drawing/2014/main" id="{ABCF8284-EB4C-974B-9234-3AA56993C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8" name="Freeform 34">
                <a:extLst>
                  <a:ext uri="{FF2B5EF4-FFF2-40B4-BE49-F238E27FC236}">
                    <a16:creationId xmlns:a16="http://schemas.microsoft.com/office/drawing/2014/main" id="{30F923B3-2F09-BC46-9050-0851F0A4B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9" name="Freeform 35">
                <a:extLst>
                  <a:ext uri="{FF2B5EF4-FFF2-40B4-BE49-F238E27FC236}">
                    <a16:creationId xmlns:a16="http://schemas.microsoft.com/office/drawing/2014/main" id="{A45E5AC5-35DC-DC43-97BF-C7380D1F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0" name="Freeform 36">
                <a:extLst>
                  <a:ext uri="{FF2B5EF4-FFF2-40B4-BE49-F238E27FC236}">
                    <a16:creationId xmlns:a16="http://schemas.microsoft.com/office/drawing/2014/main" id="{9F8CFA33-A3C4-C44F-AF2C-2CA8FA525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1" name="Freeform 37">
                <a:extLst>
                  <a:ext uri="{FF2B5EF4-FFF2-40B4-BE49-F238E27FC236}">
                    <a16:creationId xmlns:a16="http://schemas.microsoft.com/office/drawing/2014/main" id="{A3CD6B45-D367-6D4E-95B6-C177253A5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2" name="Freeform 38">
                <a:extLst>
                  <a:ext uri="{FF2B5EF4-FFF2-40B4-BE49-F238E27FC236}">
                    <a16:creationId xmlns:a16="http://schemas.microsoft.com/office/drawing/2014/main" id="{07BB2645-3387-1243-AAEE-B638182F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3" name="Freeform 39">
                <a:extLst>
                  <a:ext uri="{FF2B5EF4-FFF2-40B4-BE49-F238E27FC236}">
                    <a16:creationId xmlns:a16="http://schemas.microsoft.com/office/drawing/2014/main" id="{F834CE1A-E9E0-664F-8923-BC5548530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4" name="Freeform 40">
                <a:extLst>
                  <a:ext uri="{FF2B5EF4-FFF2-40B4-BE49-F238E27FC236}">
                    <a16:creationId xmlns:a16="http://schemas.microsoft.com/office/drawing/2014/main" id="{58829EA9-456E-6846-BF51-5191B82B6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5" name="Freeform 41">
                <a:extLst>
                  <a:ext uri="{FF2B5EF4-FFF2-40B4-BE49-F238E27FC236}">
                    <a16:creationId xmlns:a16="http://schemas.microsoft.com/office/drawing/2014/main" id="{6358D5B9-E70B-B345-9CAD-C4375DEE2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6" name="Freeform 42">
                <a:extLst>
                  <a:ext uri="{FF2B5EF4-FFF2-40B4-BE49-F238E27FC236}">
                    <a16:creationId xmlns:a16="http://schemas.microsoft.com/office/drawing/2014/main" id="{40960446-C269-CE4C-B8B2-DBBC70EF9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7" name="Freeform 43">
                <a:extLst>
                  <a:ext uri="{FF2B5EF4-FFF2-40B4-BE49-F238E27FC236}">
                    <a16:creationId xmlns:a16="http://schemas.microsoft.com/office/drawing/2014/main" id="{56041C64-157F-3B47-8397-5F5DF203B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8" name="Freeform 44">
                <a:extLst>
                  <a:ext uri="{FF2B5EF4-FFF2-40B4-BE49-F238E27FC236}">
                    <a16:creationId xmlns:a16="http://schemas.microsoft.com/office/drawing/2014/main" id="{86DB6470-E9D9-574E-9540-1789E44B5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9" name="Freeform 45">
                <a:extLst>
                  <a:ext uri="{FF2B5EF4-FFF2-40B4-BE49-F238E27FC236}">
                    <a16:creationId xmlns:a16="http://schemas.microsoft.com/office/drawing/2014/main" id="{9A55D85A-298B-F042-95E1-F76B57ED0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0" name="Freeform 46">
                <a:extLst>
                  <a:ext uri="{FF2B5EF4-FFF2-40B4-BE49-F238E27FC236}">
                    <a16:creationId xmlns:a16="http://schemas.microsoft.com/office/drawing/2014/main" id="{D0BD1274-A8FC-594B-AD07-283F62F98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1" name="Freeform 47">
                <a:extLst>
                  <a:ext uri="{FF2B5EF4-FFF2-40B4-BE49-F238E27FC236}">
                    <a16:creationId xmlns:a16="http://schemas.microsoft.com/office/drawing/2014/main" id="{446A72B2-A9E4-4543-A4F8-C578EA5A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2" name="Freeform 48">
                <a:extLst>
                  <a:ext uri="{FF2B5EF4-FFF2-40B4-BE49-F238E27FC236}">
                    <a16:creationId xmlns:a16="http://schemas.microsoft.com/office/drawing/2014/main" id="{C5ED01D8-E7B1-944F-8A2D-FB18D4D99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3" name="Freeform 49">
                <a:extLst>
                  <a:ext uri="{FF2B5EF4-FFF2-40B4-BE49-F238E27FC236}">
                    <a16:creationId xmlns:a16="http://schemas.microsoft.com/office/drawing/2014/main" id="{FBB34591-D9D4-DF44-9773-2078F9A48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4" name="Freeform 50">
                <a:extLst>
                  <a:ext uri="{FF2B5EF4-FFF2-40B4-BE49-F238E27FC236}">
                    <a16:creationId xmlns:a16="http://schemas.microsoft.com/office/drawing/2014/main" id="{E40B7B4D-7B6C-EA40-AE46-E32A45C2C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5" name="Freeform 51">
                <a:extLst>
                  <a:ext uri="{FF2B5EF4-FFF2-40B4-BE49-F238E27FC236}">
                    <a16:creationId xmlns:a16="http://schemas.microsoft.com/office/drawing/2014/main" id="{6B851437-754C-1A40-8E13-700B783D0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6" name="Freeform 52">
                <a:extLst>
                  <a:ext uri="{FF2B5EF4-FFF2-40B4-BE49-F238E27FC236}">
                    <a16:creationId xmlns:a16="http://schemas.microsoft.com/office/drawing/2014/main" id="{4016BD39-F91D-6340-A31B-BE8B572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7" name="Freeform 53">
                <a:extLst>
                  <a:ext uri="{FF2B5EF4-FFF2-40B4-BE49-F238E27FC236}">
                    <a16:creationId xmlns:a16="http://schemas.microsoft.com/office/drawing/2014/main" id="{2E28C9D7-E391-2948-BA9B-361FD0275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8" name="Freeform 54">
                <a:extLst>
                  <a:ext uri="{FF2B5EF4-FFF2-40B4-BE49-F238E27FC236}">
                    <a16:creationId xmlns:a16="http://schemas.microsoft.com/office/drawing/2014/main" id="{C298F07C-F2BD-7A4B-9D0A-96FAC180E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9" name="Freeform 55">
                <a:extLst>
                  <a:ext uri="{FF2B5EF4-FFF2-40B4-BE49-F238E27FC236}">
                    <a16:creationId xmlns:a16="http://schemas.microsoft.com/office/drawing/2014/main" id="{0D352689-E5E2-3A41-92FC-DC39B2A48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10" name="Freeform 56">
                <a:extLst>
                  <a:ext uri="{FF2B5EF4-FFF2-40B4-BE49-F238E27FC236}">
                    <a16:creationId xmlns:a16="http://schemas.microsoft.com/office/drawing/2014/main" id="{C1E3E21F-73F5-D842-8817-2A9949A7E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11" name="Freeform 45">
                <a:extLst>
                  <a:ext uri="{FF2B5EF4-FFF2-40B4-BE49-F238E27FC236}">
                    <a16:creationId xmlns:a16="http://schemas.microsoft.com/office/drawing/2014/main" id="{B3DC84DC-E66F-F149-972D-ECEA4C92C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483" name="Freeform 31">
              <a:extLst>
                <a:ext uri="{FF2B5EF4-FFF2-40B4-BE49-F238E27FC236}">
                  <a16:creationId xmlns:a16="http://schemas.microsoft.com/office/drawing/2014/main" id="{662564E8-6BB7-2740-91FC-E288D10FC3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AB7650-0184-4ABF-8026-076D7584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28" y="777010"/>
            <a:ext cx="9230144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D51284A-0CB7-2E45-B38C-0DFD06E4F934}"/>
              </a:ext>
            </a:extLst>
          </p:cNvPr>
          <p:cNvGrpSpPr/>
          <p:nvPr/>
        </p:nvGrpSpPr>
        <p:grpSpPr>
          <a:xfrm>
            <a:off x="-1389153" y="-5444254"/>
            <a:ext cx="17041188" cy="6786207"/>
            <a:chOff x="-1389153" y="-5087209"/>
            <a:chExt cx="17041188" cy="6786207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40796D23-2C10-534B-AFEB-9347514083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AD3A31C3-C023-CF41-937A-EBC954ABB1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DF0989A-020D-CD4E-B141-879E9BEEE0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4871EC9-2869-7C4C-92AB-760CA76E45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DD7ADB1-23AD-524F-BC69-587C95C68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D7EDD4E-9230-0B43-875E-00676D5B20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E31936B-E2FD-E146-BB11-2B147C1838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76F24742-709E-F04B-9162-AB36131D1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4148A2A4-86DD-374E-A4E0-CC5758E6B8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0A6D9694-9D22-CA44-8E4E-459D6D048B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E30CF7C6-A0DC-8A4C-9672-187759854A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E77FF3B-6C30-3B45-8341-E16A929074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90E35A26-15F7-064D-8F73-F45A0B305D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6972FC31-F7BA-FA46-A2D7-82592FFDF9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13DB0F76-0D3D-7846-8276-C39B486F26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7796BBCE-5C05-8F47-B23E-DC104F12AE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123E97CD-70C4-D745-BD0A-8040E7390B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B6ADBC0-2646-6D46-ACA4-4A7C07887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446BA38E-6E7D-C743-B1C3-D753EA9A3D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54CDEADB-E0FB-5942-866E-55AFF07563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698D3E3C-3506-1245-AD11-F3A7E9482D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E98F35BD-ADF4-0B49-A6CF-AC122B9296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2206AAF1-1B23-D94A-9CA6-00F2AD38FD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DE44BC9B-4427-3B43-9D9E-9BBA0B8A8A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E60C6C06-AF39-A54A-871F-99699BB1B2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0F63B988-8AB2-A443-869C-38A3A7394D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4D654499-EB17-8A40-8D07-3AC35755B3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4D3259AF-C188-764C-9D5B-1A08D9FC82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64D984E-7791-3D40-A759-37807C2EC6C0}"/>
              </a:ext>
            </a:extLst>
          </p:cNvPr>
          <p:cNvGrpSpPr/>
          <p:nvPr/>
        </p:nvGrpSpPr>
        <p:grpSpPr>
          <a:xfrm>
            <a:off x="-2422178" y="5494651"/>
            <a:ext cx="14922466" cy="4506760"/>
            <a:chOff x="-2422178" y="5261733"/>
            <a:chExt cx="14922466" cy="450676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DC7EA83-E2F1-C04B-B776-854C81787F8B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FF0C4512-0E46-D14D-9F6F-9D9957AD1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DB51BA6C-5637-AD48-A808-686A96E8A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130DAC6D-C6B2-F14E-807A-29EEA22F5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84CC8206-EC3C-D44A-802E-9AF1D2382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FDA828C6-5736-1F48-9DC1-865501485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425B21AA-3C08-3F42-931E-0631B81BF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3C2A996B-B0AF-B14E-807E-07F347A43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08D439FB-E9FC-CB42-B38A-EC5CCE8CB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5" name="Freeform 38">
                <a:extLst>
                  <a:ext uri="{FF2B5EF4-FFF2-40B4-BE49-F238E27FC236}">
                    <a16:creationId xmlns:a16="http://schemas.microsoft.com/office/drawing/2014/main" id="{A5537511-71F1-414C-99A7-603D9025C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6" name="Freeform 39">
                <a:extLst>
                  <a:ext uri="{FF2B5EF4-FFF2-40B4-BE49-F238E27FC236}">
                    <a16:creationId xmlns:a16="http://schemas.microsoft.com/office/drawing/2014/main" id="{EAFE4D78-078E-7144-BFF4-3F66BD8B9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7" name="Freeform 40">
                <a:extLst>
                  <a:ext uri="{FF2B5EF4-FFF2-40B4-BE49-F238E27FC236}">
                    <a16:creationId xmlns:a16="http://schemas.microsoft.com/office/drawing/2014/main" id="{FA77716D-BEA5-5C43-898A-DC38BAEFB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8" name="Freeform 41">
                <a:extLst>
                  <a:ext uri="{FF2B5EF4-FFF2-40B4-BE49-F238E27FC236}">
                    <a16:creationId xmlns:a16="http://schemas.microsoft.com/office/drawing/2014/main" id="{29D1C74F-A050-7D46-A38A-2F5B0643D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9" name="Freeform 42">
                <a:extLst>
                  <a:ext uri="{FF2B5EF4-FFF2-40B4-BE49-F238E27FC236}">
                    <a16:creationId xmlns:a16="http://schemas.microsoft.com/office/drawing/2014/main" id="{49D7BF26-E53E-FA46-9C0B-3D3EB4C4F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0" name="Freeform 43">
                <a:extLst>
                  <a:ext uri="{FF2B5EF4-FFF2-40B4-BE49-F238E27FC236}">
                    <a16:creationId xmlns:a16="http://schemas.microsoft.com/office/drawing/2014/main" id="{2ED2D11E-FC73-CE40-8E3B-F682C6905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1" name="Freeform 44">
                <a:extLst>
                  <a:ext uri="{FF2B5EF4-FFF2-40B4-BE49-F238E27FC236}">
                    <a16:creationId xmlns:a16="http://schemas.microsoft.com/office/drawing/2014/main" id="{4FAE40F0-5DE5-804A-B238-561A84E3C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2" name="Freeform 45">
                <a:extLst>
                  <a:ext uri="{FF2B5EF4-FFF2-40B4-BE49-F238E27FC236}">
                    <a16:creationId xmlns:a16="http://schemas.microsoft.com/office/drawing/2014/main" id="{220E2DE4-441B-F449-8AF2-A9B13C29B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3" name="Freeform 46">
                <a:extLst>
                  <a:ext uri="{FF2B5EF4-FFF2-40B4-BE49-F238E27FC236}">
                    <a16:creationId xmlns:a16="http://schemas.microsoft.com/office/drawing/2014/main" id="{07F76ADE-5763-134F-BBB1-5C8609F72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4" name="Freeform 47">
                <a:extLst>
                  <a:ext uri="{FF2B5EF4-FFF2-40B4-BE49-F238E27FC236}">
                    <a16:creationId xmlns:a16="http://schemas.microsoft.com/office/drawing/2014/main" id="{76EEA425-78B9-9F43-AFA4-D9A2E60D4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5" name="Freeform 48">
                <a:extLst>
                  <a:ext uri="{FF2B5EF4-FFF2-40B4-BE49-F238E27FC236}">
                    <a16:creationId xmlns:a16="http://schemas.microsoft.com/office/drawing/2014/main" id="{DA56E3E7-74E3-404E-BB2A-3105CA337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6" name="Freeform 49">
                <a:extLst>
                  <a:ext uri="{FF2B5EF4-FFF2-40B4-BE49-F238E27FC236}">
                    <a16:creationId xmlns:a16="http://schemas.microsoft.com/office/drawing/2014/main" id="{AE348DAB-5F06-A344-8197-B164D3413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7" name="Freeform 50">
                <a:extLst>
                  <a:ext uri="{FF2B5EF4-FFF2-40B4-BE49-F238E27FC236}">
                    <a16:creationId xmlns:a16="http://schemas.microsoft.com/office/drawing/2014/main" id="{28EA867B-01FC-384D-A923-8A4449B31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8" name="Freeform 51">
                <a:extLst>
                  <a:ext uri="{FF2B5EF4-FFF2-40B4-BE49-F238E27FC236}">
                    <a16:creationId xmlns:a16="http://schemas.microsoft.com/office/drawing/2014/main" id="{81E3E7B0-3FC9-E346-B7F6-4C3548AC9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9" name="Freeform 52">
                <a:extLst>
                  <a:ext uri="{FF2B5EF4-FFF2-40B4-BE49-F238E27FC236}">
                    <a16:creationId xmlns:a16="http://schemas.microsoft.com/office/drawing/2014/main" id="{F3615517-7D98-0A4B-84C8-89F917DE2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0" name="Freeform 53">
                <a:extLst>
                  <a:ext uri="{FF2B5EF4-FFF2-40B4-BE49-F238E27FC236}">
                    <a16:creationId xmlns:a16="http://schemas.microsoft.com/office/drawing/2014/main" id="{E8D8F28A-AFB6-5C4A-8FE8-0CFD1C566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1" name="Freeform 54">
                <a:extLst>
                  <a:ext uri="{FF2B5EF4-FFF2-40B4-BE49-F238E27FC236}">
                    <a16:creationId xmlns:a16="http://schemas.microsoft.com/office/drawing/2014/main" id="{89E85ECD-ADE5-0644-83CD-D688500A9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A40C180B-6F35-8B4E-A5D4-0A12822C7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48C48235-1428-4348-B70B-6AA594E6B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" name="Freeform 45">
                <a:extLst>
                  <a:ext uri="{FF2B5EF4-FFF2-40B4-BE49-F238E27FC236}">
                    <a16:creationId xmlns:a16="http://schemas.microsoft.com/office/drawing/2014/main" id="{F02B20C5-1007-4240-80D3-B2B404B6F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B94839C0-E4B6-8349-8003-DB808785EF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5F8C53E-9F5D-4639-B8C4-FA5AF2E46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22" y="767865"/>
            <a:ext cx="11138357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51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roup 485">
            <a:extLst>
              <a:ext uri="{FF2B5EF4-FFF2-40B4-BE49-F238E27FC236}">
                <a16:creationId xmlns:a16="http://schemas.microsoft.com/office/drawing/2014/main" id="{08A04C34-D438-2948-A46E-EA4E0981A687}"/>
              </a:ext>
            </a:extLst>
          </p:cNvPr>
          <p:cNvGrpSpPr/>
          <p:nvPr/>
        </p:nvGrpSpPr>
        <p:grpSpPr>
          <a:xfrm>
            <a:off x="-1389153" y="-5444254"/>
            <a:ext cx="17041188" cy="6786207"/>
            <a:chOff x="-1389153" y="-5087209"/>
            <a:chExt cx="17041188" cy="6786207"/>
          </a:xfrm>
        </p:grpSpPr>
        <p:sp>
          <p:nvSpPr>
            <p:cNvPr id="487" name="Freeform 3">
              <a:extLst>
                <a:ext uri="{FF2B5EF4-FFF2-40B4-BE49-F238E27FC236}">
                  <a16:creationId xmlns:a16="http://schemas.microsoft.com/office/drawing/2014/main" id="{9A834502-3DBE-CA4A-8A6C-15E8D42F17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8" name="Freeform 4">
              <a:extLst>
                <a:ext uri="{FF2B5EF4-FFF2-40B4-BE49-F238E27FC236}">
                  <a16:creationId xmlns:a16="http://schemas.microsoft.com/office/drawing/2014/main" id="{4C9A4644-89E7-9547-889A-FA71C9BFD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9" name="Freeform 5">
              <a:extLst>
                <a:ext uri="{FF2B5EF4-FFF2-40B4-BE49-F238E27FC236}">
                  <a16:creationId xmlns:a16="http://schemas.microsoft.com/office/drawing/2014/main" id="{A81254E1-CFDC-B040-9E8D-1AE2FFF815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0" name="Freeform 6">
              <a:extLst>
                <a:ext uri="{FF2B5EF4-FFF2-40B4-BE49-F238E27FC236}">
                  <a16:creationId xmlns:a16="http://schemas.microsoft.com/office/drawing/2014/main" id="{4DF30DF4-DAC7-3649-8DDD-D4AE7EEE56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1" name="Freeform 7">
              <a:extLst>
                <a:ext uri="{FF2B5EF4-FFF2-40B4-BE49-F238E27FC236}">
                  <a16:creationId xmlns:a16="http://schemas.microsoft.com/office/drawing/2014/main" id="{9803E428-3879-B840-9434-EA1350F227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2" name="Freeform 8">
              <a:extLst>
                <a:ext uri="{FF2B5EF4-FFF2-40B4-BE49-F238E27FC236}">
                  <a16:creationId xmlns:a16="http://schemas.microsoft.com/office/drawing/2014/main" id="{E17FC8F8-9BE1-F044-8DFC-DF19EC8CFE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3" name="Freeform 9">
              <a:extLst>
                <a:ext uri="{FF2B5EF4-FFF2-40B4-BE49-F238E27FC236}">
                  <a16:creationId xmlns:a16="http://schemas.microsoft.com/office/drawing/2014/main" id="{1642F3EE-F3BA-9F43-9857-41E839EC7C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4" name="Freeform 10">
              <a:extLst>
                <a:ext uri="{FF2B5EF4-FFF2-40B4-BE49-F238E27FC236}">
                  <a16:creationId xmlns:a16="http://schemas.microsoft.com/office/drawing/2014/main" id="{5D09AB98-DD42-C243-81E1-A81444FEB6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5" name="Freeform 11">
              <a:extLst>
                <a:ext uri="{FF2B5EF4-FFF2-40B4-BE49-F238E27FC236}">
                  <a16:creationId xmlns:a16="http://schemas.microsoft.com/office/drawing/2014/main" id="{FE4450A7-009C-AC45-9231-568945C39D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6" name="Freeform 12">
              <a:extLst>
                <a:ext uri="{FF2B5EF4-FFF2-40B4-BE49-F238E27FC236}">
                  <a16:creationId xmlns:a16="http://schemas.microsoft.com/office/drawing/2014/main" id="{98B06DC1-D64D-F041-B68B-B4A10B093E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7" name="Freeform 13">
              <a:extLst>
                <a:ext uri="{FF2B5EF4-FFF2-40B4-BE49-F238E27FC236}">
                  <a16:creationId xmlns:a16="http://schemas.microsoft.com/office/drawing/2014/main" id="{E13E83C6-2092-944D-8FDC-11E98D4207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8" name="Freeform 14">
              <a:extLst>
                <a:ext uri="{FF2B5EF4-FFF2-40B4-BE49-F238E27FC236}">
                  <a16:creationId xmlns:a16="http://schemas.microsoft.com/office/drawing/2014/main" id="{2A24E6AD-0FD4-3941-AC7E-9E90ED5DDA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9" name="Freeform 15">
              <a:extLst>
                <a:ext uri="{FF2B5EF4-FFF2-40B4-BE49-F238E27FC236}">
                  <a16:creationId xmlns:a16="http://schemas.microsoft.com/office/drawing/2014/main" id="{E7D2CB73-E3C6-734F-9CA6-1F14E1A3B7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0" name="Freeform 16">
              <a:extLst>
                <a:ext uri="{FF2B5EF4-FFF2-40B4-BE49-F238E27FC236}">
                  <a16:creationId xmlns:a16="http://schemas.microsoft.com/office/drawing/2014/main" id="{835E3A8B-3816-A143-A265-FB40E4E6AE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1" name="Freeform 17">
              <a:extLst>
                <a:ext uri="{FF2B5EF4-FFF2-40B4-BE49-F238E27FC236}">
                  <a16:creationId xmlns:a16="http://schemas.microsoft.com/office/drawing/2014/main" id="{727ED1BE-4332-B542-8FD5-7FB7421D44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2" name="Freeform 18">
              <a:extLst>
                <a:ext uri="{FF2B5EF4-FFF2-40B4-BE49-F238E27FC236}">
                  <a16:creationId xmlns:a16="http://schemas.microsoft.com/office/drawing/2014/main" id="{8BAF6030-8365-764D-B2C0-E9A5C0529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3" name="Freeform 19">
              <a:extLst>
                <a:ext uri="{FF2B5EF4-FFF2-40B4-BE49-F238E27FC236}">
                  <a16:creationId xmlns:a16="http://schemas.microsoft.com/office/drawing/2014/main" id="{664FCEC5-7DBB-FA42-98CA-92AB9BE6B9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4" name="Freeform 20">
              <a:extLst>
                <a:ext uri="{FF2B5EF4-FFF2-40B4-BE49-F238E27FC236}">
                  <a16:creationId xmlns:a16="http://schemas.microsoft.com/office/drawing/2014/main" id="{5FAC1F09-D9AD-D043-809E-1243B0D5A3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5" name="Freeform 21">
              <a:extLst>
                <a:ext uri="{FF2B5EF4-FFF2-40B4-BE49-F238E27FC236}">
                  <a16:creationId xmlns:a16="http://schemas.microsoft.com/office/drawing/2014/main" id="{04DD43BF-20B4-8541-BE37-8A5DDA68C5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6" name="Freeform 22">
              <a:extLst>
                <a:ext uri="{FF2B5EF4-FFF2-40B4-BE49-F238E27FC236}">
                  <a16:creationId xmlns:a16="http://schemas.microsoft.com/office/drawing/2014/main" id="{A1D7360A-B2EA-1B40-B2F5-8EB4D00A8C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7" name="Freeform 23">
              <a:extLst>
                <a:ext uri="{FF2B5EF4-FFF2-40B4-BE49-F238E27FC236}">
                  <a16:creationId xmlns:a16="http://schemas.microsoft.com/office/drawing/2014/main" id="{4D1E9099-5258-7C44-BDCA-E607CE350D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25">
              <a:extLst>
                <a:ext uri="{FF2B5EF4-FFF2-40B4-BE49-F238E27FC236}">
                  <a16:creationId xmlns:a16="http://schemas.microsoft.com/office/drawing/2014/main" id="{E75ED3E7-2410-4C40-8E3A-804BA07FED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26">
              <a:extLst>
                <a:ext uri="{FF2B5EF4-FFF2-40B4-BE49-F238E27FC236}">
                  <a16:creationId xmlns:a16="http://schemas.microsoft.com/office/drawing/2014/main" id="{F61D256E-3BE6-5B4D-9514-21134D30FC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27">
              <a:extLst>
                <a:ext uri="{FF2B5EF4-FFF2-40B4-BE49-F238E27FC236}">
                  <a16:creationId xmlns:a16="http://schemas.microsoft.com/office/drawing/2014/main" id="{C49C3151-EE26-234C-8452-0CA9D7F046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28">
              <a:extLst>
                <a:ext uri="{FF2B5EF4-FFF2-40B4-BE49-F238E27FC236}">
                  <a16:creationId xmlns:a16="http://schemas.microsoft.com/office/drawing/2014/main" id="{5A7EB3D3-C103-6046-B756-8B9358168A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29">
              <a:extLst>
                <a:ext uri="{FF2B5EF4-FFF2-40B4-BE49-F238E27FC236}">
                  <a16:creationId xmlns:a16="http://schemas.microsoft.com/office/drawing/2014/main" id="{E33F541D-D577-F747-A138-343D874787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4">
              <a:extLst>
                <a:ext uri="{FF2B5EF4-FFF2-40B4-BE49-F238E27FC236}">
                  <a16:creationId xmlns:a16="http://schemas.microsoft.com/office/drawing/2014/main" id="{C91B27C6-EF0E-F547-8714-33E2E915A6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6">
              <a:extLst>
                <a:ext uri="{FF2B5EF4-FFF2-40B4-BE49-F238E27FC236}">
                  <a16:creationId xmlns:a16="http://schemas.microsoft.com/office/drawing/2014/main" id="{06A34712-09CE-0842-A38D-EA4C47826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15FE0EF6-7669-F048-B7B4-FAE6CD0EEF45}"/>
              </a:ext>
            </a:extLst>
          </p:cNvPr>
          <p:cNvGrpSpPr/>
          <p:nvPr/>
        </p:nvGrpSpPr>
        <p:grpSpPr>
          <a:xfrm>
            <a:off x="-2422178" y="5494651"/>
            <a:ext cx="14922466" cy="4506760"/>
            <a:chOff x="-2422178" y="5261733"/>
            <a:chExt cx="14922466" cy="4506760"/>
          </a:xfrm>
        </p:grpSpPr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77BAD988-67E7-2D4D-A551-A07003B92EE9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18" name="Freeform 30">
                <a:extLst>
                  <a:ext uri="{FF2B5EF4-FFF2-40B4-BE49-F238E27FC236}">
                    <a16:creationId xmlns:a16="http://schemas.microsoft.com/office/drawing/2014/main" id="{A152445D-A1B9-344E-8FDF-13B69D352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19" name="Freeform 31">
                <a:extLst>
                  <a:ext uri="{FF2B5EF4-FFF2-40B4-BE49-F238E27FC236}">
                    <a16:creationId xmlns:a16="http://schemas.microsoft.com/office/drawing/2014/main" id="{27862E56-72A1-174D-905C-82BBB8E1A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0" name="Freeform 32">
                <a:extLst>
                  <a:ext uri="{FF2B5EF4-FFF2-40B4-BE49-F238E27FC236}">
                    <a16:creationId xmlns:a16="http://schemas.microsoft.com/office/drawing/2014/main" id="{9270937D-C1D8-F446-886A-BD4689D30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1" name="Freeform 33">
                <a:extLst>
                  <a:ext uri="{FF2B5EF4-FFF2-40B4-BE49-F238E27FC236}">
                    <a16:creationId xmlns:a16="http://schemas.microsoft.com/office/drawing/2014/main" id="{379943A5-E5EF-5D4B-9B8E-C49E20280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2" name="Freeform 34">
                <a:extLst>
                  <a:ext uri="{FF2B5EF4-FFF2-40B4-BE49-F238E27FC236}">
                    <a16:creationId xmlns:a16="http://schemas.microsoft.com/office/drawing/2014/main" id="{25BF652D-735B-B143-B126-938DAE2A0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3" name="Freeform 35">
                <a:extLst>
                  <a:ext uri="{FF2B5EF4-FFF2-40B4-BE49-F238E27FC236}">
                    <a16:creationId xmlns:a16="http://schemas.microsoft.com/office/drawing/2014/main" id="{3F958C44-C2F1-3D45-86B7-732F4F4E5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4" name="Freeform 36">
                <a:extLst>
                  <a:ext uri="{FF2B5EF4-FFF2-40B4-BE49-F238E27FC236}">
                    <a16:creationId xmlns:a16="http://schemas.microsoft.com/office/drawing/2014/main" id="{AD78FCA6-3664-0447-91CF-515C273A6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5" name="Freeform 37">
                <a:extLst>
                  <a:ext uri="{FF2B5EF4-FFF2-40B4-BE49-F238E27FC236}">
                    <a16:creationId xmlns:a16="http://schemas.microsoft.com/office/drawing/2014/main" id="{31D59995-F2CE-CB4A-9417-E22800186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6" name="Freeform 38">
                <a:extLst>
                  <a:ext uri="{FF2B5EF4-FFF2-40B4-BE49-F238E27FC236}">
                    <a16:creationId xmlns:a16="http://schemas.microsoft.com/office/drawing/2014/main" id="{A5CE1E94-9E5D-1D42-8142-76A60892C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7" name="Freeform 39">
                <a:extLst>
                  <a:ext uri="{FF2B5EF4-FFF2-40B4-BE49-F238E27FC236}">
                    <a16:creationId xmlns:a16="http://schemas.microsoft.com/office/drawing/2014/main" id="{BC519F54-B722-B94B-9DEB-C6B0A0807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8" name="Freeform 40">
                <a:extLst>
                  <a:ext uri="{FF2B5EF4-FFF2-40B4-BE49-F238E27FC236}">
                    <a16:creationId xmlns:a16="http://schemas.microsoft.com/office/drawing/2014/main" id="{09E97274-FFCD-A148-8475-B85255D61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9" name="Freeform 41">
                <a:extLst>
                  <a:ext uri="{FF2B5EF4-FFF2-40B4-BE49-F238E27FC236}">
                    <a16:creationId xmlns:a16="http://schemas.microsoft.com/office/drawing/2014/main" id="{8EBD0A63-A7CB-D04B-843D-FDE0F1C8C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0" name="Freeform 42">
                <a:extLst>
                  <a:ext uri="{FF2B5EF4-FFF2-40B4-BE49-F238E27FC236}">
                    <a16:creationId xmlns:a16="http://schemas.microsoft.com/office/drawing/2014/main" id="{82AABB97-C777-754A-ACD6-78939E8F0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1" name="Freeform 43">
                <a:extLst>
                  <a:ext uri="{FF2B5EF4-FFF2-40B4-BE49-F238E27FC236}">
                    <a16:creationId xmlns:a16="http://schemas.microsoft.com/office/drawing/2014/main" id="{039BA82E-8D22-7643-8F97-7825B436A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2" name="Freeform 44">
                <a:extLst>
                  <a:ext uri="{FF2B5EF4-FFF2-40B4-BE49-F238E27FC236}">
                    <a16:creationId xmlns:a16="http://schemas.microsoft.com/office/drawing/2014/main" id="{CB77E4D0-77F9-CA49-B4A8-24111D908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3" name="Freeform 45">
                <a:extLst>
                  <a:ext uri="{FF2B5EF4-FFF2-40B4-BE49-F238E27FC236}">
                    <a16:creationId xmlns:a16="http://schemas.microsoft.com/office/drawing/2014/main" id="{EAA5C167-BEED-584C-888F-FDDB022C2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4" name="Freeform 46">
                <a:extLst>
                  <a:ext uri="{FF2B5EF4-FFF2-40B4-BE49-F238E27FC236}">
                    <a16:creationId xmlns:a16="http://schemas.microsoft.com/office/drawing/2014/main" id="{C5245F70-A709-C845-BC70-5F21AE643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5" name="Freeform 47">
                <a:extLst>
                  <a:ext uri="{FF2B5EF4-FFF2-40B4-BE49-F238E27FC236}">
                    <a16:creationId xmlns:a16="http://schemas.microsoft.com/office/drawing/2014/main" id="{4CB56EFE-F256-0041-A726-73E133BDE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6" name="Freeform 48">
                <a:extLst>
                  <a:ext uri="{FF2B5EF4-FFF2-40B4-BE49-F238E27FC236}">
                    <a16:creationId xmlns:a16="http://schemas.microsoft.com/office/drawing/2014/main" id="{9FA5B322-1970-C548-9183-3C549139C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7" name="Freeform 49">
                <a:extLst>
                  <a:ext uri="{FF2B5EF4-FFF2-40B4-BE49-F238E27FC236}">
                    <a16:creationId xmlns:a16="http://schemas.microsoft.com/office/drawing/2014/main" id="{65FFDC8E-E188-944A-9040-D0BEC3CC6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8" name="Freeform 50">
                <a:extLst>
                  <a:ext uri="{FF2B5EF4-FFF2-40B4-BE49-F238E27FC236}">
                    <a16:creationId xmlns:a16="http://schemas.microsoft.com/office/drawing/2014/main" id="{7100AB80-7722-DB4D-994B-0D207809B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9" name="Freeform 51">
                <a:extLst>
                  <a:ext uri="{FF2B5EF4-FFF2-40B4-BE49-F238E27FC236}">
                    <a16:creationId xmlns:a16="http://schemas.microsoft.com/office/drawing/2014/main" id="{DB6B2B36-DC60-B746-A692-769637B65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0" name="Freeform 52">
                <a:extLst>
                  <a:ext uri="{FF2B5EF4-FFF2-40B4-BE49-F238E27FC236}">
                    <a16:creationId xmlns:a16="http://schemas.microsoft.com/office/drawing/2014/main" id="{976D22A6-7465-A84C-BDB5-5A5EE3212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1" name="Freeform 53">
                <a:extLst>
                  <a:ext uri="{FF2B5EF4-FFF2-40B4-BE49-F238E27FC236}">
                    <a16:creationId xmlns:a16="http://schemas.microsoft.com/office/drawing/2014/main" id="{08B6767B-82D6-3645-8033-ED4AC300A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2" name="Freeform 54">
                <a:extLst>
                  <a:ext uri="{FF2B5EF4-FFF2-40B4-BE49-F238E27FC236}">
                    <a16:creationId xmlns:a16="http://schemas.microsoft.com/office/drawing/2014/main" id="{AE13DF93-E605-3D4F-A4EB-13A55CCE3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3" name="Freeform 55">
                <a:extLst>
                  <a:ext uri="{FF2B5EF4-FFF2-40B4-BE49-F238E27FC236}">
                    <a16:creationId xmlns:a16="http://schemas.microsoft.com/office/drawing/2014/main" id="{E2F319AD-9310-F64D-A7CE-A93BA1FCE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4" name="Freeform 56">
                <a:extLst>
                  <a:ext uri="{FF2B5EF4-FFF2-40B4-BE49-F238E27FC236}">
                    <a16:creationId xmlns:a16="http://schemas.microsoft.com/office/drawing/2014/main" id="{1C7B7407-D88D-C74C-9434-CC6ED9E60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5" name="Freeform 45">
                <a:extLst>
                  <a:ext uri="{FF2B5EF4-FFF2-40B4-BE49-F238E27FC236}">
                    <a16:creationId xmlns:a16="http://schemas.microsoft.com/office/drawing/2014/main" id="{1F281A5B-FE4C-BE4A-8CD1-309C465EA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17" name="Freeform 31">
              <a:extLst>
                <a:ext uri="{FF2B5EF4-FFF2-40B4-BE49-F238E27FC236}">
                  <a16:creationId xmlns:a16="http://schemas.microsoft.com/office/drawing/2014/main" id="{C590CC1E-0CA1-B54C-980D-78BB0CE2FE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397A2E2-F3AC-4B10-BFEA-CC1417FA3EF9}"/>
              </a:ext>
            </a:extLst>
          </p:cNvPr>
          <p:cNvGrpSpPr/>
          <p:nvPr/>
        </p:nvGrpSpPr>
        <p:grpSpPr>
          <a:xfrm>
            <a:off x="371096" y="1014017"/>
            <a:ext cx="11449809" cy="4410324"/>
            <a:chOff x="392232" y="195453"/>
            <a:chExt cx="13336096" cy="484561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3AFE2E5-6E68-47E7-A160-ED797A7BC236}"/>
                </a:ext>
              </a:extLst>
            </p:cNvPr>
            <p:cNvSpPr txBox="1"/>
            <p:nvPr/>
          </p:nvSpPr>
          <p:spPr>
            <a:xfrm>
              <a:off x="4364671" y="195453"/>
              <a:ext cx="5391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tx2"/>
                  </a:solidFill>
                  <a:latin typeface="Oxygen" panose="02000503000000090004" pitchFamily="2" charset="77"/>
                  <a:cs typeface="Mukta Medium" panose="020B0000000000000000" pitchFamily="34" charset="77"/>
                </a:rPr>
                <a:t>Aspirasi</a:t>
              </a:r>
              <a:r>
                <a:rPr lang="en-US" sz="4000" b="1" dirty="0">
                  <a:solidFill>
                    <a:schemeClr val="tx2"/>
                  </a:solidFill>
                  <a:latin typeface="Oxygen" panose="02000503000000090004" pitchFamily="2" charset="77"/>
                  <a:cs typeface="Mukta Medium" panose="020B0000000000000000" pitchFamily="34" charset="77"/>
                </a:rPr>
                <a:t> Belia Malaysia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CE4B7F9-8ABE-426E-934E-56ED073B21E9}"/>
                </a:ext>
              </a:extLst>
            </p:cNvPr>
            <p:cNvGrpSpPr/>
            <p:nvPr/>
          </p:nvGrpSpPr>
          <p:grpSpPr>
            <a:xfrm>
              <a:off x="392232" y="1235534"/>
              <a:ext cx="13336096" cy="3805530"/>
              <a:chOff x="392232" y="1235534"/>
              <a:chExt cx="13336096" cy="3805530"/>
            </a:xfrm>
          </p:grpSpPr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378DF60F-2F57-4B98-A4F6-3DFFA09D4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2232" y="1404107"/>
                <a:ext cx="2851331" cy="1312260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349E21F8-2B0D-4427-84F5-48AB90B92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6797" y="1360933"/>
                <a:ext cx="2368530" cy="1368608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79B7E0D3-BF4A-4268-B920-239654C962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8332"/>
              <a:stretch/>
            </p:blipFill>
            <p:spPr>
              <a:xfrm>
                <a:off x="5344932" y="1289916"/>
                <a:ext cx="2553533" cy="1466771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98A103BB-E205-493B-9C8E-1C7FBDDDF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0682" y="1236206"/>
                <a:ext cx="2627604" cy="1518036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65D0599D-6C7F-4880-82B7-593CC674F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5074" y="1235534"/>
                <a:ext cx="2840982" cy="1749704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24B2D12C-7C17-4F25-BEAE-C2C1C7663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232" y="2960009"/>
                <a:ext cx="2804403" cy="2030144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97FB558B-48D2-4FCA-AD72-A64685E65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1626" y="2962148"/>
                <a:ext cx="2658086" cy="2078916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6D8D2E13-6842-4774-B6BA-CB462524F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60764" y="2957512"/>
                <a:ext cx="2530059" cy="2011854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0870C717-8B35-4AF1-A9E0-FD9458961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5204" y="2959094"/>
                <a:ext cx="2645893" cy="2078916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F6038330-6684-4626-88A3-5ABD37BCC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09361" y="2952590"/>
                <a:ext cx="3218967" cy="20179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2595080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442">
            <a:extLst>
              <a:ext uri="{FF2B5EF4-FFF2-40B4-BE49-F238E27FC236}">
                <a16:creationId xmlns:a16="http://schemas.microsoft.com/office/drawing/2014/main" id="{020E9237-DB2B-094F-A333-1411EEA35376}"/>
              </a:ext>
            </a:extLst>
          </p:cNvPr>
          <p:cNvGrpSpPr/>
          <p:nvPr/>
        </p:nvGrpSpPr>
        <p:grpSpPr>
          <a:xfrm>
            <a:off x="-1389153" y="-5444254"/>
            <a:ext cx="17041188" cy="6786207"/>
            <a:chOff x="-1389153" y="-5087209"/>
            <a:chExt cx="17041188" cy="6786207"/>
          </a:xfrm>
        </p:grpSpPr>
        <p:sp>
          <p:nvSpPr>
            <p:cNvPr id="444" name="Freeform 3">
              <a:extLst>
                <a:ext uri="{FF2B5EF4-FFF2-40B4-BE49-F238E27FC236}">
                  <a16:creationId xmlns:a16="http://schemas.microsoft.com/office/drawing/2014/main" id="{157695F8-39AD-DE42-9915-FCBBD13690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5" name="Freeform 4">
              <a:extLst>
                <a:ext uri="{FF2B5EF4-FFF2-40B4-BE49-F238E27FC236}">
                  <a16:creationId xmlns:a16="http://schemas.microsoft.com/office/drawing/2014/main" id="{26537A3A-777D-2442-BD5E-570E764E34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6" name="Freeform 5">
              <a:extLst>
                <a:ext uri="{FF2B5EF4-FFF2-40B4-BE49-F238E27FC236}">
                  <a16:creationId xmlns:a16="http://schemas.microsoft.com/office/drawing/2014/main" id="{AB51AA68-64EC-6043-8A5D-E79D84B3A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7" name="Freeform 6">
              <a:extLst>
                <a:ext uri="{FF2B5EF4-FFF2-40B4-BE49-F238E27FC236}">
                  <a16:creationId xmlns:a16="http://schemas.microsoft.com/office/drawing/2014/main" id="{818186C6-0F6E-124B-BBC0-852579D733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8" name="Freeform 7">
              <a:extLst>
                <a:ext uri="{FF2B5EF4-FFF2-40B4-BE49-F238E27FC236}">
                  <a16:creationId xmlns:a16="http://schemas.microsoft.com/office/drawing/2014/main" id="{30D5679A-C4DD-3A43-B2CB-3EA7FA3ED2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9" name="Freeform 8">
              <a:extLst>
                <a:ext uri="{FF2B5EF4-FFF2-40B4-BE49-F238E27FC236}">
                  <a16:creationId xmlns:a16="http://schemas.microsoft.com/office/drawing/2014/main" id="{6A160908-311B-0647-949C-A9C57B9EAC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0" name="Freeform 9">
              <a:extLst>
                <a:ext uri="{FF2B5EF4-FFF2-40B4-BE49-F238E27FC236}">
                  <a16:creationId xmlns:a16="http://schemas.microsoft.com/office/drawing/2014/main" id="{CB23C060-9652-D345-A5D7-0FD2C7B7CB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1" name="Freeform 10">
              <a:extLst>
                <a:ext uri="{FF2B5EF4-FFF2-40B4-BE49-F238E27FC236}">
                  <a16:creationId xmlns:a16="http://schemas.microsoft.com/office/drawing/2014/main" id="{B1E236C3-5F0F-2346-B0A9-B4ED7E5A6B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2" name="Freeform 11">
              <a:extLst>
                <a:ext uri="{FF2B5EF4-FFF2-40B4-BE49-F238E27FC236}">
                  <a16:creationId xmlns:a16="http://schemas.microsoft.com/office/drawing/2014/main" id="{0EBE36DC-A552-E848-8E2C-4C401AB9AE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3" name="Freeform 12">
              <a:extLst>
                <a:ext uri="{FF2B5EF4-FFF2-40B4-BE49-F238E27FC236}">
                  <a16:creationId xmlns:a16="http://schemas.microsoft.com/office/drawing/2014/main" id="{DE065D18-24D6-7147-B6BE-990B495169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4" name="Freeform 13">
              <a:extLst>
                <a:ext uri="{FF2B5EF4-FFF2-40B4-BE49-F238E27FC236}">
                  <a16:creationId xmlns:a16="http://schemas.microsoft.com/office/drawing/2014/main" id="{23DA4C8F-1136-BE4E-BE98-B928CC014C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5" name="Freeform 14">
              <a:extLst>
                <a:ext uri="{FF2B5EF4-FFF2-40B4-BE49-F238E27FC236}">
                  <a16:creationId xmlns:a16="http://schemas.microsoft.com/office/drawing/2014/main" id="{EA062239-1932-0A45-86FA-AD55E43D74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6" name="Freeform 15">
              <a:extLst>
                <a:ext uri="{FF2B5EF4-FFF2-40B4-BE49-F238E27FC236}">
                  <a16:creationId xmlns:a16="http://schemas.microsoft.com/office/drawing/2014/main" id="{87BBD7FB-59FA-1441-8196-B48D6D2B71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7" name="Freeform 16">
              <a:extLst>
                <a:ext uri="{FF2B5EF4-FFF2-40B4-BE49-F238E27FC236}">
                  <a16:creationId xmlns:a16="http://schemas.microsoft.com/office/drawing/2014/main" id="{B5790E17-371D-6248-A67D-6B916CE8BE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8" name="Freeform 17">
              <a:extLst>
                <a:ext uri="{FF2B5EF4-FFF2-40B4-BE49-F238E27FC236}">
                  <a16:creationId xmlns:a16="http://schemas.microsoft.com/office/drawing/2014/main" id="{5A7E88F1-1CAC-A949-90E8-EA53D91CE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9" name="Freeform 18">
              <a:extLst>
                <a:ext uri="{FF2B5EF4-FFF2-40B4-BE49-F238E27FC236}">
                  <a16:creationId xmlns:a16="http://schemas.microsoft.com/office/drawing/2014/main" id="{AB9B6EEF-8185-2442-BDD3-15BA00FA5E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0" name="Freeform 19">
              <a:extLst>
                <a:ext uri="{FF2B5EF4-FFF2-40B4-BE49-F238E27FC236}">
                  <a16:creationId xmlns:a16="http://schemas.microsoft.com/office/drawing/2014/main" id="{66C5DE6F-1A63-F24F-9E4F-0C891FDA88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1" name="Freeform 20">
              <a:extLst>
                <a:ext uri="{FF2B5EF4-FFF2-40B4-BE49-F238E27FC236}">
                  <a16:creationId xmlns:a16="http://schemas.microsoft.com/office/drawing/2014/main" id="{BA60F010-267B-BA4F-B114-18E301F166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2" name="Freeform 21">
              <a:extLst>
                <a:ext uri="{FF2B5EF4-FFF2-40B4-BE49-F238E27FC236}">
                  <a16:creationId xmlns:a16="http://schemas.microsoft.com/office/drawing/2014/main" id="{F83B9E3A-2021-8046-AC84-1D006A18D0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3" name="Freeform 22">
              <a:extLst>
                <a:ext uri="{FF2B5EF4-FFF2-40B4-BE49-F238E27FC236}">
                  <a16:creationId xmlns:a16="http://schemas.microsoft.com/office/drawing/2014/main" id="{B21C83E8-D5BA-C446-8BF1-235C66C395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4" name="Freeform 23">
              <a:extLst>
                <a:ext uri="{FF2B5EF4-FFF2-40B4-BE49-F238E27FC236}">
                  <a16:creationId xmlns:a16="http://schemas.microsoft.com/office/drawing/2014/main" id="{AE727D64-306B-5C46-8471-AF4AEB59F4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5" name="Freeform 25">
              <a:extLst>
                <a:ext uri="{FF2B5EF4-FFF2-40B4-BE49-F238E27FC236}">
                  <a16:creationId xmlns:a16="http://schemas.microsoft.com/office/drawing/2014/main" id="{2AA8F4C3-E9F3-8C4E-B9FD-968DBB8EEA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6" name="Freeform 26">
              <a:extLst>
                <a:ext uri="{FF2B5EF4-FFF2-40B4-BE49-F238E27FC236}">
                  <a16:creationId xmlns:a16="http://schemas.microsoft.com/office/drawing/2014/main" id="{0971D52D-788E-EE40-9562-1DA748393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7" name="Freeform 27">
              <a:extLst>
                <a:ext uri="{FF2B5EF4-FFF2-40B4-BE49-F238E27FC236}">
                  <a16:creationId xmlns:a16="http://schemas.microsoft.com/office/drawing/2014/main" id="{5B522A19-281C-684B-BAB3-75533B8AAA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8" name="Freeform 28">
              <a:extLst>
                <a:ext uri="{FF2B5EF4-FFF2-40B4-BE49-F238E27FC236}">
                  <a16:creationId xmlns:a16="http://schemas.microsoft.com/office/drawing/2014/main" id="{E5F2C37F-685F-C348-A8E6-A348A64ECE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9" name="Freeform 29">
              <a:extLst>
                <a:ext uri="{FF2B5EF4-FFF2-40B4-BE49-F238E27FC236}">
                  <a16:creationId xmlns:a16="http://schemas.microsoft.com/office/drawing/2014/main" id="{D7FF7382-DC06-E949-A747-8CC01EC391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0" name="Freeform 4">
              <a:extLst>
                <a:ext uri="{FF2B5EF4-FFF2-40B4-BE49-F238E27FC236}">
                  <a16:creationId xmlns:a16="http://schemas.microsoft.com/office/drawing/2014/main" id="{85D252D9-CEA5-C740-B640-847C71A7F6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1" name="Freeform 6">
              <a:extLst>
                <a:ext uri="{FF2B5EF4-FFF2-40B4-BE49-F238E27FC236}">
                  <a16:creationId xmlns:a16="http://schemas.microsoft.com/office/drawing/2014/main" id="{F8053CAB-0C2D-964D-9BBE-D664C4A620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4AB2CE29-BB78-CA42-A993-6D4B46E9FCF2}"/>
              </a:ext>
            </a:extLst>
          </p:cNvPr>
          <p:cNvGrpSpPr/>
          <p:nvPr/>
        </p:nvGrpSpPr>
        <p:grpSpPr>
          <a:xfrm>
            <a:off x="-2422178" y="5494651"/>
            <a:ext cx="14922466" cy="4506760"/>
            <a:chOff x="-2422178" y="5261733"/>
            <a:chExt cx="14922466" cy="4506760"/>
          </a:xfrm>
        </p:grpSpPr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0AB0D372-38CB-154D-981E-D91E7AB2656D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475" name="Freeform 30">
                <a:extLst>
                  <a:ext uri="{FF2B5EF4-FFF2-40B4-BE49-F238E27FC236}">
                    <a16:creationId xmlns:a16="http://schemas.microsoft.com/office/drawing/2014/main" id="{2787F763-35B4-034A-B058-1A7208269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6" name="Freeform 31">
                <a:extLst>
                  <a:ext uri="{FF2B5EF4-FFF2-40B4-BE49-F238E27FC236}">
                    <a16:creationId xmlns:a16="http://schemas.microsoft.com/office/drawing/2014/main" id="{51D4FAC0-E43D-0449-A204-1057286CE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7" name="Freeform 32">
                <a:extLst>
                  <a:ext uri="{FF2B5EF4-FFF2-40B4-BE49-F238E27FC236}">
                    <a16:creationId xmlns:a16="http://schemas.microsoft.com/office/drawing/2014/main" id="{356282D5-6FA9-3645-BEA8-A6BFA907A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8" name="Freeform 33">
                <a:extLst>
                  <a:ext uri="{FF2B5EF4-FFF2-40B4-BE49-F238E27FC236}">
                    <a16:creationId xmlns:a16="http://schemas.microsoft.com/office/drawing/2014/main" id="{F25B4FD8-2605-C643-A273-4AFDC4CF1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9" name="Freeform 34">
                <a:extLst>
                  <a:ext uri="{FF2B5EF4-FFF2-40B4-BE49-F238E27FC236}">
                    <a16:creationId xmlns:a16="http://schemas.microsoft.com/office/drawing/2014/main" id="{F575893E-F9B1-DE4D-AC0D-57F85911A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0" name="Freeform 35">
                <a:extLst>
                  <a:ext uri="{FF2B5EF4-FFF2-40B4-BE49-F238E27FC236}">
                    <a16:creationId xmlns:a16="http://schemas.microsoft.com/office/drawing/2014/main" id="{0D2FCECB-92FD-8E4B-82E3-6D1C210B1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1" name="Freeform 36">
                <a:extLst>
                  <a:ext uri="{FF2B5EF4-FFF2-40B4-BE49-F238E27FC236}">
                    <a16:creationId xmlns:a16="http://schemas.microsoft.com/office/drawing/2014/main" id="{3180A0B6-438F-F94D-9C26-DBFB0B881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2" name="Freeform 37">
                <a:extLst>
                  <a:ext uri="{FF2B5EF4-FFF2-40B4-BE49-F238E27FC236}">
                    <a16:creationId xmlns:a16="http://schemas.microsoft.com/office/drawing/2014/main" id="{B38B6C48-1308-BC45-A09C-E79E0AD28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3" name="Freeform 38">
                <a:extLst>
                  <a:ext uri="{FF2B5EF4-FFF2-40B4-BE49-F238E27FC236}">
                    <a16:creationId xmlns:a16="http://schemas.microsoft.com/office/drawing/2014/main" id="{2D568405-3782-6F41-A81B-1123555E7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4" name="Freeform 39">
                <a:extLst>
                  <a:ext uri="{FF2B5EF4-FFF2-40B4-BE49-F238E27FC236}">
                    <a16:creationId xmlns:a16="http://schemas.microsoft.com/office/drawing/2014/main" id="{95505986-DC28-3F46-B8F0-0FA07301F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5" name="Freeform 40">
                <a:extLst>
                  <a:ext uri="{FF2B5EF4-FFF2-40B4-BE49-F238E27FC236}">
                    <a16:creationId xmlns:a16="http://schemas.microsoft.com/office/drawing/2014/main" id="{D5B05800-5556-D74C-8A70-C2BAAC9C4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6" name="Freeform 41">
                <a:extLst>
                  <a:ext uri="{FF2B5EF4-FFF2-40B4-BE49-F238E27FC236}">
                    <a16:creationId xmlns:a16="http://schemas.microsoft.com/office/drawing/2014/main" id="{90F3D4A8-E887-A447-9167-94232E323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7" name="Freeform 42">
                <a:extLst>
                  <a:ext uri="{FF2B5EF4-FFF2-40B4-BE49-F238E27FC236}">
                    <a16:creationId xmlns:a16="http://schemas.microsoft.com/office/drawing/2014/main" id="{FD7E8748-A2A6-7249-BEB5-AC88F0505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8" name="Freeform 43">
                <a:extLst>
                  <a:ext uri="{FF2B5EF4-FFF2-40B4-BE49-F238E27FC236}">
                    <a16:creationId xmlns:a16="http://schemas.microsoft.com/office/drawing/2014/main" id="{C5B61323-E6C3-D647-A8D8-A9F38F655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9" name="Freeform 44">
                <a:extLst>
                  <a:ext uri="{FF2B5EF4-FFF2-40B4-BE49-F238E27FC236}">
                    <a16:creationId xmlns:a16="http://schemas.microsoft.com/office/drawing/2014/main" id="{F966A968-C4E9-804C-B4B5-9B87B4C62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0" name="Freeform 45">
                <a:extLst>
                  <a:ext uri="{FF2B5EF4-FFF2-40B4-BE49-F238E27FC236}">
                    <a16:creationId xmlns:a16="http://schemas.microsoft.com/office/drawing/2014/main" id="{C8185088-561E-6C4F-8832-FE62614B7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1" name="Freeform 46">
                <a:extLst>
                  <a:ext uri="{FF2B5EF4-FFF2-40B4-BE49-F238E27FC236}">
                    <a16:creationId xmlns:a16="http://schemas.microsoft.com/office/drawing/2014/main" id="{917E3C02-86E5-6047-ABE7-83ADD3F03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2" name="Freeform 47">
                <a:extLst>
                  <a:ext uri="{FF2B5EF4-FFF2-40B4-BE49-F238E27FC236}">
                    <a16:creationId xmlns:a16="http://schemas.microsoft.com/office/drawing/2014/main" id="{F8CB9E73-D08E-7542-9A54-56898A267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3" name="Freeform 48">
                <a:extLst>
                  <a:ext uri="{FF2B5EF4-FFF2-40B4-BE49-F238E27FC236}">
                    <a16:creationId xmlns:a16="http://schemas.microsoft.com/office/drawing/2014/main" id="{68E4C12A-7610-0445-9ED4-B4E5DED72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4" name="Freeform 49">
                <a:extLst>
                  <a:ext uri="{FF2B5EF4-FFF2-40B4-BE49-F238E27FC236}">
                    <a16:creationId xmlns:a16="http://schemas.microsoft.com/office/drawing/2014/main" id="{BE84FEDE-BFA3-3644-87C6-E2EA24CFB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5" name="Freeform 50">
                <a:extLst>
                  <a:ext uri="{FF2B5EF4-FFF2-40B4-BE49-F238E27FC236}">
                    <a16:creationId xmlns:a16="http://schemas.microsoft.com/office/drawing/2014/main" id="{2F6AB605-7989-AF43-9FF9-A0E7DBEE3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6" name="Freeform 51">
                <a:extLst>
                  <a:ext uri="{FF2B5EF4-FFF2-40B4-BE49-F238E27FC236}">
                    <a16:creationId xmlns:a16="http://schemas.microsoft.com/office/drawing/2014/main" id="{4F03AF28-A9F7-2442-BEB1-71F5A09C5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7" name="Freeform 52">
                <a:extLst>
                  <a:ext uri="{FF2B5EF4-FFF2-40B4-BE49-F238E27FC236}">
                    <a16:creationId xmlns:a16="http://schemas.microsoft.com/office/drawing/2014/main" id="{5AB04F21-1B74-B64A-A8C6-AB9542FE7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8" name="Freeform 53">
                <a:extLst>
                  <a:ext uri="{FF2B5EF4-FFF2-40B4-BE49-F238E27FC236}">
                    <a16:creationId xmlns:a16="http://schemas.microsoft.com/office/drawing/2014/main" id="{CC6CFD05-CDB2-F54A-89B0-4E494ADBF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9" name="Freeform 54">
                <a:extLst>
                  <a:ext uri="{FF2B5EF4-FFF2-40B4-BE49-F238E27FC236}">
                    <a16:creationId xmlns:a16="http://schemas.microsoft.com/office/drawing/2014/main" id="{BDDCC672-B951-AE46-948A-E8960BCAC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0" name="Freeform 55">
                <a:extLst>
                  <a:ext uri="{FF2B5EF4-FFF2-40B4-BE49-F238E27FC236}">
                    <a16:creationId xmlns:a16="http://schemas.microsoft.com/office/drawing/2014/main" id="{CC3D580B-056B-F648-AA14-F21B06CE7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1" name="Freeform 56">
                <a:extLst>
                  <a:ext uri="{FF2B5EF4-FFF2-40B4-BE49-F238E27FC236}">
                    <a16:creationId xmlns:a16="http://schemas.microsoft.com/office/drawing/2014/main" id="{C066A12E-74F2-AE41-ADE2-8A43D652E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2" name="Freeform 45">
                <a:extLst>
                  <a:ext uri="{FF2B5EF4-FFF2-40B4-BE49-F238E27FC236}">
                    <a16:creationId xmlns:a16="http://schemas.microsoft.com/office/drawing/2014/main" id="{4D83AAFD-0E9B-D646-940A-B783F52C2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474" name="Freeform 31">
              <a:extLst>
                <a:ext uri="{FF2B5EF4-FFF2-40B4-BE49-F238E27FC236}">
                  <a16:creationId xmlns:a16="http://schemas.microsoft.com/office/drawing/2014/main" id="{BAB1C14A-4651-9F4A-99E2-522FC42EBB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2761BCF-B02F-4ABA-BFAF-EC5B59309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58" y="698262"/>
            <a:ext cx="7227607" cy="548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roup 485">
            <a:extLst>
              <a:ext uri="{FF2B5EF4-FFF2-40B4-BE49-F238E27FC236}">
                <a16:creationId xmlns:a16="http://schemas.microsoft.com/office/drawing/2014/main" id="{08A04C34-D438-2948-A46E-EA4E0981A687}"/>
              </a:ext>
            </a:extLst>
          </p:cNvPr>
          <p:cNvGrpSpPr/>
          <p:nvPr/>
        </p:nvGrpSpPr>
        <p:grpSpPr>
          <a:xfrm>
            <a:off x="-1482776" y="-5104567"/>
            <a:ext cx="17041188" cy="6786207"/>
            <a:chOff x="-1389153" y="-5087209"/>
            <a:chExt cx="17041188" cy="6786207"/>
          </a:xfrm>
        </p:grpSpPr>
        <p:sp>
          <p:nvSpPr>
            <p:cNvPr id="487" name="Freeform 3">
              <a:extLst>
                <a:ext uri="{FF2B5EF4-FFF2-40B4-BE49-F238E27FC236}">
                  <a16:creationId xmlns:a16="http://schemas.microsoft.com/office/drawing/2014/main" id="{9A834502-3DBE-CA4A-8A6C-15E8D42F17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8" name="Freeform 4">
              <a:extLst>
                <a:ext uri="{FF2B5EF4-FFF2-40B4-BE49-F238E27FC236}">
                  <a16:creationId xmlns:a16="http://schemas.microsoft.com/office/drawing/2014/main" id="{4C9A4644-89E7-9547-889A-FA71C9BFD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9" name="Freeform 5">
              <a:extLst>
                <a:ext uri="{FF2B5EF4-FFF2-40B4-BE49-F238E27FC236}">
                  <a16:creationId xmlns:a16="http://schemas.microsoft.com/office/drawing/2014/main" id="{A81254E1-CFDC-B040-9E8D-1AE2FFF815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0" name="Freeform 6">
              <a:extLst>
                <a:ext uri="{FF2B5EF4-FFF2-40B4-BE49-F238E27FC236}">
                  <a16:creationId xmlns:a16="http://schemas.microsoft.com/office/drawing/2014/main" id="{4DF30DF4-DAC7-3649-8DDD-D4AE7EEE56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1" name="Freeform 7">
              <a:extLst>
                <a:ext uri="{FF2B5EF4-FFF2-40B4-BE49-F238E27FC236}">
                  <a16:creationId xmlns:a16="http://schemas.microsoft.com/office/drawing/2014/main" id="{9803E428-3879-B840-9434-EA1350F227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2" name="Freeform 8">
              <a:extLst>
                <a:ext uri="{FF2B5EF4-FFF2-40B4-BE49-F238E27FC236}">
                  <a16:creationId xmlns:a16="http://schemas.microsoft.com/office/drawing/2014/main" id="{E17FC8F8-9BE1-F044-8DFC-DF19EC8CFE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3" name="Freeform 9">
              <a:extLst>
                <a:ext uri="{FF2B5EF4-FFF2-40B4-BE49-F238E27FC236}">
                  <a16:creationId xmlns:a16="http://schemas.microsoft.com/office/drawing/2014/main" id="{1642F3EE-F3BA-9F43-9857-41E839EC7C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4" name="Freeform 10">
              <a:extLst>
                <a:ext uri="{FF2B5EF4-FFF2-40B4-BE49-F238E27FC236}">
                  <a16:creationId xmlns:a16="http://schemas.microsoft.com/office/drawing/2014/main" id="{5D09AB98-DD42-C243-81E1-A81444FEB6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5" name="Freeform 11">
              <a:extLst>
                <a:ext uri="{FF2B5EF4-FFF2-40B4-BE49-F238E27FC236}">
                  <a16:creationId xmlns:a16="http://schemas.microsoft.com/office/drawing/2014/main" id="{FE4450A7-009C-AC45-9231-568945C39D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6" name="Freeform 12">
              <a:extLst>
                <a:ext uri="{FF2B5EF4-FFF2-40B4-BE49-F238E27FC236}">
                  <a16:creationId xmlns:a16="http://schemas.microsoft.com/office/drawing/2014/main" id="{98B06DC1-D64D-F041-B68B-B4A10B093E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7" name="Freeform 13">
              <a:extLst>
                <a:ext uri="{FF2B5EF4-FFF2-40B4-BE49-F238E27FC236}">
                  <a16:creationId xmlns:a16="http://schemas.microsoft.com/office/drawing/2014/main" id="{E13E83C6-2092-944D-8FDC-11E98D4207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8" name="Freeform 14">
              <a:extLst>
                <a:ext uri="{FF2B5EF4-FFF2-40B4-BE49-F238E27FC236}">
                  <a16:creationId xmlns:a16="http://schemas.microsoft.com/office/drawing/2014/main" id="{2A24E6AD-0FD4-3941-AC7E-9E90ED5DDA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9" name="Freeform 15">
              <a:extLst>
                <a:ext uri="{FF2B5EF4-FFF2-40B4-BE49-F238E27FC236}">
                  <a16:creationId xmlns:a16="http://schemas.microsoft.com/office/drawing/2014/main" id="{E7D2CB73-E3C6-734F-9CA6-1F14E1A3B7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0" name="Freeform 16">
              <a:extLst>
                <a:ext uri="{FF2B5EF4-FFF2-40B4-BE49-F238E27FC236}">
                  <a16:creationId xmlns:a16="http://schemas.microsoft.com/office/drawing/2014/main" id="{835E3A8B-3816-A143-A265-FB40E4E6AE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1" name="Freeform 17">
              <a:extLst>
                <a:ext uri="{FF2B5EF4-FFF2-40B4-BE49-F238E27FC236}">
                  <a16:creationId xmlns:a16="http://schemas.microsoft.com/office/drawing/2014/main" id="{727ED1BE-4332-B542-8FD5-7FB7421D44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2" name="Freeform 18">
              <a:extLst>
                <a:ext uri="{FF2B5EF4-FFF2-40B4-BE49-F238E27FC236}">
                  <a16:creationId xmlns:a16="http://schemas.microsoft.com/office/drawing/2014/main" id="{8BAF6030-8365-764D-B2C0-E9A5C0529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3" name="Freeform 19">
              <a:extLst>
                <a:ext uri="{FF2B5EF4-FFF2-40B4-BE49-F238E27FC236}">
                  <a16:creationId xmlns:a16="http://schemas.microsoft.com/office/drawing/2014/main" id="{664FCEC5-7DBB-FA42-98CA-92AB9BE6B9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4" name="Freeform 20">
              <a:extLst>
                <a:ext uri="{FF2B5EF4-FFF2-40B4-BE49-F238E27FC236}">
                  <a16:creationId xmlns:a16="http://schemas.microsoft.com/office/drawing/2014/main" id="{5FAC1F09-D9AD-D043-809E-1243B0D5A3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5" name="Freeform 21">
              <a:extLst>
                <a:ext uri="{FF2B5EF4-FFF2-40B4-BE49-F238E27FC236}">
                  <a16:creationId xmlns:a16="http://schemas.microsoft.com/office/drawing/2014/main" id="{04DD43BF-20B4-8541-BE37-8A5DDA68C5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6" name="Freeform 22">
              <a:extLst>
                <a:ext uri="{FF2B5EF4-FFF2-40B4-BE49-F238E27FC236}">
                  <a16:creationId xmlns:a16="http://schemas.microsoft.com/office/drawing/2014/main" id="{A1D7360A-B2EA-1B40-B2F5-8EB4D00A8C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7" name="Freeform 23">
              <a:extLst>
                <a:ext uri="{FF2B5EF4-FFF2-40B4-BE49-F238E27FC236}">
                  <a16:creationId xmlns:a16="http://schemas.microsoft.com/office/drawing/2014/main" id="{4D1E9099-5258-7C44-BDCA-E607CE350D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25">
              <a:extLst>
                <a:ext uri="{FF2B5EF4-FFF2-40B4-BE49-F238E27FC236}">
                  <a16:creationId xmlns:a16="http://schemas.microsoft.com/office/drawing/2014/main" id="{E75ED3E7-2410-4C40-8E3A-804BA07FED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26">
              <a:extLst>
                <a:ext uri="{FF2B5EF4-FFF2-40B4-BE49-F238E27FC236}">
                  <a16:creationId xmlns:a16="http://schemas.microsoft.com/office/drawing/2014/main" id="{F61D256E-3BE6-5B4D-9514-21134D30FC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27">
              <a:extLst>
                <a:ext uri="{FF2B5EF4-FFF2-40B4-BE49-F238E27FC236}">
                  <a16:creationId xmlns:a16="http://schemas.microsoft.com/office/drawing/2014/main" id="{C49C3151-EE26-234C-8452-0CA9D7F046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28">
              <a:extLst>
                <a:ext uri="{FF2B5EF4-FFF2-40B4-BE49-F238E27FC236}">
                  <a16:creationId xmlns:a16="http://schemas.microsoft.com/office/drawing/2014/main" id="{5A7EB3D3-C103-6046-B756-8B9358168A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29">
              <a:extLst>
                <a:ext uri="{FF2B5EF4-FFF2-40B4-BE49-F238E27FC236}">
                  <a16:creationId xmlns:a16="http://schemas.microsoft.com/office/drawing/2014/main" id="{E33F541D-D577-F747-A138-343D874787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4">
              <a:extLst>
                <a:ext uri="{FF2B5EF4-FFF2-40B4-BE49-F238E27FC236}">
                  <a16:creationId xmlns:a16="http://schemas.microsoft.com/office/drawing/2014/main" id="{C91B27C6-EF0E-F547-8714-33E2E915A6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6">
              <a:extLst>
                <a:ext uri="{FF2B5EF4-FFF2-40B4-BE49-F238E27FC236}">
                  <a16:creationId xmlns:a16="http://schemas.microsoft.com/office/drawing/2014/main" id="{06A34712-09CE-0842-A38D-EA4C47826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15FE0EF6-7669-F048-B7B4-FAE6CD0EEF45}"/>
              </a:ext>
            </a:extLst>
          </p:cNvPr>
          <p:cNvGrpSpPr/>
          <p:nvPr/>
        </p:nvGrpSpPr>
        <p:grpSpPr>
          <a:xfrm>
            <a:off x="-2355217" y="5055242"/>
            <a:ext cx="14922466" cy="4506760"/>
            <a:chOff x="-2422178" y="5261733"/>
            <a:chExt cx="14922466" cy="4506760"/>
          </a:xfrm>
        </p:grpSpPr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77BAD988-67E7-2D4D-A551-A07003B92EE9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18" name="Freeform 30">
                <a:extLst>
                  <a:ext uri="{FF2B5EF4-FFF2-40B4-BE49-F238E27FC236}">
                    <a16:creationId xmlns:a16="http://schemas.microsoft.com/office/drawing/2014/main" id="{A152445D-A1B9-344E-8FDF-13B69D352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19" name="Freeform 31">
                <a:extLst>
                  <a:ext uri="{FF2B5EF4-FFF2-40B4-BE49-F238E27FC236}">
                    <a16:creationId xmlns:a16="http://schemas.microsoft.com/office/drawing/2014/main" id="{27862E56-72A1-174D-905C-82BBB8E1A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0" name="Freeform 32">
                <a:extLst>
                  <a:ext uri="{FF2B5EF4-FFF2-40B4-BE49-F238E27FC236}">
                    <a16:creationId xmlns:a16="http://schemas.microsoft.com/office/drawing/2014/main" id="{9270937D-C1D8-F446-886A-BD4689D30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1" name="Freeform 33">
                <a:extLst>
                  <a:ext uri="{FF2B5EF4-FFF2-40B4-BE49-F238E27FC236}">
                    <a16:creationId xmlns:a16="http://schemas.microsoft.com/office/drawing/2014/main" id="{379943A5-E5EF-5D4B-9B8E-C49E20280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2" name="Freeform 34">
                <a:extLst>
                  <a:ext uri="{FF2B5EF4-FFF2-40B4-BE49-F238E27FC236}">
                    <a16:creationId xmlns:a16="http://schemas.microsoft.com/office/drawing/2014/main" id="{25BF652D-735B-B143-B126-938DAE2A0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3" name="Freeform 35">
                <a:extLst>
                  <a:ext uri="{FF2B5EF4-FFF2-40B4-BE49-F238E27FC236}">
                    <a16:creationId xmlns:a16="http://schemas.microsoft.com/office/drawing/2014/main" id="{3F958C44-C2F1-3D45-86B7-732F4F4E5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4" name="Freeform 36">
                <a:extLst>
                  <a:ext uri="{FF2B5EF4-FFF2-40B4-BE49-F238E27FC236}">
                    <a16:creationId xmlns:a16="http://schemas.microsoft.com/office/drawing/2014/main" id="{AD78FCA6-3664-0447-91CF-515C273A6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5" name="Freeform 37">
                <a:extLst>
                  <a:ext uri="{FF2B5EF4-FFF2-40B4-BE49-F238E27FC236}">
                    <a16:creationId xmlns:a16="http://schemas.microsoft.com/office/drawing/2014/main" id="{31D59995-F2CE-CB4A-9417-E22800186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6" name="Freeform 38">
                <a:extLst>
                  <a:ext uri="{FF2B5EF4-FFF2-40B4-BE49-F238E27FC236}">
                    <a16:creationId xmlns:a16="http://schemas.microsoft.com/office/drawing/2014/main" id="{A5CE1E94-9E5D-1D42-8142-76A60892C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7" name="Freeform 39">
                <a:extLst>
                  <a:ext uri="{FF2B5EF4-FFF2-40B4-BE49-F238E27FC236}">
                    <a16:creationId xmlns:a16="http://schemas.microsoft.com/office/drawing/2014/main" id="{BC519F54-B722-B94B-9DEB-C6B0A0807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8" name="Freeform 40">
                <a:extLst>
                  <a:ext uri="{FF2B5EF4-FFF2-40B4-BE49-F238E27FC236}">
                    <a16:creationId xmlns:a16="http://schemas.microsoft.com/office/drawing/2014/main" id="{09E97274-FFCD-A148-8475-B85255D61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9" name="Freeform 41">
                <a:extLst>
                  <a:ext uri="{FF2B5EF4-FFF2-40B4-BE49-F238E27FC236}">
                    <a16:creationId xmlns:a16="http://schemas.microsoft.com/office/drawing/2014/main" id="{8EBD0A63-A7CB-D04B-843D-FDE0F1C8C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0" name="Freeform 42">
                <a:extLst>
                  <a:ext uri="{FF2B5EF4-FFF2-40B4-BE49-F238E27FC236}">
                    <a16:creationId xmlns:a16="http://schemas.microsoft.com/office/drawing/2014/main" id="{82AABB97-C777-754A-ACD6-78939E8F0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1" name="Freeform 43">
                <a:extLst>
                  <a:ext uri="{FF2B5EF4-FFF2-40B4-BE49-F238E27FC236}">
                    <a16:creationId xmlns:a16="http://schemas.microsoft.com/office/drawing/2014/main" id="{039BA82E-8D22-7643-8F97-7825B436A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2" name="Freeform 44">
                <a:extLst>
                  <a:ext uri="{FF2B5EF4-FFF2-40B4-BE49-F238E27FC236}">
                    <a16:creationId xmlns:a16="http://schemas.microsoft.com/office/drawing/2014/main" id="{CB77E4D0-77F9-CA49-B4A8-24111D908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3" name="Freeform 45">
                <a:extLst>
                  <a:ext uri="{FF2B5EF4-FFF2-40B4-BE49-F238E27FC236}">
                    <a16:creationId xmlns:a16="http://schemas.microsoft.com/office/drawing/2014/main" id="{EAA5C167-BEED-584C-888F-FDDB022C2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4" name="Freeform 46">
                <a:extLst>
                  <a:ext uri="{FF2B5EF4-FFF2-40B4-BE49-F238E27FC236}">
                    <a16:creationId xmlns:a16="http://schemas.microsoft.com/office/drawing/2014/main" id="{C5245F70-A709-C845-BC70-5F21AE643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5" name="Freeform 47">
                <a:extLst>
                  <a:ext uri="{FF2B5EF4-FFF2-40B4-BE49-F238E27FC236}">
                    <a16:creationId xmlns:a16="http://schemas.microsoft.com/office/drawing/2014/main" id="{4CB56EFE-F256-0041-A726-73E133BDE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6" name="Freeform 48">
                <a:extLst>
                  <a:ext uri="{FF2B5EF4-FFF2-40B4-BE49-F238E27FC236}">
                    <a16:creationId xmlns:a16="http://schemas.microsoft.com/office/drawing/2014/main" id="{9FA5B322-1970-C548-9183-3C549139C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7" name="Freeform 49">
                <a:extLst>
                  <a:ext uri="{FF2B5EF4-FFF2-40B4-BE49-F238E27FC236}">
                    <a16:creationId xmlns:a16="http://schemas.microsoft.com/office/drawing/2014/main" id="{65FFDC8E-E188-944A-9040-D0BEC3CC6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8" name="Freeform 50">
                <a:extLst>
                  <a:ext uri="{FF2B5EF4-FFF2-40B4-BE49-F238E27FC236}">
                    <a16:creationId xmlns:a16="http://schemas.microsoft.com/office/drawing/2014/main" id="{7100AB80-7722-DB4D-994B-0D207809B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9" name="Freeform 51">
                <a:extLst>
                  <a:ext uri="{FF2B5EF4-FFF2-40B4-BE49-F238E27FC236}">
                    <a16:creationId xmlns:a16="http://schemas.microsoft.com/office/drawing/2014/main" id="{DB6B2B36-DC60-B746-A692-769637B65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0" name="Freeform 52">
                <a:extLst>
                  <a:ext uri="{FF2B5EF4-FFF2-40B4-BE49-F238E27FC236}">
                    <a16:creationId xmlns:a16="http://schemas.microsoft.com/office/drawing/2014/main" id="{976D22A6-7465-A84C-BDB5-5A5EE3212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1" name="Freeform 53">
                <a:extLst>
                  <a:ext uri="{FF2B5EF4-FFF2-40B4-BE49-F238E27FC236}">
                    <a16:creationId xmlns:a16="http://schemas.microsoft.com/office/drawing/2014/main" id="{08B6767B-82D6-3645-8033-ED4AC300A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2" name="Freeform 54">
                <a:extLst>
                  <a:ext uri="{FF2B5EF4-FFF2-40B4-BE49-F238E27FC236}">
                    <a16:creationId xmlns:a16="http://schemas.microsoft.com/office/drawing/2014/main" id="{AE13DF93-E605-3D4F-A4EB-13A55CCE3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3" name="Freeform 55">
                <a:extLst>
                  <a:ext uri="{FF2B5EF4-FFF2-40B4-BE49-F238E27FC236}">
                    <a16:creationId xmlns:a16="http://schemas.microsoft.com/office/drawing/2014/main" id="{E2F319AD-9310-F64D-A7CE-A93BA1FCE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4" name="Freeform 56">
                <a:extLst>
                  <a:ext uri="{FF2B5EF4-FFF2-40B4-BE49-F238E27FC236}">
                    <a16:creationId xmlns:a16="http://schemas.microsoft.com/office/drawing/2014/main" id="{1C7B7407-D88D-C74C-9434-CC6ED9E60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5" name="Freeform 45">
                <a:extLst>
                  <a:ext uri="{FF2B5EF4-FFF2-40B4-BE49-F238E27FC236}">
                    <a16:creationId xmlns:a16="http://schemas.microsoft.com/office/drawing/2014/main" id="{1F281A5B-FE4C-BE4A-8CD1-309C465EA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17" name="Freeform 31">
              <a:extLst>
                <a:ext uri="{FF2B5EF4-FFF2-40B4-BE49-F238E27FC236}">
                  <a16:creationId xmlns:a16="http://schemas.microsoft.com/office/drawing/2014/main" id="{C590CC1E-0CA1-B54C-980D-78BB0CE2FE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45F9-BE1F-4C6A-BB6E-BB4CC62E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19" y="2421586"/>
            <a:ext cx="10181202" cy="2389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4B3C39-2ECB-4BE7-B161-6AEC2BD0E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342" y="1326363"/>
            <a:ext cx="57673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6890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roup 505">
            <a:extLst>
              <a:ext uri="{FF2B5EF4-FFF2-40B4-BE49-F238E27FC236}">
                <a16:creationId xmlns:a16="http://schemas.microsoft.com/office/drawing/2014/main" id="{B5F2E0CB-D53B-5240-8F57-735557A40419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07" name="Freeform 3">
              <a:extLst>
                <a:ext uri="{FF2B5EF4-FFF2-40B4-BE49-F238E27FC236}">
                  <a16:creationId xmlns:a16="http://schemas.microsoft.com/office/drawing/2014/main" id="{68C49880-C1AF-5846-885E-CFFE1249C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4">
              <a:extLst>
                <a:ext uri="{FF2B5EF4-FFF2-40B4-BE49-F238E27FC236}">
                  <a16:creationId xmlns:a16="http://schemas.microsoft.com/office/drawing/2014/main" id="{871AA898-07DE-D84B-AF1F-358B7F6011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5">
              <a:extLst>
                <a:ext uri="{FF2B5EF4-FFF2-40B4-BE49-F238E27FC236}">
                  <a16:creationId xmlns:a16="http://schemas.microsoft.com/office/drawing/2014/main" id="{12E4A49A-7C7C-CE4F-B992-09183ED32E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6">
              <a:extLst>
                <a:ext uri="{FF2B5EF4-FFF2-40B4-BE49-F238E27FC236}">
                  <a16:creationId xmlns:a16="http://schemas.microsoft.com/office/drawing/2014/main" id="{A246C4A9-105C-994F-B64F-481EC61FB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7">
              <a:extLst>
                <a:ext uri="{FF2B5EF4-FFF2-40B4-BE49-F238E27FC236}">
                  <a16:creationId xmlns:a16="http://schemas.microsoft.com/office/drawing/2014/main" id="{EBFF0BA6-E53C-2A41-9A90-EC04EB9D62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8">
              <a:extLst>
                <a:ext uri="{FF2B5EF4-FFF2-40B4-BE49-F238E27FC236}">
                  <a16:creationId xmlns:a16="http://schemas.microsoft.com/office/drawing/2014/main" id="{5AE0555F-BB8E-D043-8191-327008D330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9">
              <a:extLst>
                <a:ext uri="{FF2B5EF4-FFF2-40B4-BE49-F238E27FC236}">
                  <a16:creationId xmlns:a16="http://schemas.microsoft.com/office/drawing/2014/main" id="{30907D9F-6917-724E-BC17-E6991A7C2A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10">
              <a:extLst>
                <a:ext uri="{FF2B5EF4-FFF2-40B4-BE49-F238E27FC236}">
                  <a16:creationId xmlns:a16="http://schemas.microsoft.com/office/drawing/2014/main" id="{51E40DD4-4D3D-BA42-8991-7A3F399EC1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11">
              <a:extLst>
                <a:ext uri="{FF2B5EF4-FFF2-40B4-BE49-F238E27FC236}">
                  <a16:creationId xmlns:a16="http://schemas.microsoft.com/office/drawing/2014/main" id="{B0112BF8-034E-6C49-8FB5-E2E323B8CF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12">
              <a:extLst>
                <a:ext uri="{FF2B5EF4-FFF2-40B4-BE49-F238E27FC236}">
                  <a16:creationId xmlns:a16="http://schemas.microsoft.com/office/drawing/2014/main" id="{FDE3C800-FD92-7746-B7C2-991287FF3C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13">
              <a:extLst>
                <a:ext uri="{FF2B5EF4-FFF2-40B4-BE49-F238E27FC236}">
                  <a16:creationId xmlns:a16="http://schemas.microsoft.com/office/drawing/2014/main" id="{60113F37-E2A3-C846-8796-2D600BF8B5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8" name="Freeform 14">
              <a:extLst>
                <a:ext uri="{FF2B5EF4-FFF2-40B4-BE49-F238E27FC236}">
                  <a16:creationId xmlns:a16="http://schemas.microsoft.com/office/drawing/2014/main" id="{61784D16-2FF5-AD40-9FD6-1637B42342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9" name="Freeform 15">
              <a:extLst>
                <a:ext uri="{FF2B5EF4-FFF2-40B4-BE49-F238E27FC236}">
                  <a16:creationId xmlns:a16="http://schemas.microsoft.com/office/drawing/2014/main" id="{9142CC38-B248-114F-A2CE-3F1F07193D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16">
              <a:extLst>
                <a:ext uri="{FF2B5EF4-FFF2-40B4-BE49-F238E27FC236}">
                  <a16:creationId xmlns:a16="http://schemas.microsoft.com/office/drawing/2014/main" id="{CF38FB13-171B-0A4B-BBA1-8E0521F02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17">
              <a:extLst>
                <a:ext uri="{FF2B5EF4-FFF2-40B4-BE49-F238E27FC236}">
                  <a16:creationId xmlns:a16="http://schemas.microsoft.com/office/drawing/2014/main" id="{0780EA86-E9FE-3047-B483-1683B5CF3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18">
              <a:extLst>
                <a:ext uri="{FF2B5EF4-FFF2-40B4-BE49-F238E27FC236}">
                  <a16:creationId xmlns:a16="http://schemas.microsoft.com/office/drawing/2014/main" id="{3741A844-B3D7-E243-A9E1-71982D3EE3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19">
              <a:extLst>
                <a:ext uri="{FF2B5EF4-FFF2-40B4-BE49-F238E27FC236}">
                  <a16:creationId xmlns:a16="http://schemas.microsoft.com/office/drawing/2014/main" id="{33D26FDA-AB89-8743-A831-0002A11DF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20">
              <a:extLst>
                <a:ext uri="{FF2B5EF4-FFF2-40B4-BE49-F238E27FC236}">
                  <a16:creationId xmlns:a16="http://schemas.microsoft.com/office/drawing/2014/main" id="{BC4B0EBE-D107-654B-9808-367DC7CACB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21">
              <a:extLst>
                <a:ext uri="{FF2B5EF4-FFF2-40B4-BE49-F238E27FC236}">
                  <a16:creationId xmlns:a16="http://schemas.microsoft.com/office/drawing/2014/main" id="{1D8F576F-63E2-604C-A86D-58CA71E270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22">
              <a:extLst>
                <a:ext uri="{FF2B5EF4-FFF2-40B4-BE49-F238E27FC236}">
                  <a16:creationId xmlns:a16="http://schemas.microsoft.com/office/drawing/2014/main" id="{A2888D10-9031-7046-BAB9-D3A2DF6E94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23">
              <a:extLst>
                <a:ext uri="{FF2B5EF4-FFF2-40B4-BE49-F238E27FC236}">
                  <a16:creationId xmlns:a16="http://schemas.microsoft.com/office/drawing/2014/main" id="{BD8638EB-06DB-D94E-BEFD-2A8D9A1502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25">
              <a:extLst>
                <a:ext uri="{FF2B5EF4-FFF2-40B4-BE49-F238E27FC236}">
                  <a16:creationId xmlns:a16="http://schemas.microsoft.com/office/drawing/2014/main" id="{E24C6B76-767F-2C43-9FF0-F4A4D63B0D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26">
              <a:extLst>
                <a:ext uri="{FF2B5EF4-FFF2-40B4-BE49-F238E27FC236}">
                  <a16:creationId xmlns:a16="http://schemas.microsoft.com/office/drawing/2014/main" id="{3F864E76-F4EB-DF4C-8830-C44B80B14C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27">
              <a:extLst>
                <a:ext uri="{FF2B5EF4-FFF2-40B4-BE49-F238E27FC236}">
                  <a16:creationId xmlns:a16="http://schemas.microsoft.com/office/drawing/2014/main" id="{79916C67-CFB6-5C48-92CD-303C9A42FA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28">
              <a:extLst>
                <a:ext uri="{FF2B5EF4-FFF2-40B4-BE49-F238E27FC236}">
                  <a16:creationId xmlns:a16="http://schemas.microsoft.com/office/drawing/2014/main" id="{C7C1F754-B351-CB4B-BCF3-00FE1AFCE5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29">
              <a:extLst>
                <a:ext uri="{FF2B5EF4-FFF2-40B4-BE49-F238E27FC236}">
                  <a16:creationId xmlns:a16="http://schemas.microsoft.com/office/drawing/2014/main" id="{3C15A267-C96F-BF49-9F5C-0F08BC3FEA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4">
              <a:extLst>
                <a:ext uri="{FF2B5EF4-FFF2-40B4-BE49-F238E27FC236}">
                  <a16:creationId xmlns:a16="http://schemas.microsoft.com/office/drawing/2014/main" id="{BA400941-CC64-2D4A-B2D3-924A9EF498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19EBB2F-CC3A-CA4E-8EB5-F8233EDC48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03CB7574-BB19-334D-9EDF-5371895580AC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5460AD15-3B44-AA4F-94B7-42CB01164821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38" name="Freeform 30">
                <a:extLst>
                  <a:ext uri="{FF2B5EF4-FFF2-40B4-BE49-F238E27FC236}">
                    <a16:creationId xmlns:a16="http://schemas.microsoft.com/office/drawing/2014/main" id="{3762169C-A7E3-EE41-8E99-E05113595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9" name="Freeform 31">
                <a:extLst>
                  <a:ext uri="{FF2B5EF4-FFF2-40B4-BE49-F238E27FC236}">
                    <a16:creationId xmlns:a16="http://schemas.microsoft.com/office/drawing/2014/main" id="{67A0C481-49DC-8740-9C59-40A3B050B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0" name="Freeform 32">
                <a:extLst>
                  <a:ext uri="{FF2B5EF4-FFF2-40B4-BE49-F238E27FC236}">
                    <a16:creationId xmlns:a16="http://schemas.microsoft.com/office/drawing/2014/main" id="{86D0C54D-8E77-4147-8D61-989FD8643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1" name="Freeform 33">
                <a:extLst>
                  <a:ext uri="{FF2B5EF4-FFF2-40B4-BE49-F238E27FC236}">
                    <a16:creationId xmlns:a16="http://schemas.microsoft.com/office/drawing/2014/main" id="{8B08CD4A-0449-6C44-BCBC-659DB4441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2" name="Freeform 34">
                <a:extLst>
                  <a:ext uri="{FF2B5EF4-FFF2-40B4-BE49-F238E27FC236}">
                    <a16:creationId xmlns:a16="http://schemas.microsoft.com/office/drawing/2014/main" id="{57FC8D09-69D5-E14E-8030-266E3DEB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3" name="Freeform 35">
                <a:extLst>
                  <a:ext uri="{FF2B5EF4-FFF2-40B4-BE49-F238E27FC236}">
                    <a16:creationId xmlns:a16="http://schemas.microsoft.com/office/drawing/2014/main" id="{629C2F51-8DF9-CE46-B632-708BBAAFF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4" name="Freeform 36">
                <a:extLst>
                  <a:ext uri="{FF2B5EF4-FFF2-40B4-BE49-F238E27FC236}">
                    <a16:creationId xmlns:a16="http://schemas.microsoft.com/office/drawing/2014/main" id="{75302400-DC0B-684E-AA86-531F5A64D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5" name="Freeform 37">
                <a:extLst>
                  <a:ext uri="{FF2B5EF4-FFF2-40B4-BE49-F238E27FC236}">
                    <a16:creationId xmlns:a16="http://schemas.microsoft.com/office/drawing/2014/main" id="{AB52234A-503A-4047-8C65-2FA978BDB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6" name="Freeform 38">
                <a:extLst>
                  <a:ext uri="{FF2B5EF4-FFF2-40B4-BE49-F238E27FC236}">
                    <a16:creationId xmlns:a16="http://schemas.microsoft.com/office/drawing/2014/main" id="{E9DA5DD3-5AD6-CC4F-B869-EC7A50860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7" name="Freeform 39">
                <a:extLst>
                  <a:ext uri="{FF2B5EF4-FFF2-40B4-BE49-F238E27FC236}">
                    <a16:creationId xmlns:a16="http://schemas.microsoft.com/office/drawing/2014/main" id="{A2A9DDBF-687D-CC48-9116-A4B2CA5A1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8" name="Freeform 40">
                <a:extLst>
                  <a:ext uri="{FF2B5EF4-FFF2-40B4-BE49-F238E27FC236}">
                    <a16:creationId xmlns:a16="http://schemas.microsoft.com/office/drawing/2014/main" id="{1A8BEC48-F08E-6044-9B5F-E8801CE80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9" name="Freeform 41">
                <a:extLst>
                  <a:ext uri="{FF2B5EF4-FFF2-40B4-BE49-F238E27FC236}">
                    <a16:creationId xmlns:a16="http://schemas.microsoft.com/office/drawing/2014/main" id="{378D740B-E02A-3441-BDAD-44510126A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0" name="Freeform 42">
                <a:extLst>
                  <a:ext uri="{FF2B5EF4-FFF2-40B4-BE49-F238E27FC236}">
                    <a16:creationId xmlns:a16="http://schemas.microsoft.com/office/drawing/2014/main" id="{D71C8426-D1E6-D048-AD5F-21739834C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1" name="Freeform 43">
                <a:extLst>
                  <a:ext uri="{FF2B5EF4-FFF2-40B4-BE49-F238E27FC236}">
                    <a16:creationId xmlns:a16="http://schemas.microsoft.com/office/drawing/2014/main" id="{BF52C4DF-8F4D-D04F-8AA6-B9438C2D2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44">
                <a:extLst>
                  <a:ext uri="{FF2B5EF4-FFF2-40B4-BE49-F238E27FC236}">
                    <a16:creationId xmlns:a16="http://schemas.microsoft.com/office/drawing/2014/main" id="{B2B8B1EC-B681-8E47-BBB1-85DE06097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45">
                <a:extLst>
                  <a:ext uri="{FF2B5EF4-FFF2-40B4-BE49-F238E27FC236}">
                    <a16:creationId xmlns:a16="http://schemas.microsoft.com/office/drawing/2014/main" id="{EE8F38E7-309D-7644-A934-8481559DF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46">
                <a:extLst>
                  <a:ext uri="{FF2B5EF4-FFF2-40B4-BE49-F238E27FC236}">
                    <a16:creationId xmlns:a16="http://schemas.microsoft.com/office/drawing/2014/main" id="{29FB99B7-21FE-334F-92EA-857370FBA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47">
                <a:extLst>
                  <a:ext uri="{FF2B5EF4-FFF2-40B4-BE49-F238E27FC236}">
                    <a16:creationId xmlns:a16="http://schemas.microsoft.com/office/drawing/2014/main" id="{9471C1A6-17B2-8649-8737-FEF41A327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48">
                <a:extLst>
                  <a:ext uri="{FF2B5EF4-FFF2-40B4-BE49-F238E27FC236}">
                    <a16:creationId xmlns:a16="http://schemas.microsoft.com/office/drawing/2014/main" id="{44DFCC26-9CE4-5B47-8491-AE6C95327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49">
                <a:extLst>
                  <a:ext uri="{FF2B5EF4-FFF2-40B4-BE49-F238E27FC236}">
                    <a16:creationId xmlns:a16="http://schemas.microsoft.com/office/drawing/2014/main" id="{BB087F42-2681-E34A-9A31-AF8BE70FE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50">
                <a:extLst>
                  <a:ext uri="{FF2B5EF4-FFF2-40B4-BE49-F238E27FC236}">
                    <a16:creationId xmlns:a16="http://schemas.microsoft.com/office/drawing/2014/main" id="{2D57F1FB-CED1-AF43-B28C-56A4D9979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51">
                <a:extLst>
                  <a:ext uri="{FF2B5EF4-FFF2-40B4-BE49-F238E27FC236}">
                    <a16:creationId xmlns:a16="http://schemas.microsoft.com/office/drawing/2014/main" id="{ED834128-A1DF-7A44-9440-2B3C41296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52">
                <a:extLst>
                  <a:ext uri="{FF2B5EF4-FFF2-40B4-BE49-F238E27FC236}">
                    <a16:creationId xmlns:a16="http://schemas.microsoft.com/office/drawing/2014/main" id="{075880BB-CC3A-A844-9704-150753040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53">
                <a:extLst>
                  <a:ext uri="{FF2B5EF4-FFF2-40B4-BE49-F238E27FC236}">
                    <a16:creationId xmlns:a16="http://schemas.microsoft.com/office/drawing/2014/main" id="{F9915E83-570E-774A-BC83-DF9B7E791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54">
                <a:extLst>
                  <a:ext uri="{FF2B5EF4-FFF2-40B4-BE49-F238E27FC236}">
                    <a16:creationId xmlns:a16="http://schemas.microsoft.com/office/drawing/2014/main" id="{F31C550B-960C-7B45-9A30-56E58C8FD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55">
                <a:extLst>
                  <a:ext uri="{FF2B5EF4-FFF2-40B4-BE49-F238E27FC236}">
                    <a16:creationId xmlns:a16="http://schemas.microsoft.com/office/drawing/2014/main" id="{A109251A-0C81-E544-9EAC-4EC1B6DD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56">
                <a:extLst>
                  <a:ext uri="{FF2B5EF4-FFF2-40B4-BE49-F238E27FC236}">
                    <a16:creationId xmlns:a16="http://schemas.microsoft.com/office/drawing/2014/main" id="{2BBEE1EB-54D7-F64C-B9D4-79CEAB0D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5">
                <a:extLst>
                  <a:ext uri="{FF2B5EF4-FFF2-40B4-BE49-F238E27FC236}">
                    <a16:creationId xmlns:a16="http://schemas.microsoft.com/office/drawing/2014/main" id="{E42DD1F6-BC90-7B45-98A2-9255312B5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37" name="Freeform 31">
              <a:extLst>
                <a:ext uri="{FF2B5EF4-FFF2-40B4-BE49-F238E27FC236}">
                  <a16:creationId xmlns:a16="http://schemas.microsoft.com/office/drawing/2014/main" id="{75B5EA0E-5A28-2F42-B9B0-F5CD1A9343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386673-D120-4E56-A4E4-5E201C0D9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77" y="595372"/>
            <a:ext cx="10368323" cy="56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7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roup 487">
            <a:extLst>
              <a:ext uri="{FF2B5EF4-FFF2-40B4-BE49-F238E27FC236}">
                <a16:creationId xmlns:a16="http://schemas.microsoft.com/office/drawing/2014/main" id="{C88BDE0E-BE79-4C48-A38F-44F9F8CC2071}"/>
              </a:ext>
            </a:extLst>
          </p:cNvPr>
          <p:cNvGrpSpPr/>
          <p:nvPr/>
        </p:nvGrpSpPr>
        <p:grpSpPr>
          <a:xfrm>
            <a:off x="-1114833" y="-4436371"/>
            <a:ext cx="17041188" cy="6786207"/>
            <a:chOff x="-1389153" y="-5087209"/>
            <a:chExt cx="17041188" cy="6786207"/>
          </a:xfrm>
        </p:grpSpPr>
        <p:sp>
          <p:nvSpPr>
            <p:cNvPr id="489" name="Freeform 3">
              <a:extLst>
                <a:ext uri="{FF2B5EF4-FFF2-40B4-BE49-F238E27FC236}">
                  <a16:creationId xmlns:a16="http://schemas.microsoft.com/office/drawing/2014/main" id="{028B263D-71B2-F644-BF06-B640910CCA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0" name="Freeform 4">
              <a:extLst>
                <a:ext uri="{FF2B5EF4-FFF2-40B4-BE49-F238E27FC236}">
                  <a16:creationId xmlns:a16="http://schemas.microsoft.com/office/drawing/2014/main" id="{919C1CA9-9B64-5541-9860-F81CC9A1E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1" name="Freeform 5">
              <a:extLst>
                <a:ext uri="{FF2B5EF4-FFF2-40B4-BE49-F238E27FC236}">
                  <a16:creationId xmlns:a16="http://schemas.microsoft.com/office/drawing/2014/main" id="{72079432-F07D-824E-8399-20C3419B2C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2" name="Freeform 6">
              <a:extLst>
                <a:ext uri="{FF2B5EF4-FFF2-40B4-BE49-F238E27FC236}">
                  <a16:creationId xmlns:a16="http://schemas.microsoft.com/office/drawing/2014/main" id="{260234E9-8177-154F-A7A8-A65BEF97DC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3" name="Freeform 7">
              <a:extLst>
                <a:ext uri="{FF2B5EF4-FFF2-40B4-BE49-F238E27FC236}">
                  <a16:creationId xmlns:a16="http://schemas.microsoft.com/office/drawing/2014/main" id="{F7064237-A4EA-124B-897C-698FB19B45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4" name="Freeform 8">
              <a:extLst>
                <a:ext uri="{FF2B5EF4-FFF2-40B4-BE49-F238E27FC236}">
                  <a16:creationId xmlns:a16="http://schemas.microsoft.com/office/drawing/2014/main" id="{3E1BD7D9-E7B1-314A-9A9B-F8EC9FE9ED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5" name="Freeform 9">
              <a:extLst>
                <a:ext uri="{FF2B5EF4-FFF2-40B4-BE49-F238E27FC236}">
                  <a16:creationId xmlns:a16="http://schemas.microsoft.com/office/drawing/2014/main" id="{8321F3A3-9311-C344-AB15-733068FD24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6" name="Freeform 10">
              <a:extLst>
                <a:ext uri="{FF2B5EF4-FFF2-40B4-BE49-F238E27FC236}">
                  <a16:creationId xmlns:a16="http://schemas.microsoft.com/office/drawing/2014/main" id="{C4AE14A3-8B10-4B46-87A2-6BA0954FD7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7" name="Freeform 11">
              <a:extLst>
                <a:ext uri="{FF2B5EF4-FFF2-40B4-BE49-F238E27FC236}">
                  <a16:creationId xmlns:a16="http://schemas.microsoft.com/office/drawing/2014/main" id="{64DC08A3-0535-834F-A8FA-D2366970B7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8" name="Freeform 12">
              <a:extLst>
                <a:ext uri="{FF2B5EF4-FFF2-40B4-BE49-F238E27FC236}">
                  <a16:creationId xmlns:a16="http://schemas.microsoft.com/office/drawing/2014/main" id="{25BB8F2B-D85F-6E4C-8FC4-0622BF610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9" name="Freeform 13">
              <a:extLst>
                <a:ext uri="{FF2B5EF4-FFF2-40B4-BE49-F238E27FC236}">
                  <a16:creationId xmlns:a16="http://schemas.microsoft.com/office/drawing/2014/main" id="{23381F21-464D-384F-8A23-52455161F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0" name="Freeform 14">
              <a:extLst>
                <a:ext uri="{FF2B5EF4-FFF2-40B4-BE49-F238E27FC236}">
                  <a16:creationId xmlns:a16="http://schemas.microsoft.com/office/drawing/2014/main" id="{365FC2DC-8412-254C-983B-838B587B86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1" name="Freeform 15">
              <a:extLst>
                <a:ext uri="{FF2B5EF4-FFF2-40B4-BE49-F238E27FC236}">
                  <a16:creationId xmlns:a16="http://schemas.microsoft.com/office/drawing/2014/main" id="{99286E6D-301B-3E4B-84F4-391AE1D1B6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2" name="Freeform 16">
              <a:extLst>
                <a:ext uri="{FF2B5EF4-FFF2-40B4-BE49-F238E27FC236}">
                  <a16:creationId xmlns:a16="http://schemas.microsoft.com/office/drawing/2014/main" id="{5DB77B92-6C63-0C41-8739-DC071B5BB3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3" name="Freeform 17">
              <a:extLst>
                <a:ext uri="{FF2B5EF4-FFF2-40B4-BE49-F238E27FC236}">
                  <a16:creationId xmlns:a16="http://schemas.microsoft.com/office/drawing/2014/main" id="{5423501D-9BF6-3149-8A87-F4879C801F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4" name="Freeform 18">
              <a:extLst>
                <a:ext uri="{FF2B5EF4-FFF2-40B4-BE49-F238E27FC236}">
                  <a16:creationId xmlns:a16="http://schemas.microsoft.com/office/drawing/2014/main" id="{6BEA0EA1-83F3-774D-89B8-C069716172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5" name="Freeform 19">
              <a:extLst>
                <a:ext uri="{FF2B5EF4-FFF2-40B4-BE49-F238E27FC236}">
                  <a16:creationId xmlns:a16="http://schemas.microsoft.com/office/drawing/2014/main" id="{C086ABBF-2CEA-AD40-8B44-A4174ED547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6" name="Freeform 20">
              <a:extLst>
                <a:ext uri="{FF2B5EF4-FFF2-40B4-BE49-F238E27FC236}">
                  <a16:creationId xmlns:a16="http://schemas.microsoft.com/office/drawing/2014/main" id="{04C28D70-8456-804B-BC2F-1F7F05DCDD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7" name="Freeform 21">
              <a:extLst>
                <a:ext uri="{FF2B5EF4-FFF2-40B4-BE49-F238E27FC236}">
                  <a16:creationId xmlns:a16="http://schemas.microsoft.com/office/drawing/2014/main" id="{9B7261C6-C0DE-AE46-9E69-613A2981DA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22">
              <a:extLst>
                <a:ext uri="{FF2B5EF4-FFF2-40B4-BE49-F238E27FC236}">
                  <a16:creationId xmlns:a16="http://schemas.microsoft.com/office/drawing/2014/main" id="{E74FAE9A-32EA-B048-92CC-50D12DB7C7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23">
              <a:extLst>
                <a:ext uri="{FF2B5EF4-FFF2-40B4-BE49-F238E27FC236}">
                  <a16:creationId xmlns:a16="http://schemas.microsoft.com/office/drawing/2014/main" id="{ECC4E40F-79A6-0747-B2B4-B2A8B40F0C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24">
              <a:extLst>
                <a:ext uri="{FF2B5EF4-FFF2-40B4-BE49-F238E27FC236}">
                  <a16:creationId xmlns:a16="http://schemas.microsoft.com/office/drawing/2014/main" id="{DA4A1465-506C-CD40-9AC9-C8BBC8F6AD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25">
              <a:extLst>
                <a:ext uri="{FF2B5EF4-FFF2-40B4-BE49-F238E27FC236}">
                  <a16:creationId xmlns:a16="http://schemas.microsoft.com/office/drawing/2014/main" id="{7517539C-4187-1E4B-9A77-C9855635D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26">
              <a:extLst>
                <a:ext uri="{FF2B5EF4-FFF2-40B4-BE49-F238E27FC236}">
                  <a16:creationId xmlns:a16="http://schemas.microsoft.com/office/drawing/2014/main" id="{18B3DBFB-8A74-F049-9219-12E7DCB5B7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27">
              <a:extLst>
                <a:ext uri="{FF2B5EF4-FFF2-40B4-BE49-F238E27FC236}">
                  <a16:creationId xmlns:a16="http://schemas.microsoft.com/office/drawing/2014/main" id="{55EA4642-0977-6648-8D1D-48F57C86E5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28">
              <a:extLst>
                <a:ext uri="{FF2B5EF4-FFF2-40B4-BE49-F238E27FC236}">
                  <a16:creationId xmlns:a16="http://schemas.microsoft.com/office/drawing/2014/main" id="{E56C92FD-F219-1240-B385-4D98F89338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29">
              <a:extLst>
                <a:ext uri="{FF2B5EF4-FFF2-40B4-BE49-F238E27FC236}">
                  <a16:creationId xmlns:a16="http://schemas.microsoft.com/office/drawing/2014/main" id="{101E6E48-0086-BD44-8E63-425F6F0F5E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4">
              <a:extLst>
                <a:ext uri="{FF2B5EF4-FFF2-40B4-BE49-F238E27FC236}">
                  <a16:creationId xmlns:a16="http://schemas.microsoft.com/office/drawing/2014/main" id="{8BC5FE9B-8D3F-5041-A9A5-0B0F3533AE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6">
              <a:extLst>
                <a:ext uri="{FF2B5EF4-FFF2-40B4-BE49-F238E27FC236}">
                  <a16:creationId xmlns:a16="http://schemas.microsoft.com/office/drawing/2014/main" id="{995BF2FE-B97E-6640-92A2-0C09672D8A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37CCDC6F-3086-014C-9AF6-128D0F41AE5B}"/>
              </a:ext>
            </a:extLst>
          </p:cNvPr>
          <p:cNvGrpSpPr/>
          <p:nvPr/>
        </p:nvGrpSpPr>
        <p:grpSpPr>
          <a:xfrm>
            <a:off x="-2422178" y="4898662"/>
            <a:ext cx="14922466" cy="4506760"/>
            <a:chOff x="-2422178" y="5261733"/>
            <a:chExt cx="14922466" cy="4506760"/>
          </a:xfrm>
        </p:grpSpPr>
        <p:sp>
          <p:nvSpPr>
            <p:cNvPr id="519" name="Freeform 30">
              <a:extLst>
                <a:ext uri="{FF2B5EF4-FFF2-40B4-BE49-F238E27FC236}">
                  <a16:creationId xmlns:a16="http://schemas.microsoft.com/office/drawing/2014/main" id="{9BDBE882-9684-4B46-9696-1F00688B27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31">
              <a:extLst>
                <a:ext uri="{FF2B5EF4-FFF2-40B4-BE49-F238E27FC236}">
                  <a16:creationId xmlns:a16="http://schemas.microsoft.com/office/drawing/2014/main" id="{6DF4CDDE-59D8-BF41-960C-2442FEAAA3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32">
              <a:extLst>
                <a:ext uri="{FF2B5EF4-FFF2-40B4-BE49-F238E27FC236}">
                  <a16:creationId xmlns:a16="http://schemas.microsoft.com/office/drawing/2014/main" id="{AD3E2DE7-0895-B042-B32E-4118502066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33">
              <a:extLst>
                <a:ext uri="{FF2B5EF4-FFF2-40B4-BE49-F238E27FC236}">
                  <a16:creationId xmlns:a16="http://schemas.microsoft.com/office/drawing/2014/main" id="{5120F95B-D93F-E44F-8322-A9AA41F1F9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34">
              <a:extLst>
                <a:ext uri="{FF2B5EF4-FFF2-40B4-BE49-F238E27FC236}">
                  <a16:creationId xmlns:a16="http://schemas.microsoft.com/office/drawing/2014/main" id="{E8F342BC-F0B3-0D47-922B-4563F4BB17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35">
              <a:extLst>
                <a:ext uri="{FF2B5EF4-FFF2-40B4-BE49-F238E27FC236}">
                  <a16:creationId xmlns:a16="http://schemas.microsoft.com/office/drawing/2014/main" id="{32A3975F-1FA0-5348-9706-DA415A141A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36">
              <a:extLst>
                <a:ext uri="{FF2B5EF4-FFF2-40B4-BE49-F238E27FC236}">
                  <a16:creationId xmlns:a16="http://schemas.microsoft.com/office/drawing/2014/main" id="{2EACE307-55A9-D543-A1BB-3C09244505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37">
              <a:extLst>
                <a:ext uri="{FF2B5EF4-FFF2-40B4-BE49-F238E27FC236}">
                  <a16:creationId xmlns:a16="http://schemas.microsoft.com/office/drawing/2014/main" id="{26F0AF72-49A4-9543-AD86-070097E5D9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38">
              <a:extLst>
                <a:ext uri="{FF2B5EF4-FFF2-40B4-BE49-F238E27FC236}">
                  <a16:creationId xmlns:a16="http://schemas.microsoft.com/office/drawing/2014/main" id="{356281A7-36A9-FB4C-BC51-D4A936325E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39">
              <a:extLst>
                <a:ext uri="{FF2B5EF4-FFF2-40B4-BE49-F238E27FC236}">
                  <a16:creationId xmlns:a16="http://schemas.microsoft.com/office/drawing/2014/main" id="{95E0F202-A958-A145-B435-4FE30F41FA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40">
              <a:extLst>
                <a:ext uri="{FF2B5EF4-FFF2-40B4-BE49-F238E27FC236}">
                  <a16:creationId xmlns:a16="http://schemas.microsoft.com/office/drawing/2014/main" id="{5696D22A-96E5-1744-8A4C-C302EDDC4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41">
              <a:extLst>
                <a:ext uri="{FF2B5EF4-FFF2-40B4-BE49-F238E27FC236}">
                  <a16:creationId xmlns:a16="http://schemas.microsoft.com/office/drawing/2014/main" id="{AB287FAD-7095-0F4C-B060-4D67C21C9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42">
              <a:extLst>
                <a:ext uri="{FF2B5EF4-FFF2-40B4-BE49-F238E27FC236}">
                  <a16:creationId xmlns:a16="http://schemas.microsoft.com/office/drawing/2014/main" id="{D40CEBFB-905E-2C41-93E5-2D86C47795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43">
              <a:extLst>
                <a:ext uri="{FF2B5EF4-FFF2-40B4-BE49-F238E27FC236}">
                  <a16:creationId xmlns:a16="http://schemas.microsoft.com/office/drawing/2014/main" id="{0CB88EE0-7AEC-1C41-91EA-29CACA6E4B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44">
              <a:extLst>
                <a:ext uri="{FF2B5EF4-FFF2-40B4-BE49-F238E27FC236}">
                  <a16:creationId xmlns:a16="http://schemas.microsoft.com/office/drawing/2014/main" id="{46B25A2B-E9EC-8E4C-AA87-99703DC108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45">
              <a:extLst>
                <a:ext uri="{FF2B5EF4-FFF2-40B4-BE49-F238E27FC236}">
                  <a16:creationId xmlns:a16="http://schemas.microsoft.com/office/drawing/2014/main" id="{E2F7909B-5954-F34B-9D09-753A038FDA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46">
              <a:extLst>
                <a:ext uri="{FF2B5EF4-FFF2-40B4-BE49-F238E27FC236}">
                  <a16:creationId xmlns:a16="http://schemas.microsoft.com/office/drawing/2014/main" id="{0BC7FB40-5439-4E4B-9B05-14781C5A0E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47">
              <a:extLst>
                <a:ext uri="{FF2B5EF4-FFF2-40B4-BE49-F238E27FC236}">
                  <a16:creationId xmlns:a16="http://schemas.microsoft.com/office/drawing/2014/main" id="{A323216F-C88E-A645-8D8B-1566DA6929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48">
              <a:extLst>
                <a:ext uri="{FF2B5EF4-FFF2-40B4-BE49-F238E27FC236}">
                  <a16:creationId xmlns:a16="http://schemas.microsoft.com/office/drawing/2014/main" id="{34C0B335-C05E-3740-98C0-87A59FE2C5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49">
              <a:extLst>
                <a:ext uri="{FF2B5EF4-FFF2-40B4-BE49-F238E27FC236}">
                  <a16:creationId xmlns:a16="http://schemas.microsoft.com/office/drawing/2014/main" id="{983A666C-6533-AD43-A3B3-5625CDA29B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50">
              <a:extLst>
                <a:ext uri="{FF2B5EF4-FFF2-40B4-BE49-F238E27FC236}">
                  <a16:creationId xmlns:a16="http://schemas.microsoft.com/office/drawing/2014/main" id="{29B750D5-A4C4-474E-98C0-66FEB362A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51">
              <a:extLst>
                <a:ext uri="{FF2B5EF4-FFF2-40B4-BE49-F238E27FC236}">
                  <a16:creationId xmlns:a16="http://schemas.microsoft.com/office/drawing/2014/main" id="{7B9A00A0-9D03-484C-A8EF-F511FA7F65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52">
              <a:extLst>
                <a:ext uri="{FF2B5EF4-FFF2-40B4-BE49-F238E27FC236}">
                  <a16:creationId xmlns:a16="http://schemas.microsoft.com/office/drawing/2014/main" id="{2AA2B020-60E2-A245-8B0F-8BA2D2801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53">
              <a:extLst>
                <a:ext uri="{FF2B5EF4-FFF2-40B4-BE49-F238E27FC236}">
                  <a16:creationId xmlns:a16="http://schemas.microsoft.com/office/drawing/2014/main" id="{BCB43C54-42D6-1542-89C1-58830543E5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54">
              <a:extLst>
                <a:ext uri="{FF2B5EF4-FFF2-40B4-BE49-F238E27FC236}">
                  <a16:creationId xmlns:a16="http://schemas.microsoft.com/office/drawing/2014/main" id="{27F5DC8A-5195-7449-A104-04027C9312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55">
              <a:extLst>
                <a:ext uri="{FF2B5EF4-FFF2-40B4-BE49-F238E27FC236}">
                  <a16:creationId xmlns:a16="http://schemas.microsoft.com/office/drawing/2014/main" id="{ED6B1AE8-31D3-FC4E-A0CB-55D7A9C0F6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56">
              <a:extLst>
                <a:ext uri="{FF2B5EF4-FFF2-40B4-BE49-F238E27FC236}">
                  <a16:creationId xmlns:a16="http://schemas.microsoft.com/office/drawing/2014/main" id="{DC9C7587-73D9-304C-946D-D011A49930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45">
              <a:extLst>
                <a:ext uri="{FF2B5EF4-FFF2-40B4-BE49-F238E27FC236}">
                  <a16:creationId xmlns:a16="http://schemas.microsoft.com/office/drawing/2014/main" id="{BE564450-BFAC-F94D-999A-A13D457C67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31">
              <a:extLst>
                <a:ext uri="{FF2B5EF4-FFF2-40B4-BE49-F238E27FC236}">
                  <a16:creationId xmlns:a16="http://schemas.microsoft.com/office/drawing/2014/main" id="{289EDDA1-568E-8741-9F5D-C1154910FD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1415E9B-EEC2-46FB-93F8-944AA9DC1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66" y="1641964"/>
            <a:ext cx="9187468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29946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522">
            <a:extLst>
              <a:ext uri="{FF2B5EF4-FFF2-40B4-BE49-F238E27FC236}">
                <a16:creationId xmlns:a16="http://schemas.microsoft.com/office/drawing/2014/main" id="{E08AE588-26E0-1949-A203-1B76BB147D14}"/>
              </a:ext>
            </a:extLst>
          </p:cNvPr>
          <p:cNvGrpSpPr/>
          <p:nvPr/>
        </p:nvGrpSpPr>
        <p:grpSpPr>
          <a:xfrm>
            <a:off x="-1389153" y="-5140990"/>
            <a:ext cx="17041188" cy="6786207"/>
            <a:chOff x="-1389153" y="-5087209"/>
            <a:chExt cx="17041188" cy="6786207"/>
          </a:xfrm>
        </p:grpSpPr>
        <p:sp>
          <p:nvSpPr>
            <p:cNvPr id="524" name="Freeform 3">
              <a:extLst>
                <a:ext uri="{FF2B5EF4-FFF2-40B4-BE49-F238E27FC236}">
                  <a16:creationId xmlns:a16="http://schemas.microsoft.com/office/drawing/2014/main" id="{CBACD439-DD7A-D14B-B72B-A2632EDA57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4">
              <a:extLst>
                <a:ext uri="{FF2B5EF4-FFF2-40B4-BE49-F238E27FC236}">
                  <a16:creationId xmlns:a16="http://schemas.microsoft.com/office/drawing/2014/main" id="{54FAFD5D-0D8B-CA4A-BBDC-D53D8084F5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5">
              <a:extLst>
                <a:ext uri="{FF2B5EF4-FFF2-40B4-BE49-F238E27FC236}">
                  <a16:creationId xmlns:a16="http://schemas.microsoft.com/office/drawing/2014/main" id="{3EC46831-19EB-6D4A-825B-382A56D7AC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6">
              <a:extLst>
                <a:ext uri="{FF2B5EF4-FFF2-40B4-BE49-F238E27FC236}">
                  <a16:creationId xmlns:a16="http://schemas.microsoft.com/office/drawing/2014/main" id="{DAFB0549-DEC9-FF4B-BEB3-3080743461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7">
              <a:extLst>
                <a:ext uri="{FF2B5EF4-FFF2-40B4-BE49-F238E27FC236}">
                  <a16:creationId xmlns:a16="http://schemas.microsoft.com/office/drawing/2014/main" id="{61627097-2561-D148-948B-E073A642F3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8">
              <a:extLst>
                <a:ext uri="{FF2B5EF4-FFF2-40B4-BE49-F238E27FC236}">
                  <a16:creationId xmlns:a16="http://schemas.microsoft.com/office/drawing/2014/main" id="{12A04A85-68A8-1E43-9FC7-FEE6CC70E3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9">
              <a:extLst>
                <a:ext uri="{FF2B5EF4-FFF2-40B4-BE49-F238E27FC236}">
                  <a16:creationId xmlns:a16="http://schemas.microsoft.com/office/drawing/2014/main" id="{C9AA4D5A-0692-FD4F-B78D-ADA0F05E35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10">
              <a:extLst>
                <a:ext uri="{FF2B5EF4-FFF2-40B4-BE49-F238E27FC236}">
                  <a16:creationId xmlns:a16="http://schemas.microsoft.com/office/drawing/2014/main" id="{3BB820CA-6164-4342-B2C6-5416770913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11">
              <a:extLst>
                <a:ext uri="{FF2B5EF4-FFF2-40B4-BE49-F238E27FC236}">
                  <a16:creationId xmlns:a16="http://schemas.microsoft.com/office/drawing/2014/main" id="{CECB97DE-BCF4-0841-840C-F7A683544F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12">
              <a:extLst>
                <a:ext uri="{FF2B5EF4-FFF2-40B4-BE49-F238E27FC236}">
                  <a16:creationId xmlns:a16="http://schemas.microsoft.com/office/drawing/2014/main" id="{1C9BA6A0-835C-E64D-9BA3-2759793D7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13">
              <a:extLst>
                <a:ext uri="{FF2B5EF4-FFF2-40B4-BE49-F238E27FC236}">
                  <a16:creationId xmlns:a16="http://schemas.microsoft.com/office/drawing/2014/main" id="{7DEE35EE-D1B7-9345-BE8A-6F6E77BDB6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14">
              <a:extLst>
                <a:ext uri="{FF2B5EF4-FFF2-40B4-BE49-F238E27FC236}">
                  <a16:creationId xmlns:a16="http://schemas.microsoft.com/office/drawing/2014/main" id="{F6FA3978-3425-814B-9E51-9349BFDFDE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15">
              <a:extLst>
                <a:ext uri="{FF2B5EF4-FFF2-40B4-BE49-F238E27FC236}">
                  <a16:creationId xmlns:a16="http://schemas.microsoft.com/office/drawing/2014/main" id="{28E7E3F9-1173-9443-82C1-01052AD971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16">
              <a:extLst>
                <a:ext uri="{FF2B5EF4-FFF2-40B4-BE49-F238E27FC236}">
                  <a16:creationId xmlns:a16="http://schemas.microsoft.com/office/drawing/2014/main" id="{D0B19C24-89E5-AF42-817D-27CE5B25A1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17">
              <a:extLst>
                <a:ext uri="{FF2B5EF4-FFF2-40B4-BE49-F238E27FC236}">
                  <a16:creationId xmlns:a16="http://schemas.microsoft.com/office/drawing/2014/main" id="{8047437B-6A1E-7D4A-92EC-3A9323C152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18">
              <a:extLst>
                <a:ext uri="{FF2B5EF4-FFF2-40B4-BE49-F238E27FC236}">
                  <a16:creationId xmlns:a16="http://schemas.microsoft.com/office/drawing/2014/main" id="{5A7AC49A-799E-F44E-8486-FF339FAAB1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19">
              <a:extLst>
                <a:ext uri="{FF2B5EF4-FFF2-40B4-BE49-F238E27FC236}">
                  <a16:creationId xmlns:a16="http://schemas.microsoft.com/office/drawing/2014/main" id="{7F6AF08B-0464-3E45-9DE9-2CCDB60C80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20">
              <a:extLst>
                <a:ext uri="{FF2B5EF4-FFF2-40B4-BE49-F238E27FC236}">
                  <a16:creationId xmlns:a16="http://schemas.microsoft.com/office/drawing/2014/main" id="{C2E52518-9780-6E47-947C-1323877B08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21">
              <a:extLst>
                <a:ext uri="{FF2B5EF4-FFF2-40B4-BE49-F238E27FC236}">
                  <a16:creationId xmlns:a16="http://schemas.microsoft.com/office/drawing/2014/main" id="{CCDC2EF8-18E7-034C-8DE0-C21C5EC3F6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22">
              <a:extLst>
                <a:ext uri="{FF2B5EF4-FFF2-40B4-BE49-F238E27FC236}">
                  <a16:creationId xmlns:a16="http://schemas.microsoft.com/office/drawing/2014/main" id="{900DFBA7-CFBA-9746-BA53-3131AFFFFA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23">
              <a:extLst>
                <a:ext uri="{FF2B5EF4-FFF2-40B4-BE49-F238E27FC236}">
                  <a16:creationId xmlns:a16="http://schemas.microsoft.com/office/drawing/2014/main" id="{ABA6B501-50E0-0746-9477-B4720F926F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25">
              <a:extLst>
                <a:ext uri="{FF2B5EF4-FFF2-40B4-BE49-F238E27FC236}">
                  <a16:creationId xmlns:a16="http://schemas.microsoft.com/office/drawing/2014/main" id="{E5EB0ED2-B945-8A45-A4A0-B921B0FB3F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26">
              <a:extLst>
                <a:ext uri="{FF2B5EF4-FFF2-40B4-BE49-F238E27FC236}">
                  <a16:creationId xmlns:a16="http://schemas.microsoft.com/office/drawing/2014/main" id="{AD103383-B654-F54D-86C8-7C58D1E32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27">
              <a:extLst>
                <a:ext uri="{FF2B5EF4-FFF2-40B4-BE49-F238E27FC236}">
                  <a16:creationId xmlns:a16="http://schemas.microsoft.com/office/drawing/2014/main" id="{D9751949-F3DB-CF42-870C-0B5F196B64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8" name="Freeform 28">
              <a:extLst>
                <a:ext uri="{FF2B5EF4-FFF2-40B4-BE49-F238E27FC236}">
                  <a16:creationId xmlns:a16="http://schemas.microsoft.com/office/drawing/2014/main" id="{CA3F5FE6-B6E2-E54E-9139-634618D761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9" name="Freeform 29">
              <a:extLst>
                <a:ext uri="{FF2B5EF4-FFF2-40B4-BE49-F238E27FC236}">
                  <a16:creationId xmlns:a16="http://schemas.microsoft.com/office/drawing/2014/main" id="{2341A7B3-A56D-104E-B0B4-01F4814E46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0" name="Freeform 4">
              <a:extLst>
                <a:ext uri="{FF2B5EF4-FFF2-40B4-BE49-F238E27FC236}">
                  <a16:creationId xmlns:a16="http://schemas.microsoft.com/office/drawing/2014/main" id="{374A7229-3C1B-C240-BEE6-FD814452F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1" name="Freeform 6">
              <a:extLst>
                <a:ext uri="{FF2B5EF4-FFF2-40B4-BE49-F238E27FC236}">
                  <a16:creationId xmlns:a16="http://schemas.microsoft.com/office/drawing/2014/main" id="{D271DB62-4175-F047-8942-0AFF99FC95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E056D449-356C-2644-8FC5-E8D60966C12F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53" name="Group 552">
              <a:extLst>
                <a:ext uri="{FF2B5EF4-FFF2-40B4-BE49-F238E27FC236}">
                  <a16:creationId xmlns:a16="http://schemas.microsoft.com/office/drawing/2014/main" id="{4818CFF0-161B-3948-8C4D-24A74B20AC3D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55" name="Freeform 30">
                <a:extLst>
                  <a:ext uri="{FF2B5EF4-FFF2-40B4-BE49-F238E27FC236}">
                    <a16:creationId xmlns:a16="http://schemas.microsoft.com/office/drawing/2014/main" id="{A2465AA8-6D77-2D46-BB09-2E78B5401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31">
                <a:extLst>
                  <a:ext uri="{FF2B5EF4-FFF2-40B4-BE49-F238E27FC236}">
                    <a16:creationId xmlns:a16="http://schemas.microsoft.com/office/drawing/2014/main" id="{33DB0348-AF45-9D41-B4FC-D045FEA35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32">
                <a:extLst>
                  <a:ext uri="{FF2B5EF4-FFF2-40B4-BE49-F238E27FC236}">
                    <a16:creationId xmlns:a16="http://schemas.microsoft.com/office/drawing/2014/main" id="{56D820C8-9077-2C40-A6B8-295EC5B52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33">
                <a:extLst>
                  <a:ext uri="{FF2B5EF4-FFF2-40B4-BE49-F238E27FC236}">
                    <a16:creationId xmlns:a16="http://schemas.microsoft.com/office/drawing/2014/main" id="{651DA472-296A-1246-AA4E-5DB47C4F8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34">
                <a:extLst>
                  <a:ext uri="{FF2B5EF4-FFF2-40B4-BE49-F238E27FC236}">
                    <a16:creationId xmlns:a16="http://schemas.microsoft.com/office/drawing/2014/main" id="{F4FE167F-E581-E947-8107-E1C0B788B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35">
                <a:extLst>
                  <a:ext uri="{FF2B5EF4-FFF2-40B4-BE49-F238E27FC236}">
                    <a16:creationId xmlns:a16="http://schemas.microsoft.com/office/drawing/2014/main" id="{CB2D8678-5112-7142-B30D-DD5574368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36">
                <a:extLst>
                  <a:ext uri="{FF2B5EF4-FFF2-40B4-BE49-F238E27FC236}">
                    <a16:creationId xmlns:a16="http://schemas.microsoft.com/office/drawing/2014/main" id="{A375C257-8BEA-1642-A80E-C19C65B13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37">
                <a:extLst>
                  <a:ext uri="{FF2B5EF4-FFF2-40B4-BE49-F238E27FC236}">
                    <a16:creationId xmlns:a16="http://schemas.microsoft.com/office/drawing/2014/main" id="{57952EA5-06FA-F446-BD4F-DE247A443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38">
                <a:extLst>
                  <a:ext uri="{FF2B5EF4-FFF2-40B4-BE49-F238E27FC236}">
                    <a16:creationId xmlns:a16="http://schemas.microsoft.com/office/drawing/2014/main" id="{09AE2C1B-3B35-9445-A51B-16648285D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39">
                <a:extLst>
                  <a:ext uri="{FF2B5EF4-FFF2-40B4-BE49-F238E27FC236}">
                    <a16:creationId xmlns:a16="http://schemas.microsoft.com/office/drawing/2014/main" id="{A13F748D-6E6D-324B-98B4-89BBDF5C4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0">
                <a:extLst>
                  <a:ext uri="{FF2B5EF4-FFF2-40B4-BE49-F238E27FC236}">
                    <a16:creationId xmlns:a16="http://schemas.microsoft.com/office/drawing/2014/main" id="{470CC3AD-4B2E-FE47-9BE7-919C56A0E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6" name="Freeform 41">
                <a:extLst>
                  <a:ext uri="{FF2B5EF4-FFF2-40B4-BE49-F238E27FC236}">
                    <a16:creationId xmlns:a16="http://schemas.microsoft.com/office/drawing/2014/main" id="{54952367-8E61-2641-AA6B-76B72FF84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7" name="Freeform 42">
                <a:extLst>
                  <a:ext uri="{FF2B5EF4-FFF2-40B4-BE49-F238E27FC236}">
                    <a16:creationId xmlns:a16="http://schemas.microsoft.com/office/drawing/2014/main" id="{0952869A-3EBE-4E48-8D27-9D881F9B2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8" name="Freeform 43">
                <a:extLst>
                  <a:ext uri="{FF2B5EF4-FFF2-40B4-BE49-F238E27FC236}">
                    <a16:creationId xmlns:a16="http://schemas.microsoft.com/office/drawing/2014/main" id="{6120EF9B-7DAE-EE48-9820-5904CFB0D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9" name="Freeform 44">
                <a:extLst>
                  <a:ext uri="{FF2B5EF4-FFF2-40B4-BE49-F238E27FC236}">
                    <a16:creationId xmlns:a16="http://schemas.microsoft.com/office/drawing/2014/main" id="{A7735B8B-CFF7-CC41-BDD3-A65D04F84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0" name="Freeform 45">
                <a:extLst>
                  <a:ext uri="{FF2B5EF4-FFF2-40B4-BE49-F238E27FC236}">
                    <a16:creationId xmlns:a16="http://schemas.microsoft.com/office/drawing/2014/main" id="{CE0BCD6B-12CC-4E43-AF98-7FFDB9897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1" name="Freeform 46">
                <a:extLst>
                  <a:ext uri="{FF2B5EF4-FFF2-40B4-BE49-F238E27FC236}">
                    <a16:creationId xmlns:a16="http://schemas.microsoft.com/office/drawing/2014/main" id="{3A73EABA-E340-7E47-9224-10FB17B87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2" name="Freeform 47">
                <a:extLst>
                  <a:ext uri="{FF2B5EF4-FFF2-40B4-BE49-F238E27FC236}">
                    <a16:creationId xmlns:a16="http://schemas.microsoft.com/office/drawing/2014/main" id="{B6DBC829-FF39-1249-B4FD-16F75B708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3" name="Freeform 48">
                <a:extLst>
                  <a:ext uri="{FF2B5EF4-FFF2-40B4-BE49-F238E27FC236}">
                    <a16:creationId xmlns:a16="http://schemas.microsoft.com/office/drawing/2014/main" id="{8BD59C07-49C3-6748-8066-1A841C306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4" name="Freeform 49">
                <a:extLst>
                  <a:ext uri="{FF2B5EF4-FFF2-40B4-BE49-F238E27FC236}">
                    <a16:creationId xmlns:a16="http://schemas.microsoft.com/office/drawing/2014/main" id="{389D8141-5176-BA42-81C8-184FC92C1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5" name="Freeform 50">
                <a:extLst>
                  <a:ext uri="{FF2B5EF4-FFF2-40B4-BE49-F238E27FC236}">
                    <a16:creationId xmlns:a16="http://schemas.microsoft.com/office/drawing/2014/main" id="{F2FF8B78-2813-E241-84D4-228F8343A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6" name="Freeform 51">
                <a:extLst>
                  <a:ext uri="{FF2B5EF4-FFF2-40B4-BE49-F238E27FC236}">
                    <a16:creationId xmlns:a16="http://schemas.microsoft.com/office/drawing/2014/main" id="{7FC6AB10-D493-4740-89F0-8BCAA866E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7" name="Freeform 52">
                <a:extLst>
                  <a:ext uri="{FF2B5EF4-FFF2-40B4-BE49-F238E27FC236}">
                    <a16:creationId xmlns:a16="http://schemas.microsoft.com/office/drawing/2014/main" id="{41474AD1-10E1-664E-A075-DFCAD71E2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8" name="Freeform 53">
                <a:extLst>
                  <a:ext uri="{FF2B5EF4-FFF2-40B4-BE49-F238E27FC236}">
                    <a16:creationId xmlns:a16="http://schemas.microsoft.com/office/drawing/2014/main" id="{B56D1E16-6EF8-934D-9D34-59288ED26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9" name="Freeform 54">
                <a:extLst>
                  <a:ext uri="{FF2B5EF4-FFF2-40B4-BE49-F238E27FC236}">
                    <a16:creationId xmlns:a16="http://schemas.microsoft.com/office/drawing/2014/main" id="{6CC1D092-2BE0-7047-A485-50825C321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80" name="Freeform 55">
                <a:extLst>
                  <a:ext uri="{FF2B5EF4-FFF2-40B4-BE49-F238E27FC236}">
                    <a16:creationId xmlns:a16="http://schemas.microsoft.com/office/drawing/2014/main" id="{5B4049D8-A3B3-D641-9711-A74D80FBB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81" name="Freeform 56">
                <a:extLst>
                  <a:ext uri="{FF2B5EF4-FFF2-40B4-BE49-F238E27FC236}">
                    <a16:creationId xmlns:a16="http://schemas.microsoft.com/office/drawing/2014/main" id="{1C43852E-29EB-0D4E-A19C-B5A46789A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82" name="Freeform 45">
                <a:extLst>
                  <a:ext uri="{FF2B5EF4-FFF2-40B4-BE49-F238E27FC236}">
                    <a16:creationId xmlns:a16="http://schemas.microsoft.com/office/drawing/2014/main" id="{5FE99887-CF27-6440-85C2-48BCFB4AC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54" name="Freeform 31">
              <a:extLst>
                <a:ext uri="{FF2B5EF4-FFF2-40B4-BE49-F238E27FC236}">
                  <a16:creationId xmlns:a16="http://schemas.microsoft.com/office/drawing/2014/main" id="{9FB6F3C2-0B63-F24D-8DAC-BB0BBEE1F7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7E26368-5879-4F1B-9B44-C2286E319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8" y="1462869"/>
            <a:ext cx="11583404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17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 368">
            <a:extLst>
              <a:ext uri="{FF2B5EF4-FFF2-40B4-BE49-F238E27FC236}">
                <a16:creationId xmlns:a16="http://schemas.microsoft.com/office/drawing/2014/main" id="{73FAE1FD-D969-8D48-BAC6-8635E8808E74}"/>
              </a:ext>
            </a:extLst>
          </p:cNvPr>
          <p:cNvGrpSpPr/>
          <p:nvPr/>
        </p:nvGrpSpPr>
        <p:grpSpPr>
          <a:xfrm>
            <a:off x="-1114833" y="-4436371"/>
            <a:ext cx="17041188" cy="6786207"/>
            <a:chOff x="-1389153" y="-5087209"/>
            <a:chExt cx="17041188" cy="6786207"/>
          </a:xfrm>
        </p:grpSpPr>
        <p:sp>
          <p:nvSpPr>
            <p:cNvPr id="370" name="Freeform 3">
              <a:extLst>
                <a:ext uri="{FF2B5EF4-FFF2-40B4-BE49-F238E27FC236}">
                  <a16:creationId xmlns:a16="http://schemas.microsoft.com/office/drawing/2014/main" id="{95EFADA0-A259-4A49-A268-A61C7678BD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1" name="Freeform 4">
              <a:extLst>
                <a:ext uri="{FF2B5EF4-FFF2-40B4-BE49-F238E27FC236}">
                  <a16:creationId xmlns:a16="http://schemas.microsoft.com/office/drawing/2014/main" id="{D167ED15-E9CE-7C4F-80B9-241AAEA4F7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2" name="Freeform 5">
              <a:extLst>
                <a:ext uri="{FF2B5EF4-FFF2-40B4-BE49-F238E27FC236}">
                  <a16:creationId xmlns:a16="http://schemas.microsoft.com/office/drawing/2014/main" id="{D551BBD9-421A-5142-BD68-F8F647C9B3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3" name="Freeform 6">
              <a:extLst>
                <a:ext uri="{FF2B5EF4-FFF2-40B4-BE49-F238E27FC236}">
                  <a16:creationId xmlns:a16="http://schemas.microsoft.com/office/drawing/2014/main" id="{7F72690E-CB02-694D-8866-0C9DE58D3D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4" name="Freeform 7">
              <a:extLst>
                <a:ext uri="{FF2B5EF4-FFF2-40B4-BE49-F238E27FC236}">
                  <a16:creationId xmlns:a16="http://schemas.microsoft.com/office/drawing/2014/main" id="{AFA027AF-0492-E949-B310-BD861B6B8E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5" name="Freeform 8">
              <a:extLst>
                <a:ext uri="{FF2B5EF4-FFF2-40B4-BE49-F238E27FC236}">
                  <a16:creationId xmlns:a16="http://schemas.microsoft.com/office/drawing/2014/main" id="{48B935A1-21F2-5046-B6A1-1C7480212A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6" name="Freeform 9">
              <a:extLst>
                <a:ext uri="{FF2B5EF4-FFF2-40B4-BE49-F238E27FC236}">
                  <a16:creationId xmlns:a16="http://schemas.microsoft.com/office/drawing/2014/main" id="{A2D1C10C-FE05-724F-8E25-AC0F8813DC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7" name="Freeform 10">
              <a:extLst>
                <a:ext uri="{FF2B5EF4-FFF2-40B4-BE49-F238E27FC236}">
                  <a16:creationId xmlns:a16="http://schemas.microsoft.com/office/drawing/2014/main" id="{53FDD459-E0E8-434A-865C-F94D6B7DAE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8" name="Freeform 11">
              <a:extLst>
                <a:ext uri="{FF2B5EF4-FFF2-40B4-BE49-F238E27FC236}">
                  <a16:creationId xmlns:a16="http://schemas.microsoft.com/office/drawing/2014/main" id="{BEA93F55-6B81-DF42-B23E-AC7DC5D5C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9" name="Freeform 12">
              <a:extLst>
                <a:ext uri="{FF2B5EF4-FFF2-40B4-BE49-F238E27FC236}">
                  <a16:creationId xmlns:a16="http://schemas.microsoft.com/office/drawing/2014/main" id="{A17F5B89-2441-2C4B-8EDB-97EE63C46E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0" name="Freeform 13">
              <a:extLst>
                <a:ext uri="{FF2B5EF4-FFF2-40B4-BE49-F238E27FC236}">
                  <a16:creationId xmlns:a16="http://schemas.microsoft.com/office/drawing/2014/main" id="{5114940D-E061-5642-9148-F0063A3778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64EFE266-7E7C-D444-9F24-A4B99E8995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2" name="Freeform 15">
              <a:extLst>
                <a:ext uri="{FF2B5EF4-FFF2-40B4-BE49-F238E27FC236}">
                  <a16:creationId xmlns:a16="http://schemas.microsoft.com/office/drawing/2014/main" id="{FC38935D-28D8-EA4D-A094-04F9868D0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3" name="Freeform 16">
              <a:extLst>
                <a:ext uri="{FF2B5EF4-FFF2-40B4-BE49-F238E27FC236}">
                  <a16:creationId xmlns:a16="http://schemas.microsoft.com/office/drawing/2014/main" id="{AB13B5A2-5A7C-0A48-9204-96DBC25D97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4" name="Freeform 17">
              <a:extLst>
                <a:ext uri="{FF2B5EF4-FFF2-40B4-BE49-F238E27FC236}">
                  <a16:creationId xmlns:a16="http://schemas.microsoft.com/office/drawing/2014/main" id="{AE1C3AD9-EA1A-FB44-8179-6DC7F06A84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5" name="Freeform 18">
              <a:extLst>
                <a:ext uri="{FF2B5EF4-FFF2-40B4-BE49-F238E27FC236}">
                  <a16:creationId xmlns:a16="http://schemas.microsoft.com/office/drawing/2014/main" id="{8BD73644-243E-CD48-AA22-B06379A232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E3F4280F-4FBD-F04E-B6D8-31A912E25E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7" name="Freeform 20">
              <a:extLst>
                <a:ext uri="{FF2B5EF4-FFF2-40B4-BE49-F238E27FC236}">
                  <a16:creationId xmlns:a16="http://schemas.microsoft.com/office/drawing/2014/main" id="{90049EB4-6106-3A40-9C8E-F43B069E63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8" name="Freeform 21">
              <a:extLst>
                <a:ext uri="{FF2B5EF4-FFF2-40B4-BE49-F238E27FC236}">
                  <a16:creationId xmlns:a16="http://schemas.microsoft.com/office/drawing/2014/main" id="{F5B40921-5F66-1D48-8FC6-EDD198DB3F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9" name="Freeform 22">
              <a:extLst>
                <a:ext uri="{FF2B5EF4-FFF2-40B4-BE49-F238E27FC236}">
                  <a16:creationId xmlns:a16="http://schemas.microsoft.com/office/drawing/2014/main" id="{AFED0658-5AA2-054E-BA7D-3E1E83617A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0" name="Freeform 23">
              <a:extLst>
                <a:ext uri="{FF2B5EF4-FFF2-40B4-BE49-F238E27FC236}">
                  <a16:creationId xmlns:a16="http://schemas.microsoft.com/office/drawing/2014/main" id="{6A13A36D-CB12-DB4C-9CAF-E67C0C1BE0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1" name="Freeform 24">
              <a:extLst>
                <a:ext uri="{FF2B5EF4-FFF2-40B4-BE49-F238E27FC236}">
                  <a16:creationId xmlns:a16="http://schemas.microsoft.com/office/drawing/2014/main" id="{E261AFD6-98E7-1B48-AFA8-6A7F823B93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2" name="Freeform 25">
              <a:extLst>
                <a:ext uri="{FF2B5EF4-FFF2-40B4-BE49-F238E27FC236}">
                  <a16:creationId xmlns:a16="http://schemas.microsoft.com/office/drawing/2014/main" id="{E04377F8-7A38-454F-AC4D-E66A411030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3" name="Freeform 26">
              <a:extLst>
                <a:ext uri="{FF2B5EF4-FFF2-40B4-BE49-F238E27FC236}">
                  <a16:creationId xmlns:a16="http://schemas.microsoft.com/office/drawing/2014/main" id="{26F9EF1E-5CA2-E149-B089-5EB3B7CDEF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4" name="Freeform 27">
              <a:extLst>
                <a:ext uri="{FF2B5EF4-FFF2-40B4-BE49-F238E27FC236}">
                  <a16:creationId xmlns:a16="http://schemas.microsoft.com/office/drawing/2014/main" id="{1E4F43A9-A0A0-CF47-B0CF-C64CB25CB0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5" name="Freeform 28">
              <a:extLst>
                <a:ext uri="{FF2B5EF4-FFF2-40B4-BE49-F238E27FC236}">
                  <a16:creationId xmlns:a16="http://schemas.microsoft.com/office/drawing/2014/main" id="{243A4F0D-FAFE-D148-9709-809B4C5613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6" name="Freeform 29">
              <a:extLst>
                <a:ext uri="{FF2B5EF4-FFF2-40B4-BE49-F238E27FC236}">
                  <a16:creationId xmlns:a16="http://schemas.microsoft.com/office/drawing/2014/main" id="{F61CD284-0AF3-784D-9908-60F5C58354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7" name="Freeform 4">
              <a:extLst>
                <a:ext uri="{FF2B5EF4-FFF2-40B4-BE49-F238E27FC236}">
                  <a16:creationId xmlns:a16="http://schemas.microsoft.com/office/drawing/2014/main" id="{338E76EA-C520-604A-A9FF-B3E90A1247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8" name="Freeform 6">
              <a:extLst>
                <a:ext uri="{FF2B5EF4-FFF2-40B4-BE49-F238E27FC236}">
                  <a16:creationId xmlns:a16="http://schemas.microsoft.com/office/drawing/2014/main" id="{55C1B22D-BF38-E94C-9F34-D70CB671B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477229A3-9E76-BB41-9771-27F74F13C79A}"/>
              </a:ext>
            </a:extLst>
          </p:cNvPr>
          <p:cNvGrpSpPr/>
          <p:nvPr/>
        </p:nvGrpSpPr>
        <p:grpSpPr>
          <a:xfrm>
            <a:off x="-2422178" y="4898662"/>
            <a:ext cx="14922466" cy="4506760"/>
            <a:chOff x="-2422178" y="5261733"/>
            <a:chExt cx="14922466" cy="4506760"/>
          </a:xfrm>
        </p:grpSpPr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314C21F7-27E6-7043-AC62-772F4FA1B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1" name="Freeform 31">
              <a:extLst>
                <a:ext uri="{FF2B5EF4-FFF2-40B4-BE49-F238E27FC236}">
                  <a16:creationId xmlns:a16="http://schemas.microsoft.com/office/drawing/2014/main" id="{BAC78CA0-0A9B-C542-9870-908F8588CD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2" name="Freeform 32">
              <a:extLst>
                <a:ext uri="{FF2B5EF4-FFF2-40B4-BE49-F238E27FC236}">
                  <a16:creationId xmlns:a16="http://schemas.microsoft.com/office/drawing/2014/main" id="{E49983F3-35C9-374C-980E-C025B62D63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3" name="Freeform 33">
              <a:extLst>
                <a:ext uri="{FF2B5EF4-FFF2-40B4-BE49-F238E27FC236}">
                  <a16:creationId xmlns:a16="http://schemas.microsoft.com/office/drawing/2014/main" id="{CC868B2E-AF95-484D-8FC3-B01EB4DB26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4" name="Freeform 34">
              <a:extLst>
                <a:ext uri="{FF2B5EF4-FFF2-40B4-BE49-F238E27FC236}">
                  <a16:creationId xmlns:a16="http://schemas.microsoft.com/office/drawing/2014/main" id="{75A62955-FB4E-754A-8E23-8E3745D346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5" name="Freeform 35">
              <a:extLst>
                <a:ext uri="{FF2B5EF4-FFF2-40B4-BE49-F238E27FC236}">
                  <a16:creationId xmlns:a16="http://schemas.microsoft.com/office/drawing/2014/main" id="{E37B1423-A1F5-9043-9F2B-E465197C3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6" name="Freeform 36">
              <a:extLst>
                <a:ext uri="{FF2B5EF4-FFF2-40B4-BE49-F238E27FC236}">
                  <a16:creationId xmlns:a16="http://schemas.microsoft.com/office/drawing/2014/main" id="{CE82EDE7-7279-2447-BDF6-601B815F81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7" name="Freeform 37">
              <a:extLst>
                <a:ext uri="{FF2B5EF4-FFF2-40B4-BE49-F238E27FC236}">
                  <a16:creationId xmlns:a16="http://schemas.microsoft.com/office/drawing/2014/main" id="{1A4DEC4B-3129-6947-865E-97EFA4467E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8" name="Freeform 38">
              <a:extLst>
                <a:ext uri="{FF2B5EF4-FFF2-40B4-BE49-F238E27FC236}">
                  <a16:creationId xmlns:a16="http://schemas.microsoft.com/office/drawing/2014/main" id="{AB90BC07-9FCA-E04E-8B9A-C898B1F794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9" name="Freeform 39">
              <a:extLst>
                <a:ext uri="{FF2B5EF4-FFF2-40B4-BE49-F238E27FC236}">
                  <a16:creationId xmlns:a16="http://schemas.microsoft.com/office/drawing/2014/main" id="{94214701-70A7-0345-84B8-960F0F6BF0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0" name="Freeform 40">
              <a:extLst>
                <a:ext uri="{FF2B5EF4-FFF2-40B4-BE49-F238E27FC236}">
                  <a16:creationId xmlns:a16="http://schemas.microsoft.com/office/drawing/2014/main" id="{41B6DBD1-D1BC-BB46-A349-2F3EC98D43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1" name="Freeform 41">
              <a:extLst>
                <a:ext uri="{FF2B5EF4-FFF2-40B4-BE49-F238E27FC236}">
                  <a16:creationId xmlns:a16="http://schemas.microsoft.com/office/drawing/2014/main" id="{8A7D4422-8675-9341-82C0-8398B0F4E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2" name="Freeform 42">
              <a:extLst>
                <a:ext uri="{FF2B5EF4-FFF2-40B4-BE49-F238E27FC236}">
                  <a16:creationId xmlns:a16="http://schemas.microsoft.com/office/drawing/2014/main" id="{8DEDB9C3-1413-5E44-BC8F-115F147479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3" name="Freeform 43">
              <a:extLst>
                <a:ext uri="{FF2B5EF4-FFF2-40B4-BE49-F238E27FC236}">
                  <a16:creationId xmlns:a16="http://schemas.microsoft.com/office/drawing/2014/main" id="{0A6E8A97-AC91-164F-BDD0-22E7079CA6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4" name="Freeform 44">
              <a:extLst>
                <a:ext uri="{FF2B5EF4-FFF2-40B4-BE49-F238E27FC236}">
                  <a16:creationId xmlns:a16="http://schemas.microsoft.com/office/drawing/2014/main" id="{BC627C2E-F04D-BC44-9059-B6E8EE4226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5" name="Freeform 45">
              <a:extLst>
                <a:ext uri="{FF2B5EF4-FFF2-40B4-BE49-F238E27FC236}">
                  <a16:creationId xmlns:a16="http://schemas.microsoft.com/office/drawing/2014/main" id="{5D053E5A-4181-274D-9162-DC847CC14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6" name="Freeform 46">
              <a:extLst>
                <a:ext uri="{FF2B5EF4-FFF2-40B4-BE49-F238E27FC236}">
                  <a16:creationId xmlns:a16="http://schemas.microsoft.com/office/drawing/2014/main" id="{3FFCBEE2-9822-A54C-86E9-1FFEA97A52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7" name="Freeform 47">
              <a:extLst>
                <a:ext uri="{FF2B5EF4-FFF2-40B4-BE49-F238E27FC236}">
                  <a16:creationId xmlns:a16="http://schemas.microsoft.com/office/drawing/2014/main" id="{3C4212A5-F0D0-1844-A3B4-0389EFF64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8" name="Freeform 48">
              <a:extLst>
                <a:ext uri="{FF2B5EF4-FFF2-40B4-BE49-F238E27FC236}">
                  <a16:creationId xmlns:a16="http://schemas.microsoft.com/office/drawing/2014/main" id="{53BE6F74-1A8B-1647-B3DE-683710C6CF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9" name="Freeform 49">
              <a:extLst>
                <a:ext uri="{FF2B5EF4-FFF2-40B4-BE49-F238E27FC236}">
                  <a16:creationId xmlns:a16="http://schemas.microsoft.com/office/drawing/2014/main" id="{48CC0194-0522-9C4D-9BA7-8E494E9BA2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0" name="Freeform 50">
              <a:extLst>
                <a:ext uri="{FF2B5EF4-FFF2-40B4-BE49-F238E27FC236}">
                  <a16:creationId xmlns:a16="http://schemas.microsoft.com/office/drawing/2014/main" id="{BB5AC2AA-DB50-CB4C-93A8-E15FCF252C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1" name="Freeform 51">
              <a:extLst>
                <a:ext uri="{FF2B5EF4-FFF2-40B4-BE49-F238E27FC236}">
                  <a16:creationId xmlns:a16="http://schemas.microsoft.com/office/drawing/2014/main" id="{D754E386-5447-B34F-A2A3-0C35AAE4B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2" name="Freeform 52">
              <a:extLst>
                <a:ext uri="{FF2B5EF4-FFF2-40B4-BE49-F238E27FC236}">
                  <a16:creationId xmlns:a16="http://schemas.microsoft.com/office/drawing/2014/main" id="{05DFB958-C769-924C-93E3-BF0F257CCA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3" name="Freeform 53">
              <a:extLst>
                <a:ext uri="{FF2B5EF4-FFF2-40B4-BE49-F238E27FC236}">
                  <a16:creationId xmlns:a16="http://schemas.microsoft.com/office/drawing/2014/main" id="{AD787F73-B71A-A548-AFE7-D917E9CEDC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4" name="Freeform 54">
              <a:extLst>
                <a:ext uri="{FF2B5EF4-FFF2-40B4-BE49-F238E27FC236}">
                  <a16:creationId xmlns:a16="http://schemas.microsoft.com/office/drawing/2014/main" id="{3EE90314-4BE7-D542-B82E-F9AB99AD2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5" name="Freeform 55">
              <a:extLst>
                <a:ext uri="{FF2B5EF4-FFF2-40B4-BE49-F238E27FC236}">
                  <a16:creationId xmlns:a16="http://schemas.microsoft.com/office/drawing/2014/main" id="{D7F90983-5C09-C14C-A8D5-5DB20A25E8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6" name="Freeform 56">
              <a:extLst>
                <a:ext uri="{FF2B5EF4-FFF2-40B4-BE49-F238E27FC236}">
                  <a16:creationId xmlns:a16="http://schemas.microsoft.com/office/drawing/2014/main" id="{49BA8D29-0CB1-1240-918D-D4DD05448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7" name="Freeform 45">
              <a:extLst>
                <a:ext uri="{FF2B5EF4-FFF2-40B4-BE49-F238E27FC236}">
                  <a16:creationId xmlns:a16="http://schemas.microsoft.com/office/drawing/2014/main" id="{EB72D185-DE48-E745-9883-CBEC2A8F4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8" name="Freeform 31">
              <a:extLst>
                <a:ext uri="{FF2B5EF4-FFF2-40B4-BE49-F238E27FC236}">
                  <a16:creationId xmlns:a16="http://schemas.microsoft.com/office/drawing/2014/main" id="{E15D5F49-AE8E-B540-A2BC-CFBAF9890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F4B5AB5-A06D-49BF-988A-EDE81C2835AB}"/>
              </a:ext>
            </a:extLst>
          </p:cNvPr>
          <p:cNvGrpSpPr/>
          <p:nvPr/>
        </p:nvGrpSpPr>
        <p:grpSpPr>
          <a:xfrm>
            <a:off x="720510" y="1852309"/>
            <a:ext cx="10750981" cy="3646750"/>
            <a:chOff x="1064655" y="1852309"/>
            <a:chExt cx="10750981" cy="36467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75D3C9-72D6-4509-A870-01CA4A563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4655" y="1852309"/>
              <a:ext cx="10358002" cy="356037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64F6BC-9C9B-4CD8-9934-753665895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1538" y="5121074"/>
              <a:ext cx="3164098" cy="377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5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75FE0C4-B43F-FF45-9D33-DD4DBD650B58}"/>
              </a:ext>
            </a:extLst>
          </p:cNvPr>
          <p:cNvGrpSpPr/>
          <p:nvPr/>
        </p:nvGrpSpPr>
        <p:grpSpPr>
          <a:xfrm>
            <a:off x="-1114833" y="-4436371"/>
            <a:ext cx="17041188" cy="6786207"/>
            <a:chOff x="-1389153" y="-5087209"/>
            <a:chExt cx="17041188" cy="6786207"/>
          </a:xfrm>
        </p:grpSpPr>
        <p:sp>
          <p:nvSpPr>
            <p:cNvPr id="256" name="Freeform 3">
              <a:extLst>
                <a:ext uri="{FF2B5EF4-FFF2-40B4-BE49-F238E27FC236}">
                  <a16:creationId xmlns:a16="http://schemas.microsoft.com/office/drawing/2014/main" id="{9869175F-DE33-F043-A5E9-BF2AF6BFB3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7" name="Freeform 4">
              <a:extLst>
                <a:ext uri="{FF2B5EF4-FFF2-40B4-BE49-F238E27FC236}">
                  <a16:creationId xmlns:a16="http://schemas.microsoft.com/office/drawing/2014/main" id="{EAD8C902-4995-A347-AE93-1E2602308A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8" name="Freeform 5">
              <a:extLst>
                <a:ext uri="{FF2B5EF4-FFF2-40B4-BE49-F238E27FC236}">
                  <a16:creationId xmlns:a16="http://schemas.microsoft.com/office/drawing/2014/main" id="{117F46D0-83EC-434C-92B3-F64911DCE9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0FF51881-675D-CA4C-B157-0E2B56849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7">
              <a:extLst>
                <a:ext uri="{FF2B5EF4-FFF2-40B4-BE49-F238E27FC236}">
                  <a16:creationId xmlns:a16="http://schemas.microsoft.com/office/drawing/2014/main" id="{5EF02033-E17B-B54D-8A7A-847F2485CB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8">
              <a:extLst>
                <a:ext uri="{FF2B5EF4-FFF2-40B4-BE49-F238E27FC236}">
                  <a16:creationId xmlns:a16="http://schemas.microsoft.com/office/drawing/2014/main" id="{DBF45513-ECA9-4B40-BE4C-23541D5F8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9">
              <a:extLst>
                <a:ext uri="{FF2B5EF4-FFF2-40B4-BE49-F238E27FC236}">
                  <a16:creationId xmlns:a16="http://schemas.microsoft.com/office/drawing/2014/main" id="{94BF974D-C7C0-584A-B7BE-CBC56D83B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10">
              <a:extLst>
                <a:ext uri="{FF2B5EF4-FFF2-40B4-BE49-F238E27FC236}">
                  <a16:creationId xmlns:a16="http://schemas.microsoft.com/office/drawing/2014/main" id="{164FE4A2-A2B4-2B4C-96F2-C01209C4A3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3D946C52-0220-D846-A186-C156118F81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12">
              <a:extLst>
                <a:ext uri="{FF2B5EF4-FFF2-40B4-BE49-F238E27FC236}">
                  <a16:creationId xmlns:a16="http://schemas.microsoft.com/office/drawing/2014/main" id="{CB6B0F13-EA60-8642-B350-C8D837B1FF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13">
              <a:extLst>
                <a:ext uri="{FF2B5EF4-FFF2-40B4-BE49-F238E27FC236}">
                  <a16:creationId xmlns:a16="http://schemas.microsoft.com/office/drawing/2014/main" id="{262C8977-7B9E-DF48-BF27-9E464C1E2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14">
              <a:extLst>
                <a:ext uri="{FF2B5EF4-FFF2-40B4-BE49-F238E27FC236}">
                  <a16:creationId xmlns:a16="http://schemas.microsoft.com/office/drawing/2014/main" id="{ED22CC2E-B9FC-2446-8E67-A10AC04414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15">
              <a:extLst>
                <a:ext uri="{FF2B5EF4-FFF2-40B4-BE49-F238E27FC236}">
                  <a16:creationId xmlns:a16="http://schemas.microsoft.com/office/drawing/2014/main" id="{0C3C50A7-13DE-F04A-BBFA-4B2EC65ABA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16">
              <a:extLst>
                <a:ext uri="{FF2B5EF4-FFF2-40B4-BE49-F238E27FC236}">
                  <a16:creationId xmlns:a16="http://schemas.microsoft.com/office/drawing/2014/main" id="{5C88E4D4-B4F7-0C45-8892-FC0CD4A38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17">
              <a:extLst>
                <a:ext uri="{FF2B5EF4-FFF2-40B4-BE49-F238E27FC236}">
                  <a16:creationId xmlns:a16="http://schemas.microsoft.com/office/drawing/2014/main" id="{AE61C0BB-9987-564E-B325-2F9F33E5DB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18">
              <a:extLst>
                <a:ext uri="{FF2B5EF4-FFF2-40B4-BE49-F238E27FC236}">
                  <a16:creationId xmlns:a16="http://schemas.microsoft.com/office/drawing/2014/main" id="{E7DDC378-3D68-B944-893E-922D2F9781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19">
              <a:extLst>
                <a:ext uri="{FF2B5EF4-FFF2-40B4-BE49-F238E27FC236}">
                  <a16:creationId xmlns:a16="http://schemas.microsoft.com/office/drawing/2014/main" id="{3E8FE949-22C2-B444-AD2D-6303D7CD8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20">
              <a:extLst>
                <a:ext uri="{FF2B5EF4-FFF2-40B4-BE49-F238E27FC236}">
                  <a16:creationId xmlns:a16="http://schemas.microsoft.com/office/drawing/2014/main" id="{A5034CF9-2F07-C945-ABF1-371ED2101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21">
              <a:extLst>
                <a:ext uri="{FF2B5EF4-FFF2-40B4-BE49-F238E27FC236}">
                  <a16:creationId xmlns:a16="http://schemas.microsoft.com/office/drawing/2014/main" id="{053758BB-6B62-DA41-B911-6E5798CB2C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22">
              <a:extLst>
                <a:ext uri="{FF2B5EF4-FFF2-40B4-BE49-F238E27FC236}">
                  <a16:creationId xmlns:a16="http://schemas.microsoft.com/office/drawing/2014/main" id="{BE1F9D09-68B0-3646-87E7-551A286DB7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23">
              <a:extLst>
                <a:ext uri="{FF2B5EF4-FFF2-40B4-BE49-F238E27FC236}">
                  <a16:creationId xmlns:a16="http://schemas.microsoft.com/office/drawing/2014/main" id="{DF1CEEBE-EC20-334A-9D95-4984FC86CF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24">
              <a:extLst>
                <a:ext uri="{FF2B5EF4-FFF2-40B4-BE49-F238E27FC236}">
                  <a16:creationId xmlns:a16="http://schemas.microsoft.com/office/drawing/2014/main" id="{7338C604-A9E1-7D44-A306-6DADE7DF6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25">
              <a:extLst>
                <a:ext uri="{FF2B5EF4-FFF2-40B4-BE49-F238E27FC236}">
                  <a16:creationId xmlns:a16="http://schemas.microsoft.com/office/drawing/2014/main" id="{F390F4D8-AA59-E841-97D4-602C2D55D9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26">
              <a:extLst>
                <a:ext uri="{FF2B5EF4-FFF2-40B4-BE49-F238E27FC236}">
                  <a16:creationId xmlns:a16="http://schemas.microsoft.com/office/drawing/2014/main" id="{0D0AD64D-E0EF-004D-93EC-1B448A7F7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27">
              <a:extLst>
                <a:ext uri="{FF2B5EF4-FFF2-40B4-BE49-F238E27FC236}">
                  <a16:creationId xmlns:a16="http://schemas.microsoft.com/office/drawing/2014/main" id="{379531DB-B19B-3547-90C8-8BE147C6E2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28">
              <a:extLst>
                <a:ext uri="{FF2B5EF4-FFF2-40B4-BE49-F238E27FC236}">
                  <a16:creationId xmlns:a16="http://schemas.microsoft.com/office/drawing/2014/main" id="{214D3997-09D1-9148-941E-9EA53932DF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29">
              <a:extLst>
                <a:ext uri="{FF2B5EF4-FFF2-40B4-BE49-F238E27FC236}">
                  <a16:creationId xmlns:a16="http://schemas.microsoft.com/office/drawing/2014/main" id="{8B5A44EA-0ED3-474A-BBF8-D663FCAFA1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4">
              <a:extLst>
                <a:ext uri="{FF2B5EF4-FFF2-40B4-BE49-F238E27FC236}">
                  <a16:creationId xmlns:a16="http://schemas.microsoft.com/office/drawing/2014/main" id="{9B84A746-5660-9D46-8986-74935C010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6">
              <a:extLst>
                <a:ext uri="{FF2B5EF4-FFF2-40B4-BE49-F238E27FC236}">
                  <a16:creationId xmlns:a16="http://schemas.microsoft.com/office/drawing/2014/main" id="{5A37C9CA-E52A-7543-B19F-9B38250B1A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BB18D38-35F6-624B-B436-867338FC5D79}"/>
              </a:ext>
            </a:extLst>
          </p:cNvPr>
          <p:cNvGrpSpPr/>
          <p:nvPr/>
        </p:nvGrpSpPr>
        <p:grpSpPr>
          <a:xfrm>
            <a:off x="-2422178" y="4898662"/>
            <a:ext cx="14922466" cy="4506760"/>
            <a:chOff x="-2422178" y="5261733"/>
            <a:chExt cx="14922466" cy="4506760"/>
          </a:xfrm>
        </p:grpSpPr>
        <p:sp>
          <p:nvSpPr>
            <p:cNvPr id="286" name="Freeform 30">
              <a:extLst>
                <a:ext uri="{FF2B5EF4-FFF2-40B4-BE49-F238E27FC236}">
                  <a16:creationId xmlns:a16="http://schemas.microsoft.com/office/drawing/2014/main" id="{21FE0DFC-3D4E-C64F-8C7E-D121D4FB6E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7" name="Freeform 31">
              <a:extLst>
                <a:ext uri="{FF2B5EF4-FFF2-40B4-BE49-F238E27FC236}">
                  <a16:creationId xmlns:a16="http://schemas.microsoft.com/office/drawing/2014/main" id="{E2169DD4-F44F-2E44-9CDF-68ADAD886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8" name="Freeform 32">
              <a:extLst>
                <a:ext uri="{FF2B5EF4-FFF2-40B4-BE49-F238E27FC236}">
                  <a16:creationId xmlns:a16="http://schemas.microsoft.com/office/drawing/2014/main" id="{309CCEAB-9CF8-A94F-88B1-9D4553EC1C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9" name="Freeform 33">
              <a:extLst>
                <a:ext uri="{FF2B5EF4-FFF2-40B4-BE49-F238E27FC236}">
                  <a16:creationId xmlns:a16="http://schemas.microsoft.com/office/drawing/2014/main" id="{18BC423E-0BF7-D04B-B47F-BDB148EF0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0" name="Freeform 34">
              <a:extLst>
                <a:ext uri="{FF2B5EF4-FFF2-40B4-BE49-F238E27FC236}">
                  <a16:creationId xmlns:a16="http://schemas.microsoft.com/office/drawing/2014/main" id="{628A50CD-9E32-7C42-BDEF-7AC37B231B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1" name="Freeform 35">
              <a:extLst>
                <a:ext uri="{FF2B5EF4-FFF2-40B4-BE49-F238E27FC236}">
                  <a16:creationId xmlns:a16="http://schemas.microsoft.com/office/drawing/2014/main" id="{8C1755D1-6E34-D740-83CC-51F4E75A69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2" name="Freeform 36">
              <a:extLst>
                <a:ext uri="{FF2B5EF4-FFF2-40B4-BE49-F238E27FC236}">
                  <a16:creationId xmlns:a16="http://schemas.microsoft.com/office/drawing/2014/main" id="{FC4766EC-133E-5B49-A44C-86BA159710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3" name="Freeform 37">
              <a:extLst>
                <a:ext uri="{FF2B5EF4-FFF2-40B4-BE49-F238E27FC236}">
                  <a16:creationId xmlns:a16="http://schemas.microsoft.com/office/drawing/2014/main" id="{C3A263C2-8B59-8A44-9D71-BDE65B6C04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4" name="Freeform 38">
              <a:extLst>
                <a:ext uri="{FF2B5EF4-FFF2-40B4-BE49-F238E27FC236}">
                  <a16:creationId xmlns:a16="http://schemas.microsoft.com/office/drawing/2014/main" id="{FE63EFA9-7BF4-BC40-80BF-C3222B5D99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5" name="Freeform 39">
              <a:extLst>
                <a:ext uri="{FF2B5EF4-FFF2-40B4-BE49-F238E27FC236}">
                  <a16:creationId xmlns:a16="http://schemas.microsoft.com/office/drawing/2014/main" id="{D5167229-F0E5-034A-B01B-5EBB114F01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6" name="Freeform 40">
              <a:extLst>
                <a:ext uri="{FF2B5EF4-FFF2-40B4-BE49-F238E27FC236}">
                  <a16:creationId xmlns:a16="http://schemas.microsoft.com/office/drawing/2014/main" id="{524209C4-2F8D-1D43-92BF-387DAFFD7A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7" name="Freeform 41">
              <a:extLst>
                <a:ext uri="{FF2B5EF4-FFF2-40B4-BE49-F238E27FC236}">
                  <a16:creationId xmlns:a16="http://schemas.microsoft.com/office/drawing/2014/main" id="{FC9BA59C-3524-D147-95D4-0E3F8F2A6B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8" name="Freeform 42">
              <a:extLst>
                <a:ext uri="{FF2B5EF4-FFF2-40B4-BE49-F238E27FC236}">
                  <a16:creationId xmlns:a16="http://schemas.microsoft.com/office/drawing/2014/main" id="{1BD95664-5F83-6A4C-8C0B-1340882377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9" name="Freeform 43">
              <a:extLst>
                <a:ext uri="{FF2B5EF4-FFF2-40B4-BE49-F238E27FC236}">
                  <a16:creationId xmlns:a16="http://schemas.microsoft.com/office/drawing/2014/main" id="{1425FF9F-3D8C-794F-8B81-ED8C7CD702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0" name="Freeform 44">
              <a:extLst>
                <a:ext uri="{FF2B5EF4-FFF2-40B4-BE49-F238E27FC236}">
                  <a16:creationId xmlns:a16="http://schemas.microsoft.com/office/drawing/2014/main" id="{CA6CF8AC-274F-4D42-873F-3063C04219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1" name="Freeform 45">
              <a:extLst>
                <a:ext uri="{FF2B5EF4-FFF2-40B4-BE49-F238E27FC236}">
                  <a16:creationId xmlns:a16="http://schemas.microsoft.com/office/drawing/2014/main" id="{B3BFABAE-0782-2849-A12B-A92094C9B2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2" name="Freeform 46">
              <a:extLst>
                <a:ext uri="{FF2B5EF4-FFF2-40B4-BE49-F238E27FC236}">
                  <a16:creationId xmlns:a16="http://schemas.microsoft.com/office/drawing/2014/main" id="{1E259E82-A34F-834B-B95D-62719FB47B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3" name="Freeform 47">
              <a:extLst>
                <a:ext uri="{FF2B5EF4-FFF2-40B4-BE49-F238E27FC236}">
                  <a16:creationId xmlns:a16="http://schemas.microsoft.com/office/drawing/2014/main" id="{1E14DAC4-48B9-5A4A-920E-E2F707B512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4" name="Freeform 48">
              <a:extLst>
                <a:ext uri="{FF2B5EF4-FFF2-40B4-BE49-F238E27FC236}">
                  <a16:creationId xmlns:a16="http://schemas.microsoft.com/office/drawing/2014/main" id="{950D3C69-0B71-A34F-8B81-BE52278DF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5" name="Freeform 49">
              <a:extLst>
                <a:ext uri="{FF2B5EF4-FFF2-40B4-BE49-F238E27FC236}">
                  <a16:creationId xmlns:a16="http://schemas.microsoft.com/office/drawing/2014/main" id="{C3519109-AA2F-354E-AB89-AAF13EF44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6" name="Freeform 50">
              <a:extLst>
                <a:ext uri="{FF2B5EF4-FFF2-40B4-BE49-F238E27FC236}">
                  <a16:creationId xmlns:a16="http://schemas.microsoft.com/office/drawing/2014/main" id="{0FDF08E1-908A-6348-A01D-167B862E2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7" name="Freeform 51">
              <a:extLst>
                <a:ext uri="{FF2B5EF4-FFF2-40B4-BE49-F238E27FC236}">
                  <a16:creationId xmlns:a16="http://schemas.microsoft.com/office/drawing/2014/main" id="{A9B54F35-62C1-B04D-BDB9-8D2BF233FD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8" name="Freeform 52">
              <a:extLst>
                <a:ext uri="{FF2B5EF4-FFF2-40B4-BE49-F238E27FC236}">
                  <a16:creationId xmlns:a16="http://schemas.microsoft.com/office/drawing/2014/main" id="{6F44C535-78B2-704D-AB12-B424369D11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9" name="Freeform 53">
              <a:extLst>
                <a:ext uri="{FF2B5EF4-FFF2-40B4-BE49-F238E27FC236}">
                  <a16:creationId xmlns:a16="http://schemas.microsoft.com/office/drawing/2014/main" id="{A1B8D8F2-4BDB-E143-B742-71507A0C6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0" name="Freeform 54">
              <a:extLst>
                <a:ext uri="{FF2B5EF4-FFF2-40B4-BE49-F238E27FC236}">
                  <a16:creationId xmlns:a16="http://schemas.microsoft.com/office/drawing/2014/main" id="{732D5895-E745-184E-B704-64BA1913C7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1" name="Freeform 55">
              <a:extLst>
                <a:ext uri="{FF2B5EF4-FFF2-40B4-BE49-F238E27FC236}">
                  <a16:creationId xmlns:a16="http://schemas.microsoft.com/office/drawing/2014/main" id="{7420C350-D0C7-A343-BA46-054F1840FD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56">
              <a:extLst>
                <a:ext uri="{FF2B5EF4-FFF2-40B4-BE49-F238E27FC236}">
                  <a16:creationId xmlns:a16="http://schemas.microsoft.com/office/drawing/2014/main" id="{21FFB029-AE81-D748-9605-0F43E4C581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E9987DA6-9A5D-B349-959B-AAC22BEEE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4" name="Freeform 31">
              <a:extLst>
                <a:ext uri="{FF2B5EF4-FFF2-40B4-BE49-F238E27FC236}">
                  <a16:creationId xmlns:a16="http://schemas.microsoft.com/office/drawing/2014/main" id="{4BB6D4E8-56DE-A146-875E-59D3F2BE7D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7D2EE5-4F89-4205-BEA7-4200C84A8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01" y="1508593"/>
            <a:ext cx="9486198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9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442">
            <a:extLst>
              <a:ext uri="{FF2B5EF4-FFF2-40B4-BE49-F238E27FC236}">
                <a16:creationId xmlns:a16="http://schemas.microsoft.com/office/drawing/2014/main" id="{020E9237-DB2B-094F-A333-1411EEA35376}"/>
              </a:ext>
            </a:extLst>
          </p:cNvPr>
          <p:cNvGrpSpPr/>
          <p:nvPr/>
        </p:nvGrpSpPr>
        <p:grpSpPr>
          <a:xfrm>
            <a:off x="-1379165" y="-4680343"/>
            <a:ext cx="17041188" cy="6786207"/>
            <a:chOff x="-1389153" y="-5087209"/>
            <a:chExt cx="17041188" cy="6786207"/>
          </a:xfrm>
        </p:grpSpPr>
        <p:sp>
          <p:nvSpPr>
            <p:cNvPr id="444" name="Freeform 3">
              <a:extLst>
                <a:ext uri="{FF2B5EF4-FFF2-40B4-BE49-F238E27FC236}">
                  <a16:creationId xmlns:a16="http://schemas.microsoft.com/office/drawing/2014/main" id="{157695F8-39AD-DE42-9915-FCBBD13690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5" name="Freeform 4">
              <a:extLst>
                <a:ext uri="{FF2B5EF4-FFF2-40B4-BE49-F238E27FC236}">
                  <a16:creationId xmlns:a16="http://schemas.microsoft.com/office/drawing/2014/main" id="{26537A3A-777D-2442-BD5E-570E764E34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6" name="Freeform 5">
              <a:extLst>
                <a:ext uri="{FF2B5EF4-FFF2-40B4-BE49-F238E27FC236}">
                  <a16:creationId xmlns:a16="http://schemas.microsoft.com/office/drawing/2014/main" id="{AB51AA68-64EC-6043-8A5D-E79D84B3A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7" name="Freeform 6">
              <a:extLst>
                <a:ext uri="{FF2B5EF4-FFF2-40B4-BE49-F238E27FC236}">
                  <a16:creationId xmlns:a16="http://schemas.microsoft.com/office/drawing/2014/main" id="{818186C6-0F6E-124B-BBC0-852579D733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8" name="Freeform 7">
              <a:extLst>
                <a:ext uri="{FF2B5EF4-FFF2-40B4-BE49-F238E27FC236}">
                  <a16:creationId xmlns:a16="http://schemas.microsoft.com/office/drawing/2014/main" id="{30D5679A-C4DD-3A43-B2CB-3EA7FA3ED2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9" name="Freeform 8">
              <a:extLst>
                <a:ext uri="{FF2B5EF4-FFF2-40B4-BE49-F238E27FC236}">
                  <a16:creationId xmlns:a16="http://schemas.microsoft.com/office/drawing/2014/main" id="{6A160908-311B-0647-949C-A9C57B9EAC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0" name="Freeform 9">
              <a:extLst>
                <a:ext uri="{FF2B5EF4-FFF2-40B4-BE49-F238E27FC236}">
                  <a16:creationId xmlns:a16="http://schemas.microsoft.com/office/drawing/2014/main" id="{CB23C060-9652-D345-A5D7-0FD2C7B7CB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1" name="Freeform 10">
              <a:extLst>
                <a:ext uri="{FF2B5EF4-FFF2-40B4-BE49-F238E27FC236}">
                  <a16:creationId xmlns:a16="http://schemas.microsoft.com/office/drawing/2014/main" id="{B1E236C3-5F0F-2346-B0A9-B4ED7E5A6B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2" name="Freeform 11">
              <a:extLst>
                <a:ext uri="{FF2B5EF4-FFF2-40B4-BE49-F238E27FC236}">
                  <a16:creationId xmlns:a16="http://schemas.microsoft.com/office/drawing/2014/main" id="{0EBE36DC-A552-E848-8E2C-4C401AB9AE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3" name="Freeform 12">
              <a:extLst>
                <a:ext uri="{FF2B5EF4-FFF2-40B4-BE49-F238E27FC236}">
                  <a16:creationId xmlns:a16="http://schemas.microsoft.com/office/drawing/2014/main" id="{DE065D18-24D6-7147-B6BE-990B495169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4" name="Freeform 13">
              <a:extLst>
                <a:ext uri="{FF2B5EF4-FFF2-40B4-BE49-F238E27FC236}">
                  <a16:creationId xmlns:a16="http://schemas.microsoft.com/office/drawing/2014/main" id="{23DA4C8F-1136-BE4E-BE98-B928CC014C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5" name="Freeform 14">
              <a:extLst>
                <a:ext uri="{FF2B5EF4-FFF2-40B4-BE49-F238E27FC236}">
                  <a16:creationId xmlns:a16="http://schemas.microsoft.com/office/drawing/2014/main" id="{EA062239-1932-0A45-86FA-AD55E43D74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6" name="Freeform 15">
              <a:extLst>
                <a:ext uri="{FF2B5EF4-FFF2-40B4-BE49-F238E27FC236}">
                  <a16:creationId xmlns:a16="http://schemas.microsoft.com/office/drawing/2014/main" id="{87BBD7FB-59FA-1441-8196-B48D6D2B71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7" name="Freeform 16">
              <a:extLst>
                <a:ext uri="{FF2B5EF4-FFF2-40B4-BE49-F238E27FC236}">
                  <a16:creationId xmlns:a16="http://schemas.microsoft.com/office/drawing/2014/main" id="{B5790E17-371D-6248-A67D-6B916CE8BE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8" name="Freeform 17">
              <a:extLst>
                <a:ext uri="{FF2B5EF4-FFF2-40B4-BE49-F238E27FC236}">
                  <a16:creationId xmlns:a16="http://schemas.microsoft.com/office/drawing/2014/main" id="{5A7E88F1-1CAC-A949-90E8-EA53D91CE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9" name="Freeform 18">
              <a:extLst>
                <a:ext uri="{FF2B5EF4-FFF2-40B4-BE49-F238E27FC236}">
                  <a16:creationId xmlns:a16="http://schemas.microsoft.com/office/drawing/2014/main" id="{AB9B6EEF-8185-2442-BDD3-15BA00FA5E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0" name="Freeform 19">
              <a:extLst>
                <a:ext uri="{FF2B5EF4-FFF2-40B4-BE49-F238E27FC236}">
                  <a16:creationId xmlns:a16="http://schemas.microsoft.com/office/drawing/2014/main" id="{66C5DE6F-1A63-F24F-9E4F-0C891FDA88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1" name="Freeform 20">
              <a:extLst>
                <a:ext uri="{FF2B5EF4-FFF2-40B4-BE49-F238E27FC236}">
                  <a16:creationId xmlns:a16="http://schemas.microsoft.com/office/drawing/2014/main" id="{BA60F010-267B-BA4F-B114-18E301F166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2" name="Freeform 21">
              <a:extLst>
                <a:ext uri="{FF2B5EF4-FFF2-40B4-BE49-F238E27FC236}">
                  <a16:creationId xmlns:a16="http://schemas.microsoft.com/office/drawing/2014/main" id="{F83B9E3A-2021-8046-AC84-1D006A18D0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3" name="Freeform 22">
              <a:extLst>
                <a:ext uri="{FF2B5EF4-FFF2-40B4-BE49-F238E27FC236}">
                  <a16:creationId xmlns:a16="http://schemas.microsoft.com/office/drawing/2014/main" id="{B21C83E8-D5BA-C446-8BF1-235C66C395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4" name="Freeform 23">
              <a:extLst>
                <a:ext uri="{FF2B5EF4-FFF2-40B4-BE49-F238E27FC236}">
                  <a16:creationId xmlns:a16="http://schemas.microsoft.com/office/drawing/2014/main" id="{AE727D64-306B-5C46-8471-AF4AEB59F4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5" name="Freeform 25">
              <a:extLst>
                <a:ext uri="{FF2B5EF4-FFF2-40B4-BE49-F238E27FC236}">
                  <a16:creationId xmlns:a16="http://schemas.microsoft.com/office/drawing/2014/main" id="{2AA8F4C3-E9F3-8C4E-B9FD-968DBB8EEA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6" name="Freeform 26">
              <a:extLst>
                <a:ext uri="{FF2B5EF4-FFF2-40B4-BE49-F238E27FC236}">
                  <a16:creationId xmlns:a16="http://schemas.microsoft.com/office/drawing/2014/main" id="{0971D52D-788E-EE40-9562-1DA748393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7" name="Freeform 27">
              <a:extLst>
                <a:ext uri="{FF2B5EF4-FFF2-40B4-BE49-F238E27FC236}">
                  <a16:creationId xmlns:a16="http://schemas.microsoft.com/office/drawing/2014/main" id="{5B522A19-281C-684B-BAB3-75533B8AAA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8" name="Freeform 28">
              <a:extLst>
                <a:ext uri="{FF2B5EF4-FFF2-40B4-BE49-F238E27FC236}">
                  <a16:creationId xmlns:a16="http://schemas.microsoft.com/office/drawing/2014/main" id="{E5F2C37F-685F-C348-A8E6-A348A64ECE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9" name="Freeform 29">
              <a:extLst>
                <a:ext uri="{FF2B5EF4-FFF2-40B4-BE49-F238E27FC236}">
                  <a16:creationId xmlns:a16="http://schemas.microsoft.com/office/drawing/2014/main" id="{D7FF7382-DC06-E949-A747-8CC01EC391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0" name="Freeform 4">
              <a:extLst>
                <a:ext uri="{FF2B5EF4-FFF2-40B4-BE49-F238E27FC236}">
                  <a16:creationId xmlns:a16="http://schemas.microsoft.com/office/drawing/2014/main" id="{85D252D9-CEA5-C740-B640-847C71A7F6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1" name="Freeform 6">
              <a:extLst>
                <a:ext uri="{FF2B5EF4-FFF2-40B4-BE49-F238E27FC236}">
                  <a16:creationId xmlns:a16="http://schemas.microsoft.com/office/drawing/2014/main" id="{F8053CAB-0C2D-964D-9BBE-D664C4A620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4AB2CE29-BB78-CA42-A993-6D4B46E9FCF2}"/>
              </a:ext>
            </a:extLst>
          </p:cNvPr>
          <p:cNvGrpSpPr/>
          <p:nvPr/>
        </p:nvGrpSpPr>
        <p:grpSpPr>
          <a:xfrm>
            <a:off x="-2410999" y="4947206"/>
            <a:ext cx="14922466" cy="4506760"/>
            <a:chOff x="-2422178" y="5261733"/>
            <a:chExt cx="14922466" cy="4506760"/>
          </a:xfrm>
        </p:grpSpPr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0AB0D372-38CB-154D-981E-D91E7AB2656D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475" name="Freeform 30">
                <a:extLst>
                  <a:ext uri="{FF2B5EF4-FFF2-40B4-BE49-F238E27FC236}">
                    <a16:creationId xmlns:a16="http://schemas.microsoft.com/office/drawing/2014/main" id="{2787F763-35B4-034A-B058-1A7208269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6" name="Freeform 31">
                <a:extLst>
                  <a:ext uri="{FF2B5EF4-FFF2-40B4-BE49-F238E27FC236}">
                    <a16:creationId xmlns:a16="http://schemas.microsoft.com/office/drawing/2014/main" id="{51D4FAC0-E43D-0449-A204-1057286CE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7" name="Freeform 32">
                <a:extLst>
                  <a:ext uri="{FF2B5EF4-FFF2-40B4-BE49-F238E27FC236}">
                    <a16:creationId xmlns:a16="http://schemas.microsoft.com/office/drawing/2014/main" id="{356282D5-6FA9-3645-BEA8-A6BFA907A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8" name="Freeform 33">
                <a:extLst>
                  <a:ext uri="{FF2B5EF4-FFF2-40B4-BE49-F238E27FC236}">
                    <a16:creationId xmlns:a16="http://schemas.microsoft.com/office/drawing/2014/main" id="{F25B4FD8-2605-C643-A273-4AFDC4CF1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9" name="Freeform 34">
                <a:extLst>
                  <a:ext uri="{FF2B5EF4-FFF2-40B4-BE49-F238E27FC236}">
                    <a16:creationId xmlns:a16="http://schemas.microsoft.com/office/drawing/2014/main" id="{F575893E-F9B1-DE4D-AC0D-57F85911A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0" name="Freeform 35">
                <a:extLst>
                  <a:ext uri="{FF2B5EF4-FFF2-40B4-BE49-F238E27FC236}">
                    <a16:creationId xmlns:a16="http://schemas.microsoft.com/office/drawing/2014/main" id="{0D2FCECB-92FD-8E4B-82E3-6D1C210B1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1" name="Freeform 36">
                <a:extLst>
                  <a:ext uri="{FF2B5EF4-FFF2-40B4-BE49-F238E27FC236}">
                    <a16:creationId xmlns:a16="http://schemas.microsoft.com/office/drawing/2014/main" id="{3180A0B6-438F-F94D-9C26-DBFB0B881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2" name="Freeform 37">
                <a:extLst>
                  <a:ext uri="{FF2B5EF4-FFF2-40B4-BE49-F238E27FC236}">
                    <a16:creationId xmlns:a16="http://schemas.microsoft.com/office/drawing/2014/main" id="{B38B6C48-1308-BC45-A09C-E79E0AD28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3" name="Freeform 38">
                <a:extLst>
                  <a:ext uri="{FF2B5EF4-FFF2-40B4-BE49-F238E27FC236}">
                    <a16:creationId xmlns:a16="http://schemas.microsoft.com/office/drawing/2014/main" id="{2D568405-3782-6F41-A81B-1123555E7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4" name="Freeform 39">
                <a:extLst>
                  <a:ext uri="{FF2B5EF4-FFF2-40B4-BE49-F238E27FC236}">
                    <a16:creationId xmlns:a16="http://schemas.microsoft.com/office/drawing/2014/main" id="{95505986-DC28-3F46-B8F0-0FA07301F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5" name="Freeform 40">
                <a:extLst>
                  <a:ext uri="{FF2B5EF4-FFF2-40B4-BE49-F238E27FC236}">
                    <a16:creationId xmlns:a16="http://schemas.microsoft.com/office/drawing/2014/main" id="{D5B05800-5556-D74C-8A70-C2BAAC9C4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6" name="Freeform 41">
                <a:extLst>
                  <a:ext uri="{FF2B5EF4-FFF2-40B4-BE49-F238E27FC236}">
                    <a16:creationId xmlns:a16="http://schemas.microsoft.com/office/drawing/2014/main" id="{90F3D4A8-E887-A447-9167-94232E323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7" name="Freeform 42">
                <a:extLst>
                  <a:ext uri="{FF2B5EF4-FFF2-40B4-BE49-F238E27FC236}">
                    <a16:creationId xmlns:a16="http://schemas.microsoft.com/office/drawing/2014/main" id="{FD7E8748-A2A6-7249-BEB5-AC88F0505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8" name="Freeform 43">
                <a:extLst>
                  <a:ext uri="{FF2B5EF4-FFF2-40B4-BE49-F238E27FC236}">
                    <a16:creationId xmlns:a16="http://schemas.microsoft.com/office/drawing/2014/main" id="{C5B61323-E6C3-D647-A8D8-A9F38F655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9" name="Freeform 44">
                <a:extLst>
                  <a:ext uri="{FF2B5EF4-FFF2-40B4-BE49-F238E27FC236}">
                    <a16:creationId xmlns:a16="http://schemas.microsoft.com/office/drawing/2014/main" id="{F966A968-C4E9-804C-B4B5-9B87B4C62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0" name="Freeform 45">
                <a:extLst>
                  <a:ext uri="{FF2B5EF4-FFF2-40B4-BE49-F238E27FC236}">
                    <a16:creationId xmlns:a16="http://schemas.microsoft.com/office/drawing/2014/main" id="{C8185088-561E-6C4F-8832-FE62614B7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1" name="Freeform 46">
                <a:extLst>
                  <a:ext uri="{FF2B5EF4-FFF2-40B4-BE49-F238E27FC236}">
                    <a16:creationId xmlns:a16="http://schemas.microsoft.com/office/drawing/2014/main" id="{917E3C02-86E5-6047-ABE7-83ADD3F03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2" name="Freeform 47">
                <a:extLst>
                  <a:ext uri="{FF2B5EF4-FFF2-40B4-BE49-F238E27FC236}">
                    <a16:creationId xmlns:a16="http://schemas.microsoft.com/office/drawing/2014/main" id="{F8CB9E73-D08E-7542-9A54-56898A267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3" name="Freeform 48">
                <a:extLst>
                  <a:ext uri="{FF2B5EF4-FFF2-40B4-BE49-F238E27FC236}">
                    <a16:creationId xmlns:a16="http://schemas.microsoft.com/office/drawing/2014/main" id="{68E4C12A-7610-0445-9ED4-B4E5DED72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4" name="Freeform 49">
                <a:extLst>
                  <a:ext uri="{FF2B5EF4-FFF2-40B4-BE49-F238E27FC236}">
                    <a16:creationId xmlns:a16="http://schemas.microsoft.com/office/drawing/2014/main" id="{BE84FEDE-BFA3-3644-87C6-E2EA24CFB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5" name="Freeform 50">
                <a:extLst>
                  <a:ext uri="{FF2B5EF4-FFF2-40B4-BE49-F238E27FC236}">
                    <a16:creationId xmlns:a16="http://schemas.microsoft.com/office/drawing/2014/main" id="{2F6AB605-7989-AF43-9FF9-A0E7DBEE3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6" name="Freeform 51">
                <a:extLst>
                  <a:ext uri="{FF2B5EF4-FFF2-40B4-BE49-F238E27FC236}">
                    <a16:creationId xmlns:a16="http://schemas.microsoft.com/office/drawing/2014/main" id="{4F03AF28-A9F7-2442-BEB1-71F5A09C5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7" name="Freeform 52">
                <a:extLst>
                  <a:ext uri="{FF2B5EF4-FFF2-40B4-BE49-F238E27FC236}">
                    <a16:creationId xmlns:a16="http://schemas.microsoft.com/office/drawing/2014/main" id="{5AB04F21-1B74-B64A-A8C6-AB9542FE7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8" name="Freeform 53">
                <a:extLst>
                  <a:ext uri="{FF2B5EF4-FFF2-40B4-BE49-F238E27FC236}">
                    <a16:creationId xmlns:a16="http://schemas.microsoft.com/office/drawing/2014/main" id="{CC6CFD05-CDB2-F54A-89B0-4E494ADBF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9" name="Freeform 54">
                <a:extLst>
                  <a:ext uri="{FF2B5EF4-FFF2-40B4-BE49-F238E27FC236}">
                    <a16:creationId xmlns:a16="http://schemas.microsoft.com/office/drawing/2014/main" id="{BDDCC672-B951-AE46-948A-E8960BCAC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0" name="Freeform 55">
                <a:extLst>
                  <a:ext uri="{FF2B5EF4-FFF2-40B4-BE49-F238E27FC236}">
                    <a16:creationId xmlns:a16="http://schemas.microsoft.com/office/drawing/2014/main" id="{CC3D580B-056B-F648-AA14-F21B06CE7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1" name="Freeform 56">
                <a:extLst>
                  <a:ext uri="{FF2B5EF4-FFF2-40B4-BE49-F238E27FC236}">
                    <a16:creationId xmlns:a16="http://schemas.microsoft.com/office/drawing/2014/main" id="{C066A12E-74F2-AE41-ADE2-8A43D652E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2" name="Freeform 45">
                <a:extLst>
                  <a:ext uri="{FF2B5EF4-FFF2-40B4-BE49-F238E27FC236}">
                    <a16:creationId xmlns:a16="http://schemas.microsoft.com/office/drawing/2014/main" id="{4D83AAFD-0E9B-D646-940A-B783F52C2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474" name="Freeform 31">
              <a:extLst>
                <a:ext uri="{FF2B5EF4-FFF2-40B4-BE49-F238E27FC236}">
                  <a16:creationId xmlns:a16="http://schemas.microsoft.com/office/drawing/2014/main" id="{BAB1C14A-4651-9F4A-99E2-522FC42EBB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D7E1939-A934-4D8F-86D9-E5E0FE44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8" y="1860349"/>
            <a:ext cx="3720601" cy="2893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70E166-162F-40DD-A56D-1D7A64325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67" y="1855940"/>
            <a:ext cx="3722910" cy="2889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867F8-5371-4009-9CC0-8F29DB9C6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545" y="1867529"/>
            <a:ext cx="3722910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6725B27-86B6-094D-9B78-7BC2B002E5B1}"/>
              </a:ext>
            </a:extLst>
          </p:cNvPr>
          <p:cNvGrpSpPr/>
          <p:nvPr/>
        </p:nvGrpSpPr>
        <p:grpSpPr>
          <a:xfrm>
            <a:off x="-1389153" y="-5444255"/>
            <a:ext cx="17041188" cy="6786207"/>
            <a:chOff x="-1389153" y="-5087209"/>
            <a:chExt cx="17041188" cy="6786207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EE3708FB-2080-0645-AD67-2556826618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F80CC9F3-99EF-E344-8765-78141F5C3D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4449BECB-997F-CD44-89C9-3AA5B8A0E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F44389E9-CD06-854A-9957-2A5D575737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1FC991D0-E5E8-E34A-9731-062EC7EA6B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B1466C1-52E3-8243-896D-EDC4820683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C8D36E3D-52D3-354A-8F4E-3874499DEC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548FCD96-1C91-E342-A7AF-475E8A1037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9AB1B799-B95A-B84C-8449-F86CF8ACB4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CD65581-693A-B64A-908D-4BCCF296B0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AF0D2FB-65DD-CC4B-89BF-D9FD22059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F84C0A0D-6BA3-CA49-9817-F19B4DF7FA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0574D197-D707-8B4D-9D1C-02AC04AF49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F7106E8B-A8CF-F649-8DC3-C12AA7594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706DC278-42C9-654E-89E0-F230037C8C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0692EB3C-C733-B146-838B-2A4304F656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0E971A96-ABBC-5041-AA28-8105C64971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B1378E48-1CAA-2D48-AAAF-23391AAD25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FAFB831C-5F69-3943-BF05-891D64E414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29AFB858-7095-BC42-919D-28616C6EEF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6FDE1450-3700-C746-B08D-B63F540BAD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55FF75EB-900D-8348-9F64-BB58D2ADBC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F4767B0A-25AA-D840-BB03-8931DFF734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983C4AF1-466E-4042-98D4-28B2FFD1E4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374D93B4-58A4-9542-B775-BA9C622471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04095F9D-CA5F-374D-91A6-325114CEFF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8" name="Freeform 4">
              <a:extLst>
                <a:ext uri="{FF2B5EF4-FFF2-40B4-BE49-F238E27FC236}">
                  <a16:creationId xmlns:a16="http://schemas.microsoft.com/office/drawing/2014/main" id="{79B54E6B-8F57-DD4B-95F5-369AC2F928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AE69031-DEF6-3D46-9E77-6E6A61FF06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7CE8DF8-2AD1-F449-B940-6C90B0E4AB40}"/>
              </a:ext>
            </a:extLst>
          </p:cNvPr>
          <p:cNvGrpSpPr/>
          <p:nvPr/>
        </p:nvGrpSpPr>
        <p:grpSpPr>
          <a:xfrm>
            <a:off x="-2422178" y="5494651"/>
            <a:ext cx="14922466" cy="4506760"/>
            <a:chOff x="-2422178" y="5261733"/>
            <a:chExt cx="14922466" cy="450676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8ED03C3-5D97-6A43-9938-84BDE5C83EC6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83" name="Freeform 30">
                <a:extLst>
                  <a:ext uri="{FF2B5EF4-FFF2-40B4-BE49-F238E27FC236}">
                    <a16:creationId xmlns:a16="http://schemas.microsoft.com/office/drawing/2014/main" id="{EE800823-7105-1148-8344-7BEE09413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4" name="Freeform 31">
                <a:extLst>
                  <a:ext uri="{FF2B5EF4-FFF2-40B4-BE49-F238E27FC236}">
                    <a16:creationId xmlns:a16="http://schemas.microsoft.com/office/drawing/2014/main" id="{550BFE26-706D-DE41-AA9D-F09B558E2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5" name="Freeform 32">
                <a:extLst>
                  <a:ext uri="{FF2B5EF4-FFF2-40B4-BE49-F238E27FC236}">
                    <a16:creationId xmlns:a16="http://schemas.microsoft.com/office/drawing/2014/main" id="{D5C9278C-54AB-234C-9801-84BE0E939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6" name="Freeform 33">
                <a:extLst>
                  <a:ext uri="{FF2B5EF4-FFF2-40B4-BE49-F238E27FC236}">
                    <a16:creationId xmlns:a16="http://schemas.microsoft.com/office/drawing/2014/main" id="{EB679513-AC5C-D143-BA20-1BBF656F5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7" name="Freeform 34">
                <a:extLst>
                  <a:ext uri="{FF2B5EF4-FFF2-40B4-BE49-F238E27FC236}">
                    <a16:creationId xmlns:a16="http://schemas.microsoft.com/office/drawing/2014/main" id="{F12A9A03-DA2C-414F-A79C-2FCA2EC7A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8" name="Freeform 35">
                <a:extLst>
                  <a:ext uri="{FF2B5EF4-FFF2-40B4-BE49-F238E27FC236}">
                    <a16:creationId xmlns:a16="http://schemas.microsoft.com/office/drawing/2014/main" id="{19EC47F4-0165-1F43-BA6E-9447FB8E1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9" name="Freeform 36">
                <a:extLst>
                  <a:ext uri="{FF2B5EF4-FFF2-40B4-BE49-F238E27FC236}">
                    <a16:creationId xmlns:a16="http://schemas.microsoft.com/office/drawing/2014/main" id="{AEF2FA17-C419-D142-823A-C6AACECA6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0" name="Freeform 37">
                <a:extLst>
                  <a:ext uri="{FF2B5EF4-FFF2-40B4-BE49-F238E27FC236}">
                    <a16:creationId xmlns:a16="http://schemas.microsoft.com/office/drawing/2014/main" id="{751A5FA7-EB66-3A44-B1CD-44F09FE9A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1" name="Freeform 38">
                <a:extLst>
                  <a:ext uri="{FF2B5EF4-FFF2-40B4-BE49-F238E27FC236}">
                    <a16:creationId xmlns:a16="http://schemas.microsoft.com/office/drawing/2014/main" id="{855A1F75-4003-FB4C-81B2-2591413B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2" name="Freeform 39">
                <a:extLst>
                  <a:ext uri="{FF2B5EF4-FFF2-40B4-BE49-F238E27FC236}">
                    <a16:creationId xmlns:a16="http://schemas.microsoft.com/office/drawing/2014/main" id="{E898D53F-7479-E046-A4A3-1A39C5985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" name="Freeform 40">
                <a:extLst>
                  <a:ext uri="{FF2B5EF4-FFF2-40B4-BE49-F238E27FC236}">
                    <a16:creationId xmlns:a16="http://schemas.microsoft.com/office/drawing/2014/main" id="{CF7FD927-BB22-0948-9DF5-02DFEF501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" name="Freeform 41">
                <a:extLst>
                  <a:ext uri="{FF2B5EF4-FFF2-40B4-BE49-F238E27FC236}">
                    <a16:creationId xmlns:a16="http://schemas.microsoft.com/office/drawing/2014/main" id="{EC9DBEF8-0FF0-AE47-A1BF-FBD0774EE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5" name="Freeform 42">
                <a:extLst>
                  <a:ext uri="{FF2B5EF4-FFF2-40B4-BE49-F238E27FC236}">
                    <a16:creationId xmlns:a16="http://schemas.microsoft.com/office/drawing/2014/main" id="{867BDC2C-E99A-0345-923C-B7FA89E04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6" name="Freeform 43">
                <a:extLst>
                  <a:ext uri="{FF2B5EF4-FFF2-40B4-BE49-F238E27FC236}">
                    <a16:creationId xmlns:a16="http://schemas.microsoft.com/office/drawing/2014/main" id="{01E7F4F8-20DE-7340-AF41-E2E0EE7EA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7" name="Freeform 44">
                <a:extLst>
                  <a:ext uri="{FF2B5EF4-FFF2-40B4-BE49-F238E27FC236}">
                    <a16:creationId xmlns:a16="http://schemas.microsoft.com/office/drawing/2014/main" id="{73B83394-2D33-844B-8D16-3A9A7A2E7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8" name="Freeform 45">
                <a:extLst>
                  <a:ext uri="{FF2B5EF4-FFF2-40B4-BE49-F238E27FC236}">
                    <a16:creationId xmlns:a16="http://schemas.microsoft.com/office/drawing/2014/main" id="{B9C9A273-12C1-5D4D-84F7-863280717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586F6955-7AD2-5F40-900F-98B014E6D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0" name="Freeform 47">
                <a:extLst>
                  <a:ext uri="{FF2B5EF4-FFF2-40B4-BE49-F238E27FC236}">
                    <a16:creationId xmlns:a16="http://schemas.microsoft.com/office/drawing/2014/main" id="{250AEA6C-288A-D34D-B3E9-17117B445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1" name="Freeform 48">
                <a:extLst>
                  <a:ext uri="{FF2B5EF4-FFF2-40B4-BE49-F238E27FC236}">
                    <a16:creationId xmlns:a16="http://schemas.microsoft.com/office/drawing/2014/main" id="{773901B5-110D-394F-A57E-C28C7D63A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2" name="Freeform 49">
                <a:extLst>
                  <a:ext uri="{FF2B5EF4-FFF2-40B4-BE49-F238E27FC236}">
                    <a16:creationId xmlns:a16="http://schemas.microsoft.com/office/drawing/2014/main" id="{77E3C912-8138-B247-AA4A-63D226047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3" name="Freeform 50">
                <a:extLst>
                  <a:ext uri="{FF2B5EF4-FFF2-40B4-BE49-F238E27FC236}">
                    <a16:creationId xmlns:a16="http://schemas.microsoft.com/office/drawing/2014/main" id="{9CBDEB3F-610D-0141-9193-8BD5CBC2D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4" name="Freeform 51">
                <a:extLst>
                  <a:ext uri="{FF2B5EF4-FFF2-40B4-BE49-F238E27FC236}">
                    <a16:creationId xmlns:a16="http://schemas.microsoft.com/office/drawing/2014/main" id="{FA2C4D1D-254E-BA41-83CF-59B7A025A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5" name="Freeform 52">
                <a:extLst>
                  <a:ext uri="{FF2B5EF4-FFF2-40B4-BE49-F238E27FC236}">
                    <a16:creationId xmlns:a16="http://schemas.microsoft.com/office/drawing/2014/main" id="{589FAA76-0B2E-4C43-A16A-3EFE9087C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6" name="Freeform 53">
                <a:extLst>
                  <a:ext uri="{FF2B5EF4-FFF2-40B4-BE49-F238E27FC236}">
                    <a16:creationId xmlns:a16="http://schemas.microsoft.com/office/drawing/2014/main" id="{A29AE177-1FB6-9341-8F00-AA50A292F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7" name="Freeform 54">
                <a:extLst>
                  <a:ext uri="{FF2B5EF4-FFF2-40B4-BE49-F238E27FC236}">
                    <a16:creationId xmlns:a16="http://schemas.microsoft.com/office/drawing/2014/main" id="{3381B855-57D6-E34B-88B5-D9D0F9FA2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8" name="Freeform 55">
                <a:extLst>
                  <a:ext uri="{FF2B5EF4-FFF2-40B4-BE49-F238E27FC236}">
                    <a16:creationId xmlns:a16="http://schemas.microsoft.com/office/drawing/2014/main" id="{C21A1B87-F03B-D248-B6F9-11CA69FE4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" name="Freeform 56">
                <a:extLst>
                  <a:ext uri="{FF2B5EF4-FFF2-40B4-BE49-F238E27FC236}">
                    <a16:creationId xmlns:a16="http://schemas.microsoft.com/office/drawing/2014/main" id="{B9764A47-4A1C-6D40-B221-57970D29C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:a16="http://schemas.microsoft.com/office/drawing/2014/main" id="{ED65D6C1-85CD-BB43-919E-E454F5F77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104F145E-5103-BC45-BE76-DF4166414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8A4792-FFAD-4040-B73C-939218F1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6" y="1853036"/>
            <a:ext cx="11036458" cy="4008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1FDAE-C671-4BFF-9624-C9BF67B52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15" y="879431"/>
            <a:ext cx="969957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6725B27-86B6-094D-9B78-7BC2B002E5B1}"/>
              </a:ext>
            </a:extLst>
          </p:cNvPr>
          <p:cNvGrpSpPr/>
          <p:nvPr/>
        </p:nvGrpSpPr>
        <p:grpSpPr>
          <a:xfrm>
            <a:off x="-1397945" y="-5242377"/>
            <a:ext cx="17041188" cy="6786207"/>
            <a:chOff x="-1389153" y="-5087209"/>
            <a:chExt cx="17041188" cy="6786207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EE3708FB-2080-0645-AD67-2556826618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F80CC9F3-99EF-E344-8765-78141F5C3D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4449BECB-997F-CD44-89C9-3AA5B8A0E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F44389E9-CD06-854A-9957-2A5D575737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1FC991D0-E5E8-E34A-9731-062EC7EA6B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B1466C1-52E3-8243-896D-EDC4820683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C8D36E3D-52D3-354A-8F4E-3874499DEC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548FCD96-1C91-E342-A7AF-475E8A1037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9AB1B799-B95A-B84C-8449-F86CF8ACB4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CD65581-693A-B64A-908D-4BCCF296B0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AF0D2FB-65DD-CC4B-89BF-D9FD22059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F84C0A0D-6BA3-CA49-9817-F19B4DF7FA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0574D197-D707-8B4D-9D1C-02AC04AF49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F7106E8B-A8CF-F649-8DC3-C12AA7594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706DC278-42C9-654E-89E0-F230037C8C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0692EB3C-C733-B146-838B-2A4304F656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0E971A96-ABBC-5041-AA28-8105C64971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B1378E48-1CAA-2D48-AAAF-23391AAD25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FAFB831C-5F69-3943-BF05-891D64E414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29AFB858-7095-BC42-919D-28616C6EEF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6FDE1450-3700-C746-B08D-B63F540BAD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55FF75EB-900D-8348-9F64-BB58D2ADBC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F4767B0A-25AA-D840-BB03-8931DFF734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983C4AF1-466E-4042-98D4-28B2FFD1E4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374D93B4-58A4-9542-B775-BA9C622471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04095F9D-CA5F-374D-91A6-325114CEFF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8" name="Freeform 4">
              <a:extLst>
                <a:ext uri="{FF2B5EF4-FFF2-40B4-BE49-F238E27FC236}">
                  <a16:creationId xmlns:a16="http://schemas.microsoft.com/office/drawing/2014/main" id="{79B54E6B-8F57-DD4B-95F5-369AC2F928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AE69031-DEF6-3D46-9E77-6E6A61FF06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7CE8DF8-2AD1-F449-B940-6C90B0E4AB40}"/>
              </a:ext>
            </a:extLst>
          </p:cNvPr>
          <p:cNvGrpSpPr/>
          <p:nvPr/>
        </p:nvGrpSpPr>
        <p:grpSpPr>
          <a:xfrm>
            <a:off x="-2368451" y="5284454"/>
            <a:ext cx="14922466" cy="4506760"/>
            <a:chOff x="-2422178" y="5261733"/>
            <a:chExt cx="14922466" cy="450676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8ED03C3-5D97-6A43-9938-84BDE5C83EC6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83" name="Freeform 30">
                <a:extLst>
                  <a:ext uri="{FF2B5EF4-FFF2-40B4-BE49-F238E27FC236}">
                    <a16:creationId xmlns:a16="http://schemas.microsoft.com/office/drawing/2014/main" id="{EE800823-7105-1148-8344-7BEE09413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4" name="Freeform 31">
                <a:extLst>
                  <a:ext uri="{FF2B5EF4-FFF2-40B4-BE49-F238E27FC236}">
                    <a16:creationId xmlns:a16="http://schemas.microsoft.com/office/drawing/2014/main" id="{550BFE26-706D-DE41-AA9D-F09B558E2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5" name="Freeform 32">
                <a:extLst>
                  <a:ext uri="{FF2B5EF4-FFF2-40B4-BE49-F238E27FC236}">
                    <a16:creationId xmlns:a16="http://schemas.microsoft.com/office/drawing/2014/main" id="{D5C9278C-54AB-234C-9801-84BE0E939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6" name="Freeform 33">
                <a:extLst>
                  <a:ext uri="{FF2B5EF4-FFF2-40B4-BE49-F238E27FC236}">
                    <a16:creationId xmlns:a16="http://schemas.microsoft.com/office/drawing/2014/main" id="{EB679513-AC5C-D143-BA20-1BBF656F5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7" name="Freeform 34">
                <a:extLst>
                  <a:ext uri="{FF2B5EF4-FFF2-40B4-BE49-F238E27FC236}">
                    <a16:creationId xmlns:a16="http://schemas.microsoft.com/office/drawing/2014/main" id="{F12A9A03-DA2C-414F-A79C-2FCA2EC7A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8" name="Freeform 35">
                <a:extLst>
                  <a:ext uri="{FF2B5EF4-FFF2-40B4-BE49-F238E27FC236}">
                    <a16:creationId xmlns:a16="http://schemas.microsoft.com/office/drawing/2014/main" id="{19EC47F4-0165-1F43-BA6E-9447FB8E1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9" name="Freeform 36">
                <a:extLst>
                  <a:ext uri="{FF2B5EF4-FFF2-40B4-BE49-F238E27FC236}">
                    <a16:creationId xmlns:a16="http://schemas.microsoft.com/office/drawing/2014/main" id="{AEF2FA17-C419-D142-823A-C6AACECA6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0" name="Freeform 37">
                <a:extLst>
                  <a:ext uri="{FF2B5EF4-FFF2-40B4-BE49-F238E27FC236}">
                    <a16:creationId xmlns:a16="http://schemas.microsoft.com/office/drawing/2014/main" id="{751A5FA7-EB66-3A44-B1CD-44F09FE9A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1" name="Freeform 38">
                <a:extLst>
                  <a:ext uri="{FF2B5EF4-FFF2-40B4-BE49-F238E27FC236}">
                    <a16:creationId xmlns:a16="http://schemas.microsoft.com/office/drawing/2014/main" id="{855A1F75-4003-FB4C-81B2-2591413B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2" name="Freeform 39">
                <a:extLst>
                  <a:ext uri="{FF2B5EF4-FFF2-40B4-BE49-F238E27FC236}">
                    <a16:creationId xmlns:a16="http://schemas.microsoft.com/office/drawing/2014/main" id="{E898D53F-7479-E046-A4A3-1A39C5985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" name="Freeform 40">
                <a:extLst>
                  <a:ext uri="{FF2B5EF4-FFF2-40B4-BE49-F238E27FC236}">
                    <a16:creationId xmlns:a16="http://schemas.microsoft.com/office/drawing/2014/main" id="{CF7FD927-BB22-0948-9DF5-02DFEF501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" name="Freeform 41">
                <a:extLst>
                  <a:ext uri="{FF2B5EF4-FFF2-40B4-BE49-F238E27FC236}">
                    <a16:creationId xmlns:a16="http://schemas.microsoft.com/office/drawing/2014/main" id="{EC9DBEF8-0FF0-AE47-A1BF-FBD0774EE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5" name="Freeform 42">
                <a:extLst>
                  <a:ext uri="{FF2B5EF4-FFF2-40B4-BE49-F238E27FC236}">
                    <a16:creationId xmlns:a16="http://schemas.microsoft.com/office/drawing/2014/main" id="{867BDC2C-E99A-0345-923C-B7FA89E04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6" name="Freeform 43">
                <a:extLst>
                  <a:ext uri="{FF2B5EF4-FFF2-40B4-BE49-F238E27FC236}">
                    <a16:creationId xmlns:a16="http://schemas.microsoft.com/office/drawing/2014/main" id="{01E7F4F8-20DE-7340-AF41-E2E0EE7EA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7" name="Freeform 44">
                <a:extLst>
                  <a:ext uri="{FF2B5EF4-FFF2-40B4-BE49-F238E27FC236}">
                    <a16:creationId xmlns:a16="http://schemas.microsoft.com/office/drawing/2014/main" id="{73B83394-2D33-844B-8D16-3A9A7A2E7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8" name="Freeform 45">
                <a:extLst>
                  <a:ext uri="{FF2B5EF4-FFF2-40B4-BE49-F238E27FC236}">
                    <a16:creationId xmlns:a16="http://schemas.microsoft.com/office/drawing/2014/main" id="{B9C9A273-12C1-5D4D-84F7-863280717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586F6955-7AD2-5F40-900F-98B014E6D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0" name="Freeform 47">
                <a:extLst>
                  <a:ext uri="{FF2B5EF4-FFF2-40B4-BE49-F238E27FC236}">
                    <a16:creationId xmlns:a16="http://schemas.microsoft.com/office/drawing/2014/main" id="{250AEA6C-288A-D34D-B3E9-17117B445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1" name="Freeform 48">
                <a:extLst>
                  <a:ext uri="{FF2B5EF4-FFF2-40B4-BE49-F238E27FC236}">
                    <a16:creationId xmlns:a16="http://schemas.microsoft.com/office/drawing/2014/main" id="{773901B5-110D-394F-A57E-C28C7D63A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2" name="Freeform 49">
                <a:extLst>
                  <a:ext uri="{FF2B5EF4-FFF2-40B4-BE49-F238E27FC236}">
                    <a16:creationId xmlns:a16="http://schemas.microsoft.com/office/drawing/2014/main" id="{77E3C912-8138-B247-AA4A-63D226047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3" name="Freeform 50">
                <a:extLst>
                  <a:ext uri="{FF2B5EF4-FFF2-40B4-BE49-F238E27FC236}">
                    <a16:creationId xmlns:a16="http://schemas.microsoft.com/office/drawing/2014/main" id="{9CBDEB3F-610D-0141-9193-8BD5CBC2D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4" name="Freeform 51">
                <a:extLst>
                  <a:ext uri="{FF2B5EF4-FFF2-40B4-BE49-F238E27FC236}">
                    <a16:creationId xmlns:a16="http://schemas.microsoft.com/office/drawing/2014/main" id="{FA2C4D1D-254E-BA41-83CF-59B7A025A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5" name="Freeform 52">
                <a:extLst>
                  <a:ext uri="{FF2B5EF4-FFF2-40B4-BE49-F238E27FC236}">
                    <a16:creationId xmlns:a16="http://schemas.microsoft.com/office/drawing/2014/main" id="{589FAA76-0B2E-4C43-A16A-3EFE9087C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6" name="Freeform 53">
                <a:extLst>
                  <a:ext uri="{FF2B5EF4-FFF2-40B4-BE49-F238E27FC236}">
                    <a16:creationId xmlns:a16="http://schemas.microsoft.com/office/drawing/2014/main" id="{A29AE177-1FB6-9341-8F00-AA50A292F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7" name="Freeform 54">
                <a:extLst>
                  <a:ext uri="{FF2B5EF4-FFF2-40B4-BE49-F238E27FC236}">
                    <a16:creationId xmlns:a16="http://schemas.microsoft.com/office/drawing/2014/main" id="{3381B855-57D6-E34B-88B5-D9D0F9FA2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8" name="Freeform 55">
                <a:extLst>
                  <a:ext uri="{FF2B5EF4-FFF2-40B4-BE49-F238E27FC236}">
                    <a16:creationId xmlns:a16="http://schemas.microsoft.com/office/drawing/2014/main" id="{C21A1B87-F03B-D248-B6F9-11CA69FE4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" name="Freeform 56">
                <a:extLst>
                  <a:ext uri="{FF2B5EF4-FFF2-40B4-BE49-F238E27FC236}">
                    <a16:creationId xmlns:a16="http://schemas.microsoft.com/office/drawing/2014/main" id="{B9764A47-4A1C-6D40-B221-57970D29C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:a16="http://schemas.microsoft.com/office/drawing/2014/main" id="{ED65D6C1-85CD-BB43-919E-E454F5F77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104F145E-5103-BC45-BE76-DF4166414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3864764-2759-417B-AE16-EE3F4421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4" y="994103"/>
            <a:ext cx="11113971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BBC1BB66-D78C-9C45-BE72-C1F8CD54FFCF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AD214C1F-83ED-834E-9C2E-DF78F1DC28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0" name="Freeform 4">
              <a:extLst>
                <a:ext uri="{FF2B5EF4-FFF2-40B4-BE49-F238E27FC236}">
                  <a16:creationId xmlns:a16="http://schemas.microsoft.com/office/drawing/2014/main" id="{B947DA86-F1F9-CF42-B92E-4C8B8E0322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FC863332-CC97-1D49-BF35-A8E35BD186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8E1C8FF1-97ED-2E41-967C-31D59012BD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406A7A47-8235-DC4B-A258-A9C1170EDF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49966C95-B918-DC4C-880B-AFA22B1CD7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9910D864-A728-E84B-82CA-5C4ADB9E24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7F894645-A551-4540-990E-D8513B897A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F2113EC4-0881-DD40-A3E9-657C9973C9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8" name="Freeform 12">
              <a:extLst>
                <a:ext uri="{FF2B5EF4-FFF2-40B4-BE49-F238E27FC236}">
                  <a16:creationId xmlns:a16="http://schemas.microsoft.com/office/drawing/2014/main" id="{C163B1D7-8C3D-3344-998F-50C865103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64C6D89F-0D66-A04D-BFF0-89D33A22C9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DE0CC3EC-E196-A34B-A969-7A0B3B245E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26E69069-711A-C44D-8BE2-03FDAB5384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8587F188-0E98-BA4E-96FD-3CDFFEEC21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EB3238B3-1922-384F-B6F8-198E2AF908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F4489621-2A8F-0640-B1A8-4063FB0870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" name="Freeform 19">
              <a:extLst>
                <a:ext uri="{FF2B5EF4-FFF2-40B4-BE49-F238E27FC236}">
                  <a16:creationId xmlns:a16="http://schemas.microsoft.com/office/drawing/2014/main" id="{FC36CE74-2DD6-B441-B4EC-1E67D8CB9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B8210111-8487-5B4D-AF1E-1183A2C99E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54C6A330-F74A-C94D-82D9-2BE46EE6F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8E5BC2EE-F65D-604B-9E2B-031492FED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9" name="Freeform 23">
              <a:extLst>
                <a:ext uri="{FF2B5EF4-FFF2-40B4-BE49-F238E27FC236}">
                  <a16:creationId xmlns:a16="http://schemas.microsoft.com/office/drawing/2014/main" id="{2ACE6D2A-F9AF-6345-BC71-1F8185EC65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92CB58CA-7736-5241-AFCC-572075A74D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2C4EAE2C-088C-5C48-9311-A6E671881D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CDBC0234-F018-844F-881A-7697371C70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D94BD089-C91B-C248-8215-EC5DDB41B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BAA0639E-BED9-5548-8349-C756DFAAEE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5" name="Freeform 4">
              <a:extLst>
                <a:ext uri="{FF2B5EF4-FFF2-40B4-BE49-F238E27FC236}">
                  <a16:creationId xmlns:a16="http://schemas.microsoft.com/office/drawing/2014/main" id="{85EEAFC6-034A-824A-AF2C-14E52BC8EC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AF630637-4869-B845-B116-1C2F09D8B4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C4C9D2C-55AA-2240-A1C9-54F45A2367E5}"/>
              </a:ext>
            </a:extLst>
          </p:cNvPr>
          <p:cNvGrpSpPr/>
          <p:nvPr/>
        </p:nvGrpSpPr>
        <p:grpSpPr>
          <a:xfrm>
            <a:off x="-2422178" y="5384289"/>
            <a:ext cx="14922466" cy="4475228"/>
            <a:chOff x="-2422178" y="5293265"/>
            <a:chExt cx="14922466" cy="4475228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87B83F5-0193-2447-86FE-AE6C421339DB}"/>
                </a:ext>
              </a:extLst>
            </p:cNvPr>
            <p:cNvGrpSpPr/>
            <p:nvPr/>
          </p:nvGrpSpPr>
          <p:grpSpPr>
            <a:xfrm>
              <a:off x="-2422178" y="5293265"/>
              <a:ext cx="14922466" cy="4475228"/>
              <a:chOff x="-2422178" y="5293265"/>
              <a:chExt cx="14922466" cy="4475228"/>
            </a:xfrm>
          </p:grpSpPr>
          <p:sp>
            <p:nvSpPr>
              <p:cNvPr id="120" name="Freeform 30">
                <a:extLst>
                  <a:ext uri="{FF2B5EF4-FFF2-40B4-BE49-F238E27FC236}">
                    <a16:creationId xmlns:a16="http://schemas.microsoft.com/office/drawing/2014/main" id="{99DCF178-701A-8A44-B328-0FDC9A228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1" name="Freeform 31">
                <a:extLst>
                  <a:ext uri="{FF2B5EF4-FFF2-40B4-BE49-F238E27FC236}">
                    <a16:creationId xmlns:a16="http://schemas.microsoft.com/office/drawing/2014/main" id="{67FDA950-4915-014E-86FA-A1551DDD9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2" name="Freeform 32">
                <a:extLst>
                  <a:ext uri="{FF2B5EF4-FFF2-40B4-BE49-F238E27FC236}">
                    <a16:creationId xmlns:a16="http://schemas.microsoft.com/office/drawing/2014/main" id="{1D2785ED-FC0C-9544-90EB-CD97D717B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3" name="Freeform 33">
                <a:extLst>
                  <a:ext uri="{FF2B5EF4-FFF2-40B4-BE49-F238E27FC236}">
                    <a16:creationId xmlns:a16="http://schemas.microsoft.com/office/drawing/2014/main" id="{BA6BAC42-F8E0-BB47-88BE-797F45200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4" name="Freeform 34">
                <a:extLst>
                  <a:ext uri="{FF2B5EF4-FFF2-40B4-BE49-F238E27FC236}">
                    <a16:creationId xmlns:a16="http://schemas.microsoft.com/office/drawing/2014/main" id="{8B6B2702-6D6C-F144-89AB-0E4CF3024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5" name="Freeform 35">
                <a:extLst>
                  <a:ext uri="{FF2B5EF4-FFF2-40B4-BE49-F238E27FC236}">
                    <a16:creationId xmlns:a16="http://schemas.microsoft.com/office/drawing/2014/main" id="{4680081A-74B6-1342-952B-4807FFEAF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6" name="Freeform 36">
                <a:extLst>
                  <a:ext uri="{FF2B5EF4-FFF2-40B4-BE49-F238E27FC236}">
                    <a16:creationId xmlns:a16="http://schemas.microsoft.com/office/drawing/2014/main" id="{E631CF17-3F48-B64A-AECB-E58BC94F6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7" name="Freeform 37">
                <a:extLst>
                  <a:ext uri="{FF2B5EF4-FFF2-40B4-BE49-F238E27FC236}">
                    <a16:creationId xmlns:a16="http://schemas.microsoft.com/office/drawing/2014/main" id="{93C21B44-3D6B-6844-97A9-3A80DDF38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8" name="Freeform 38">
                <a:extLst>
                  <a:ext uri="{FF2B5EF4-FFF2-40B4-BE49-F238E27FC236}">
                    <a16:creationId xmlns:a16="http://schemas.microsoft.com/office/drawing/2014/main" id="{8CBB7C08-F62C-DD48-919A-6C33E0D0B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9" name="Freeform 39">
                <a:extLst>
                  <a:ext uri="{FF2B5EF4-FFF2-40B4-BE49-F238E27FC236}">
                    <a16:creationId xmlns:a16="http://schemas.microsoft.com/office/drawing/2014/main" id="{4A888F2C-58C3-6F41-9E5D-F8864635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0" name="Freeform 40">
                <a:extLst>
                  <a:ext uri="{FF2B5EF4-FFF2-40B4-BE49-F238E27FC236}">
                    <a16:creationId xmlns:a16="http://schemas.microsoft.com/office/drawing/2014/main" id="{117B2851-CDDC-9C4B-AD3F-8FE98D59F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" name="Freeform 41">
                <a:extLst>
                  <a:ext uri="{FF2B5EF4-FFF2-40B4-BE49-F238E27FC236}">
                    <a16:creationId xmlns:a16="http://schemas.microsoft.com/office/drawing/2014/main" id="{0CC4CA00-293A-3340-B40E-665C6A322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" name="Freeform 42">
                <a:extLst>
                  <a:ext uri="{FF2B5EF4-FFF2-40B4-BE49-F238E27FC236}">
                    <a16:creationId xmlns:a16="http://schemas.microsoft.com/office/drawing/2014/main" id="{C6FD8CE7-93F3-9741-9741-EA42C2886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3" name="Freeform 43">
                <a:extLst>
                  <a:ext uri="{FF2B5EF4-FFF2-40B4-BE49-F238E27FC236}">
                    <a16:creationId xmlns:a16="http://schemas.microsoft.com/office/drawing/2014/main" id="{86138770-18EB-B048-85FE-8170DFD32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4" name="Freeform 44">
                <a:extLst>
                  <a:ext uri="{FF2B5EF4-FFF2-40B4-BE49-F238E27FC236}">
                    <a16:creationId xmlns:a16="http://schemas.microsoft.com/office/drawing/2014/main" id="{6EE7BF04-5E8A-D847-8137-C78E81801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5" name="Freeform 45">
                <a:extLst>
                  <a:ext uri="{FF2B5EF4-FFF2-40B4-BE49-F238E27FC236}">
                    <a16:creationId xmlns:a16="http://schemas.microsoft.com/office/drawing/2014/main" id="{0D4AB1B7-7AD6-EE42-AAA0-FAA30ABBB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6" name="Freeform 46">
                <a:extLst>
                  <a:ext uri="{FF2B5EF4-FFF2-40B4-BE49-F238E27FC236}">
                    <a16:creationId xmlns:a16="http://schemas.microsoft.com/office/drawing/2014/main" id="{9556F4C0-DA89-684D-BF6B-DABBE59DF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96CE753D-6842-DC4D-8121-3CAB9B475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8" name="Freeform 48">
                <a:extLst>
                  <a:ext uri="{FF2B5EF4-FFF2-40B4-BE49-F238E27FC236}">
                    <a16:creationId xmlns:a16="http://schemas.microsoft.com/office/drawing/2014/main" id="{EDAA632D-1F13-2E44-873C-C19C372AA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9" name="Freeform 49">
                <a:extLst>
                  <a:ext uri="{FF2B5EF4-FFF2-40B4-BE49-F238E27FC236}">
                    <a16:creationId xmlns:a16="http://schemas.microsoft.com/office/drawing/2014/main" id="{949BDE72-6631-3948-B556-BDDD6D0BA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0" name="Freeform 50">
                <a:extLst>
                  <a:ext uri="{FF2B5EF4-FFF2-40B4-BE49-F238E27FC236}">
                    <a16:creationId xmlns:a16="http://schemas.microsoft.com/office/drawing/2014/main" id="{B9C01EAA-9136-754E-A913-9017150DA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1" name="Freeform 51">
                <a:extLst>
                  <a:ext uri="{FF2B5EF4-FFF2-40B4-BE49-F238E27FC236}">
                    <a16:creationId xmlns:a16="http://schemas.microsoft.com/office/drawing/2014/main" id="{37FFF732-5E88-8C44-904B-F239DD4C7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2" name="Freeform 52">
                <a:extLst>
                  <a:ext uri="{FF2B5EF4-FFF2-40B4-BE49-F238E27FC236}">
                    <a16:creationId xmlns:a16="http://schemas.microsoft.com/office/drawing/2014/main" id="{5F3C0170-CE5B-A54F-AAF0-7C3FBDA3B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69157" y="5293265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3" name="Freeform 53">
                <a:extLst>
                  <a:ext uri="{FF2B5EF4-FFF2-40B4-BE49-F238E27FC236}">
                    <a16:creationId xmlns:a16="http://schemas.microsoft.com/office/drawing/2014/main" id="{093536FE-B6E9-E245-A229-336DA42B4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4" name="Freeform 54">
                <a:extLst>
                  <a:ext uri="{FF2B5EF4-FFF2-40B4-BE49-F238E27FC236}">
                    <a16:creationId xmlns:a16="http://schemas.microsoft.com/office/drawing/2014/main" id="{52C2F573-6702-4748-8EBA-F5F693556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5" name="Freeform 55">
                <a:extLst>
                  <a:ext uri="{FF2B5EF4-FFF2-40B4-BE49-F238E27FC236}">
                    <a16:creationId xmlns:a16="http://schemas.microsoft.com/office/drawing/2014/main" id="{1C7C635A-1492-CA48-A37F-A17D4473E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6" name="Freeform 56">
                <a:extLst>
                  <a:ext uri="{FF2B5EF4-FFF2-40B4-BE49-F238E27FC236}">
                    <a16:creationId xmlns:a16="http://schemas.microsoft.com/office/drawing/2014/main" id="{775CE30B-DE45-3640-AC43-E818F5CF1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7" name="Freeform 45">
                <a:extLst>
                  <a:ext uri="{FF2B5EF4-FFF2-40B4-BE49-F238E27FC236}">
                    <a16:creationId xmlns:a16="http://schemas.microsoft.com/office/drawing/2014/main" id="{8A0796AD-6A1E-6743-A389-6C48EFD51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C430B4FC-3C2A-3146-8E07-34B056A325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DE50E80-06AA-4200-B6BE-F735473E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04" y="1020871"/>
            <a:ext cx="11077392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75FE0C4-B43F-FF45-9D33-DD4DBD650B58}"/>
              </a:ext>
            </a:extLst>
          </p:cNvPr>
          <p:cNvGrpSpPr/>
          <p:nvPr/>
        </p:nvGrpSpPr>
        <p:grpSpPr>
          <a:xfrm>
            <a:off x="-1114833" y="-4436371"/>
            <a:ext cx="17041188" cy="6786207"/>
            <a:chOff x="-1389153" y="-5087209"/>
            <a:chExt cx="17041188" cy="6786207"/>
          </a:xfrm>
        </p:grpSpPr>
        <p:sp>
          <p:nvSpPr>
            <p:cNvPr id="256" name="Freeform 3">
              <a:extLst>
                <a:ext uri="{FF2B5EF4-FFF2-40B4-BE49-F238E27FC236}">
                  <a16:creationId xmlns:a16="http://schemas.microsoft.com/office/drawing/2014/main" id="{9869175F-DE33-F043-A5E9-BF2AF6BFB3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7" name="Freeform 4">
              <a:extLst>
                <a:ext uri="{FF2B5EF4-FFF2-40B4-BE49-F238E27FC236}">
                  <a16:creationId xmlns:a16="http://schemas.microsoft.com/office/drawing/2014/main" id="{EAD8C902-4995-A347-AE93-1E2602308A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8" name="Freeform 5">
              <a:extLst>
                <a:ext uri="{FF2B5EF4-FFF2-40B4-BE49-F238E27FC236}">
                  <a16:creationId xmlns:a16="http://schemas.microsoft.com/office/drawing/2014/main" id="{117F46D0-83EC-434C-92B3-F64911DCE9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0FF51881-675D-CA4C-B157-0E2B56849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7">
              <a:extLst>
                <a:ext uri="{FF2B5EF4-FFF2-40B4-BE49-F238E27FC236}">
                  <a16:creationId xmlns:a16="http://schemas.microsoft.com/office/drawing/2014/main" id="{5EF02033-E17B-B54D-8A7A-847F2485CB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8">
              <a:extLst>
                <a:ext uri="{FF2B5EF4-FFF2-40B4-BE49-F238E27FC236}">
                  <a16:creationId xmlns:a16="http://schemas.microsoft.com/office/drawing/2014/main" id="{DBF45513-ECA9-4B40-BE4C-23541D5F8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9">
              <a:extLst>
                <a:ext uri="{FF2B5EF4-FFF2-40B4-BE49-F238E27FC236}">
                  <a16:creationId xmlns:a16="http://schemas.microsoft.com/office/drawing/2014/main" id="{94BF974D-C7C0-584A-B7BE-CBC56D83B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10">
              <a:extLst>
                <a:ext uri="{FF2B5EF4-FFF2-40B4-BE49-F238E27FC236}">
                  <a16:creationId xmlns:a16="http://schemas.microsoft.com/office/drawing/2014/main" id="{164FE4A2-A2B4-2B4C-96F2-C01209C4A3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3D946C52-0220-D846-A186-C156118F81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12">
              <a:extLst>
                <a:ext uri="{FF2B5EF4-FFF2-40B4-BE49-F238E27FC236}">
                  <a16:creationId xmlns:a16="http://schemas.microsoft.com/office/drawing/2014/main" id="{CB6B0F13-EA60-8642-B350-C8D837B1FF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13">
              <a:extLst>
                <a:ext uri="{FF2B5EF4-FFF2-40B4-BE49-F238E27FC236}">
                  <a16:creationId xmlns:a16="http://schemas.microsoft.com/office/drawing/2014/main" id="{262C8977-7B9E-DF48-BF27-9E464C1E2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14">
              <a:extLst>
                <a:ext uri="{FF2B5EF4-FFF2-40B4-BE49-F238E27FC236}">
                  <a16:creationId xmlns:a16="http://schemas.microsoft.com/office/drawing/2014/main" id="{ED22CC2E-B9FC-2446-8E67-A10AC04414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15">
              <a:extLst>
                <a:ext uri="{FF2B5EF4-FFF2-40B4-BE49-F238E27FC236}">
                  <a16:creationId xmlns:a16="http://schemas.microsoft.com/office/drawing/2014/main" id="{0C3C50A7-13DE-F04A-BBFA-4B2EC65ABA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16">
              <a:extLst>
                <a:ext uri="{FF2B5EF4-FFF2-40B4-BE49-F238E27FC236}">
                  <a16:creationId xmlns:a16="http://schemas.microsoft.com/office/drawing/2014/main" id="{5C88E4D4-B4F7-0C45-8892-FC0CD4A38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17">
              <a:extLst>
                <a:ext uri="{FF2B5EF4-FFF2-40B4-BE49-F238E27FC236}">
                  <a16:creationId xmlns:a16="http://schemas.microsoft.com/office/drawing/2014/main" id="{AE61C0BB-9987-564E-B325-2F9F33E5DB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18">
              <a:extLst>
                <a:ext uri="{FF2B5EF4-FFF2-40B4-BE49-F238E27FC236}">
                  <a16:creationId xmlns:a16="http://schemas.microsoft.com/office/drawing/2014/main" id="{E7DDC378-3D68-B944-893E-922D2F9781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19">
              <a:extLst>
                <a:ext uri="{FF2B5EF4-FFF2-40B4-BE49-F238E27FC236}">
                  <a16:creationId xmlns:a16="http://schemas.microsoft.com/office/drawing/2014/main" id="{3E8FE949-22C2-B444-AD2D-6303D7CD8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20">
              <a:extLst>
                <a:ext uri="{FF2B5EF4-FFF2-40B4-BE49-F238E27FC236}">
                  <a16:creationId xmlns:a16="http://schemas.microsoft.com/office/drawing/2014/main" id="{A5034CF9-2F07-C945-ABF1-371ED2101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21">
              <a:extLst>
                <a:ext uri="{FF2B5EF4-FFF2-40B4-BE49-F238E27FC236}">
                  <a16:creationId xmlns:a16="http://schemas.microsoft.com/office/drawing/2014/main" id="{053758BB-6B62-DA41-B911-6E5798CB2C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22">
              <a:extLst>
                <a:ext uri="{FF2B5EF4-FFF2-40B4-BE49-F238E27FC236}">
                  <a16:creationId xmlns:a16="http://schemas.microsoft.com/office/drawing/2014/main" id="{BE1F9D09-68B0-3646-87E7-551A286DB7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23">
              <a:extLst>
                <a:ext uri="{FF2B5EF4-FFF2-40B4-BE49-F238E27FC236}">
                  <a16:creationId xmlns:a16="http://schemas.microsoft.com/office/drawing/2014/main" id="{DF1CEEBE-EC20-334A-9D95-4984FC86CF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24">
              <a:extLst>
                <a:ext uri="{FF2B5EF4-FFF2-40B4-BE49-F238E27FC236}">
                  <a16:creationId xmlns:a16="http://schemas.microsoft.com/office/drawing/2014/main" id="{7338C604-A9E1-7D44-A306-6DADE7DF6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25">
              <a:extLst>
                <a:ext uri="{FF2B5EF4-FFF2-40B4-BE49-F238E27FC236}">
                  <a16:creationId xmlns:a16="http://schemas.microsoft.com/office/drawing/2014/main" id="{F390F4D8-AA59-E841-97D4-602C2D55D9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26">
              <a:extLst>
                <a:ext uri="{FF2B5EF4-FFF2-40B4-BE49-F238E27FC236}">
                  <a16:creationId xmlns:a16="http://schemas.microsoft.com/office/drawing/2014/main" id="{0D0AD64D-E0EF-004D-93EC-1B448A7F7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27">
              <a:extLst>
                <a:ext uri="{FF2B5EF4-FFF2-40B4-BE49-F238E27FC236}">
                  <a16:creationId xmlns:a16="http://schemas.microsoft.com/office/drawing/2014/main" id="{379531DB-B19B-3547-90C8-8BE147C6E2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28">
              <a:extLst>
                <a:ext uri="{FF2B5EF4-FFF2-40B4-BE49-F238E27FC236}">
                  <a16:creationId xmlns:a16="http://schemas.microsoft.com/office/drawing/2014/main" id="{214D3997-09D1-9148-941E-9EA53932DF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29">
              <a:extLst>
                <a:ext uri="{FF2B5EF4-FFF2-40B4-BE49-F238E27FC236}">
                  <a16:creationId xmlns:a16="http://schemas.microsoft.com/office/drawing/2014/main" id="{8B5A44EA-0ED3-474A-BBF8-D663FCAFA1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4">
              <a:extLst>
                <a:ext uri="{FF2B5EF4-FFF2-40B4-BE49-F238E27FC236}">
                  <a16:creationId xmlns:a16="http://schemas.microsoft.com/office/drawing/2014/main" id="{9B84A746-5660-9D46-8986-74935C010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6">
              <a:extLst>
                <a:ext uri="{FF2B5EF4-FFF2-40B4-BE49-F238E27FC236}">
                  <a16:creationId xmlns:a16="http://schemas.microsoft.com/office/drawing/2014/main" id="{5A37C9CA-E52A-7543-B19F-9B38250B1A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BB18D38-35F6-624B-B436-867338FC5D79}"/>
              </a:ext>
            </a:extLst>
          </p:cNvPr>
          <p:cNvGrpSpPr/>
          <p:nvPr/>
        </p:nvGrpSpPr>
        <p:grpSpPr>
          <a:xfrm>
            <a:off x="-2422178" y="4898662"/>
            <a:ext cx="14922466" cy="4506760"/>
            <a:chOff x="-2422178" y="5261733"/>
            <a:chExt cx="14922466" cy="4506760"/>
          </a:xfrm>
        </p:grpSpPr>
        <p:sp>
          <p:nvSpPr>
            <p:cNvPr id="286" name="Freeform 30">
              <a:extLst>
                <a:ext uri="{FF2B5EF4-FFF2-40B4-BE49-F238E27FC236}">
                  <a16:creationId xmlns:a16="http://schemas.microsoft.com/office/drawing/2014/main" id="{21FE0DFC-3D4E-C64F-8C7E-D121D4FB6E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7" name="Freeform 31">
              <a:extLst>
                <a:ext uri="{FF2B5EF4-FFF2-40B4-BE49-F238E27FC236}">
                  <a16:creationId xmlns:a16="http://schemas.microsoft.com/office/drawing/2014/main" id="{E2169DD4-F44F-2E44-9CDF-68ADAD886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8" name="Freeform 32">
              <a:extLst>
                <a:ext uri="{FF2B5EF4-FFF2-40B4-BE49-F238E27FC236}">
                  <a16:creationId xmlns:a16="http://schemas.microsoft.com/office/drawing/2014/main" id="{309CCEAB-9CF8-A94F-88B1-9D4553EC1C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9" name="Freeform 33">
              <a:extLst>
                <a:ext uri="{FF2B5EF4-FFF2-40B4-BE49-F238E27FC236}">
                  <a16:creationId xmlns:a16="http://schemas.microsoft.com/office/drawing/2014/main" id="{18BC423E-0BF7-D04B-B47F-BDB148EF0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0" name="Freeform 34">
              <a:extLst>
                <a:ext uri="{FF2B5EF4-FFF2-40B4-BE49-F238E27FC236}">
                  <a16:creationId xmlns:a16="http://schemas.microsoft.com/office/drawing/2014/main" id="{628A50CD-9E32-7C42-BDEF-7AC37B231B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1" name="Freeform 35">
              <a:extLst>
                <a:ext uri="{FF2B5EF4-FFF2-40B4-BE49-F238E27FC236}">
                  <a16:creationId xmlns:a16="http://schemas.microsoft.com/office/drawing/2014/main" id="{8C1755D1-6E34-D740-83CC-51F4E75A69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2" name="Freeform 36">
              <a:extLst>
                <a:ext uri="{FF2B5EF4-FFF2-40B4-BE49-F238E27FC236}">
                  <a16:creationId xmlns:a16="http://schemas.microsoft.com/office/drawing/2014/main" id="{FC4766EC-133E-5B49-A44C-86BA159710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3" name="Freeform 37">
              <a:extLst>
                <a:ext uri="{FF2B5EF4-FFF2-40B4-BE49-F238E27FC236}">
                  <a16:creationId xmlns:a16="http://schemas.microsoft.com/office/drawing/2014/main" id="{C3A263C2-8B59-8A44-9D71-BDE65B6C04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4" name="Freeform 38">
              <a:extLst>
                <a:ext uri="{FF2B5EF4-FFF2-40B4-BE49-F238E27FC236}">
                  <a16:creationId xmlns:a16="http://schemas.microsoft.com/office/drawing/2014/main" id="{FE63EFA9-7BF4-BC40-80BF-C3222B5D99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5" name="Freeform 39">
              <a:extLst>
                <a:ext uri="{FF2B5EF4-FFF2-40B4-BE49-F238E27FC236}">
                  <a16:creationId xmlns:a16="http://schemas.microsoft.com/office/drawing/2014/main" id="{D5167229-F0E5-034A-B01B-5EBB114F01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6" name="Freeform 40">
              <a:extLst>
                <a:ext uri="{FF2B5EF4-FFF2-40B4-BE49-F238E27FC236}">
                  <a16:creationId xmlns:a16="http://schemas.microsoft.com/office/drawing/2014/main" id="{524209C4-2F8D-1D43-92BF-387DAFFD7A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7" name="Freeform 41">
              <a:extLst>
                <a:ext uri="{FF2B5EF4-FFF2-40B4-BE49-F238E27FC236}">
                  <a16:creationId xmlns:a16="http://schemas.microsoft.com/office/drawing/2014/main" id="{FC9BA59C-3524-D147-95D4-0E3F8F2A6B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8" name="Freeform 42">
              <a:extLst>
                <a:ext uri="{FF2B5EF4-FFF2-40B4-BE49-F238E27FC236}">
                  <a16:creationId xmlns:a16="http://schemas.microsoft.com/office/drawing/2014/main" id="{1BD95664-5F83-6A4C-8C0B-1340882377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9" name="Freeform 43">
              <a:extLst>
                <a:ext uri="{FF2B5EF4-FFF2-40B4-BE49-F238E27FC236}">
                  <a16:creationId xmlns:a16="http://schemas.microsoft.com/office/drawing/2014/main" id="{1425FF9F-3D8C-794F-8B81-ED8C7CD702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0" name="Freeform 44">
              <a:extLst>
                <a:ext uri="{FF2B5EF4-FFF2-40B4-BE49-F238E27FC236}">
                  <a16:creationId xmlns:a16="http://schemas.microsoft.com/office/drawing/2014/main" id="{CA6CF8AC-274F-4D42-873F-3063C04219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1" name="Freeform 45">
              <a:extLst>
                <a:ext uri="{FF2B5EF4-FFF2-40B4-BE49-F238E27FC236}">
                  <a16:creationId xmlns:a16="http://schemas.microsoft.com/office/drawing/2014/main" id="{B3BFABAE-0782-2849-A12B-A92094C9B2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2" name="Freeform 46">
              <a:extLst>
                <a:ext uri="{FF2B5EF4-FFF2-40B4-BE49-F238E27FC236}">
                  <a16:creationId xmlns:a16="http://schemas.microsoft.com/office/drawing/2014/main" id="{1E259E82-A34F-834B-B95D-62719FB47B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3" name="Freeform 47">
              <a:extLst>
                <a:ext uri="{FF2B5EF4-FFF2-40B4-BE49-F238E27FC236}">
                  <a16:creationId xmlns:a16="http://schemas.microsoft.com/office/drawing/2014/main" id="{1E14DAC4-48B9-5A4A-920E-E2F707B512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4" name="Freeform 48">
              <a:extLst>
                <a:ext uri="{FF2B5EF4-FFF2-40B4-BE49-F238E27FC236}">
                  <a16:creationId xmlns:a16="http://schemas.microsoft.com/office/drawing/2014/main" id="{950D3C69-0B71-A34F-8B81-BE52278DF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5" name="Freeform 49">
              <a:extLst>
                <a:ext uri="{FF2B5EF4-FFF2-40B4-BE49-F238E27FC236}">
                  <a16:creationId xmlns:a16="http://schemas.microsoft.com/office/drawing/2014/main" id="{C3519109-AA2F-354E-AB89-AAF13EF44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6" name="Freeform 50">
              <a:extLst>
                <a:ext uri="{FF2B5EF4-FFF2-40B4-BE49-F238E27FC236}">
                  <a16:creationId xmlns:a16="http://schemas.microsoft.com/office/drawing/2014/main" id="{0FDF08E1-908A-6348-A01D-167B862E2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7" name="Freeform 51">
              <a:extLst>
                <a:ext uri="{FF2B5EF4-FFF2-40B4-BE49-F238E27FC236}">
                  <a16:creationId xmlns:a16="http://schemas.microsoft.com/office/drawing/2014/main" id="{A9B54F35-62C1-B04D-BDB9-8D2BF233FD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8" name="Freeform 52">
              <a:extLst>
                <a:ext uri="{FF2B5EF4-FFF2-40B4-BE49-F238E27FC236}">
                  <a16:creationId xmlns:a16="http://schemas.microsoft.com/office/drawing/2014/main" id="{6F44C535-78B2-704D-AB12-B424369D11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9" name="Freeform 53">
              <a:extLst>
                <a:ext uri="{FF2B5EF4-FFF2-40B4-BE49-F238E27FC236}">
                  <a16:creationId xmlns:a16="http://schemas.microsoft.com/office/drawing/2014/main" id="{A1B8D8F2-4BDB-E143-B742-71507A0C6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0" name="Freeform 54">
              <a:extLst>
                <a:ext uri="{FF2B5EF4-FFF2-40B4-BE49-F238E27FC236}">
                  <a16:creationId xmlns:a16="http://schemas.microsoft.com/office/drawing/2014/main" id="{732D5895-E745-184E-B704-64BA1913C7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1" name="Freeform 55">
              <a:extLst>
                <a:ext uri="{FF2B5EF4-FFF2-40B4-BE49-F238E27FC236}">
                  <a16:creationId xmlns:a16="http://schemas.microsoft.com/office/drawing/2014/main" id="{7420C350-D0C7-A343-BA46-054F1840FD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56">
              <a:extLst>
                <a:ext uri="{FF2B5EF4-FFF2-40B4-BE49-F238E27FC236}">
                  <a16:creationId xmlns:a16="http://schemas.microsoft.com/office/drawing/2014/main" id="{21FFB029-AE81-D748-9605-0F43E4C581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E9987DA6-9A5D-B349-959B-AAC22BEEE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4" name="Freeform 31">
              <a:extLst>
                <a:ext uri="{FF2B5EF4-FFF2-40B4-BE49-F238E27FC236}">
                  <a16:creationId xmlns:a16="http://schemas.microsoft.com/office/drawing/2014/main" id="{4BB6D4E8-56DE-A146-875E-59D3F2BE7D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520798-6CCE-4510-B474-BB4A3E8FF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42" y="2057281"/>
            <a:ext cx="1121151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0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DBDBDB"/>
      </a:dk1>
      <a:lt1>
        <a:srgbClr val="FFFFFF"/>
      </a:lt1>
      <a:dk2>
        <a:srgbClr val="FFFFFF"/>
      </a:dk2>
      <a:lt2>
        <a:srgbClr val="191747"/>
      </a:lt2>
      <a:accent1>
        <a:srgbClr val="EA226F"/>
      </a:accent1>
      <a:accent2>
        <a:srgbClr val="A0589F"/>
      </a:accent2>
      <a:accent3>
        <a:srgbClr val="FACA31"/>
      </a:accent3>
      <a:accent4>
        <a:srgbClr val="65C2A8"/>
      </a:accent4>
      <a:accent5>
        <a:srgbClr val="CC559D"/>
      </a:accent5>
      <a:accent6>
        <a:srgbClr val="878787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48</Words>
  <Application>Microsoft Office PowerPoint</Application>
  <PresentationFormat>Widescreen</PresentationFormat>
  <Paragraphs>13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Oxygen</vt:lpstr>
      <vt:lpstr>Roboto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Syafiq Ridzwan Jamaluddin</dc:creator>
  <cp:lastModifiedBy>Mohammad Syafiq Ridzwan Jamaluddin</cp:lastModifiedBy>
  <cp:revision>36</cp:revision>
  <dcterms:created xsi:type="dcterms:W3CDTF">2019-09-25T16:07:46Z</dcterms:created>
  <dcterms:modified xsi:type="dcterms:W3CDTF">2019-09-25T22:11:34Z</dcterms:modified>
</cp:coreProperties>
</file>