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sldIdLst>
    <p:sldId id="317" r:id="rId5"/>
    <p:sldId id="348" r:id="rId6"/>
    <p:sldId id="351" r:id="rId7"/>
    <p:sldId id="349" r:id="rId8"/>
    <p:sldId id="350" r:id="rId9"/>
    <p:sldId id="354" r:id="rId10"/>
    <p:sldId id="352" r:id="rId11"/>
    <p:sldId id="358" r:id="rId12"/>
    <p:sldId id="341" r:id="rId13"/>
    <p:sldId id="329" r:id="rId14"/>
    <p:sldId id="323" r:id="rId15"/>
    <p:sldId id="324" r:id="rId16"/>
    <p:sldId id="322" r:id="rId17"/>
    <p:sldId id="333" r:id="rId18"/>
    <p:sldId id="321" r:id="rId19"/>
    <p:sldId id="330" r:id="rId20"/>
    <p:sldId id="326" r:id="rId21"/>
    <p:sldId id="353" r:id="rId22"/>
    <p:sldId id="327" r:id="rId23"/>
    <p:sldId id="319" r:id="rId24"/>
    <p:sldId id="355" r:id="rId25"/>
    <p:sldId id="363" r:id="rId26"/>
    <p:sldId id="362" r:id="rId27"/>
    <p:sldId id="359" r:id="rId28"/>
    <p:sldId id="360" r:id="rId29"/>
    <p:sldId id="361" r:id="rId30"/>
  </p:sldIdLst>
  <p:sldSz cx="9144000" cy="6858000" type="screen4x3"/>
  <p:notesSz cx="6858000" cy="1066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192E3F-620D-4146-BC93-D4B5CD35432E}" v="3226" dt="2019-03-14T01:19:52.7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1" autoAdjust="0"/>
  </p:normalViewPr>
  <p:slideViewPr>
    <p:cSldViewPr snapToGrid="0">
      <p:cViewPr varScale="1">
        <p:scale>
          <a:sx n="68" d="100"/>
          <a:sy n="68" d="100"/>
        </p:scale>
        <p:origin x="12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irul.rahim\OneDrive%20-%20Khazanah%20Research%20Institute\KRI\2019\2019_Inputs%20and%20Adhoc%20work\20190314_Meja%20Bulat%20KBS\Data%20Exc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amirul.rahim\OneDrive%20-%20Khazanah%20Research%20Institute\KRI\2019\2019_Inputs%20and%20Adhoc%20work\20190314_Meja%20Bulat%20KBS\Data%20Excel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amirul.rahim\OneDrive%20-%20Khazanah%20Research%20Institute\KRI\2019\2019_Inputs%20and%20Adhoc%20work\20190314_Meja%20Bulat%20KBS\Data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737897283489709E-2"/>
          <c:y val="3.2567890763983968E-2"/>
          <c:w val="0.87198484726208603"/>
          <c:h val="0.8298591005840438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Sheet8!$C$3</c:f>
              <c:strCache>
                <c:ptCount val="1"/>
                <c:pt idx="0">
                  <c:v>Tenaga Buruh Bukan Tertiari ('000)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Sheet8!$B$4:$B$6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Sheet8!$C$4:$C$6</c:f>
              <c:numCache>
                <c:formatCode>#,##0.0;[Red]#,##0.0</c:formatCode>
                <c:ptCount val="3"/>
                <c:pt idx="0">
                  <c:v>10549.3</c:v>
                </c:pt>
                <c:pt idx="1">
                  <c:v>10622.5</c:v>
                </c:pt>
                <c:pt idx="2">
                  <c:v>10744.6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07-44E3-8D74-54C6FCC60559}"/>
            </c:ext>
          </c:extLst>
        </c:ser>
        <c:ser>
          <c:idx val="1"/>
          <c:order val="1"/>
          <c:tx>
            <c:strRef>
              <c:f>Sheet8!$D$3</c:f>
              <c:strCache>
                <c:ptCount val="1"/>
                <c:pt idx="0">
                  <c:v>Tenaga Buruh Tertiari ('000)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Sheet8!$B$4:$B$6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Sheet8!$D$4:$D$6</c:f>
              <c:numCache>
                <c:formatCode>#,##0.0_);\(#,##0.0\)</c:formatCode>
                <c:ptCount val="3"/>
                <c:pt idx="0">
                  <c:v>3968.7000000000003</c:v>
                </c:pt>
                <c:pt idx="1">
                  <c:v>4045.3</c:v>
                </c:pt>
                <c:pt idx="2">
                  <c:v>4208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07-44E3-8D74-54C6FCC60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64447680"/>
        <c:axId val="519145776"/>
      </c:barChart>
      <c:catAx>
        <c:axId val="56444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9145776"/>
        <c:crosses val="autoZero"/>
        <c:auto val="1"/>
        <c:lblAlgn val="ctr"/>
        <c:lblOffset val="100"/>
        <c:noMultiLvlLbl val="0"/>
      </c:catAx>
      <c:valAx>
        <c:axId val="51914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444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Sheet8!$I$3</c:f>
              <c:strCache>
                <c:ptCount val="1"/>
                <c:pt idx="0">
                  <c:v>Kekosongan Jawatan ('000)</c:v>
                </c:pt>
              </c:strCache>
            </c:strRef>
          </c:tx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Sheet8!$H$4:$H$7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Sheet8!$I$4:$I$7</c:f>
              <c:numCache>
                <c:formatCode>_(* #,##0_);_(* \(#,##0\);_(* "-"??_);_(@_)</c:formatCode>
                <c:ptCount val="4"/>
                <c:pt idx="0">
                  <c:v>236</c:v>
                </c:pt>
                <c:pt idx="1">
                  <c:v>236</c:v>
                </c:pt>
                <c:pt idx="2">
                  <c:v>206</c:v>
                </c:pt>
                <c:pt idx="3">
                  <c:v>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C14-4B48-9F0B-3D3E7E2E81BB}"/>
            </c:ext>
          </c:extLst>
        </c:ser>
        <c:ser>
          <c:idx val="1"/>
          <c:order val="1"/>
          <c:tx>
            <c:strRef>
              <c:f>Sheet8!$J$3</c:f>
              <c:strCache>
                <c:ptCount val="1"/>
                <c:pt idx="0">
                  <c:v>Output Graduan ('000)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Sheet8!$H$4:$H$7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Sheet8!$J$4:$J$7</c:f>
              <c:numCache>
                <c:formatCode>#,##0</c:formatCode>
                <c:ptCount val="4"/>
                <c:pt idx="0">
                  <c:v>273</c:v>
                </c:pt>
                <c:pt idx="1">
                  <c:v>284</c:v>
                </c:pt>
                <c:pt idx="2" formatCode="General">
                  <c:v>299</c:v>
                </c:pt>
                <c:pt idx="3" formatCode="General">
                  <c:v>264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C14-4B48-9F0B-3D3E7E2E8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2422768"/>
        <c:axId val="478043936"/>
      </c:scatterChart>
      <c:valAx>
        <c:axId val="492422768"/>
        <c:scaling>
          <c:orientation val="minMax"/>
          <c:max val="2018"/>
          <c:min val="201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8043936"/>
        <c:crosses val="autoZero"/>
        <c:crossBetween val="midCat"/>
        <c:majorUnit val="1"/>
      </c:valAx>
      <c:valAx>
        <c:axId val="478043936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924227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977034120734909E-2"/>
          <c:y val="0.92692646145374236"/>
          <c:w val="0.94371259842519684"/>
          <c:h val="4.52959426963793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483672996757755E-2"/>
          <c:y val="3.5483870967741936E-2"/>
          <c:w val="0.91129573876794812"/>
          <c:h val="0.7776466852933705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'Table 1a'!$K$5</c:f>
              <c:strCache>
                <c:ptCount val="1"/>
                <c:pt idx="0">
                  <c:v>Jawatan Diisi ('000)
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'Table 1a'!$I$6:$I$9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'Table 1a'!$K$6:$K$9</c:f>
              <c:numCache>
                <c:formatCode>_(* #,##0_);_(* \(#,##0\);_(* "-"??_);_(@_)</c:formatCode>
                <c:ptCount val="4"/>
                <c:pt idx="0">
                  <c:v>8176</c:v>
                </c:pt>
                <c:pt idx="1">
                  <c:v>8157</c:v>
                </c:pt>
                <c:pt idx="2">
                  <c:v>8275</c:v>
                </c:pt>
                <c:pt idx="3">
                  <c:v>8345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3D-4750-A37E-80923759AFD5}"/>
            </c:ext>
          </c:extLst>
        </c:ser>
        <c:ser>
          <c:idx val="1"/>
          <c:order val="1"/>
          <c:tx>
            <c:strRef>
              <c:f>'Table 1a'!$L$5</c:f>
              <c:strCache>
                <c:ptCount val="1"/>
                <c:pt idx="0">
                  <c:v>Kekosongan ('000)
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1388888888888889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3D-4750-A37E-80923759AFD5}"/>
                </c:ext>
              </c:extLst>
            </c:dLbl>
            <c:dLbl>
              <c:idx val="1"/>
              <c:layout>
                <c:manualLayout>
                  <c:x val="9.7222222222222224E-2"/>
                  <c:y val="4.1666666666666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3D-4750-A37E-80923759AFD5}"/>
                </c:ext>
              </c:extLst>
            </c:dLbl>
            <c:dLbl>
              <c:idx val="2"/>
              <c:layout>
                <c:manualLayout>
                  <c:x val="9.166666666666666E-2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3D-4750-A37E-80923759AFD5}"/>
                </c:ext>
              </c:extLst>
            </c:dLbl>
            <c:dLbl>
              <c:idx val="3"/>
              <c:layout>
                <c:manualLayout>
                  <c:x val="9.166666666666666E-2"/>
                  <c:y val="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3D-4750-A37E-80923759AF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'Table 1a'!$I$6:$I$9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'Table 1a'!$L$6:$L$9</c:f>
              <c:numCache>
                <c:formatCode>_(* #,##0_);_(* \(#,##0\);_(* "-"??_);_(@_)</c:formatCode>
                <c:ptCount val="4"/>
                <c:pt idx="0">
                  <c:v>236</c:v>
                </c:pt>
                <c:pt idx="1">
                  <c:v>236</c:v>
                </c:pt>
                <c:pt idx="2">
                  <c:v>206</c:v>
                </c:pt>
                <c:pt idx="3">
                  <c:v>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3D-4750-A37E-80923759AF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6514688"/>
        <c:axId val="215401952"/>
      </c:barChart>
      <c:catAx>
        <c:axId val="21651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5401952"/>
        <c:crosses val="autoZero"/>
        <c:auto val="1"/>
        <c:lblAlgn val="ctr"/>
        <c:lblOffset val="100"/>
        <c:noMultiLvlLbl val="0"/>
      </c:catAx>
      <c:valAx>
        <c:axId val="2154019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6514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657720909886267"/>
          <c:y val="0.84374890638670164"/>
          <c:w val="0.58786723534558183"/>
          <c:h val="0.128473315835520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000"/>
              <a:t>Pewujudan Jawatan ('000)</a:t>
            </a:r>
          </a:p>
        </c:rich>
      </c:tx>
      <c:layout>
        <c:manualLayout>
          <c:xMode val="edge"/>
          <c:yMode val="edge"/>
          <c:x val="9.3055555555555548E-3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153105861767284E-2"/>
          <c:y val="0.16712962962962963"/>
          <c:w val="0.84648578302712163"/>
          <c:h val="0.73568126648115173"/>
        </c:manualLayout>
      </c:layout>
      <c:scatterChart>
        <c:scatterStyle val="lineMarker"/>
        <c:varyColors val="0"/>
        <c:ser>
          <c:idx val="0"/>
          <c:order val="0"/>
          <c:tx>
            <c:strRef>
              <c:f>'Table 1a'!$J$12</c:f>
              <c:strCache>
                <c:ptCount val="1"/>
                <c:pt idx="0">
                  <c:v>Pewujudan Jawatan
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1.4716073022937721E-16"/>
                  <c:y val="2.6992274258509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9A-4CAA-A889-2E4CB42E50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'Table 1a'!$I$13:$I$16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xVal>
          <c:yVal>
            <c:numRef>
              <c:f>'Table 1a'!$J$13:$J$16</c:f>
              <c:numCache>
                <c:formatCode>_(* #,##0_);_(* \(#,##0\);_(* "-"??_);_(@_)</c:formatCode>
                <c:ptCount val="4"/>
                <c:pt idx="0">
                  <c:v>169.2</c:v>
                </c:pt>
                <c:pt idx="1">
                  <c:v>130.44999999999999</c:v>
                </c:pt>
                <c:pt idx="2">
                  <c:v>157.19999999999999</c:v>
                </c:pt>
                <c:pt idx="3">
                  <c:v>101.1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A9A-4CAA-A889-2E4CB42E50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5859808"/>
        <c:axId val="468122448"/>
      </c:scatterChart>
      <c:valAx>
        <c:axId val="475859808"/>
        <c:scaling>
          <c:orientation val="minMax"/>
          <c:max val="2018"/>
          <c:min val="2015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8122448"/>
        <c:crosses val="autoZero"/>
        <c:crossBetween val="midCat"/>
        <c:majorUnit val="1"/>
      </c:valAx>
      <c:valAx>
        <c:axId val="468122448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58598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'perjawatan mengikut sektor'!$H$28</c:f>
              <c:strCache>
                <c:ptCount val="1"/>
                <c:pt idx="0">
                  <c:v>Pertanian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'perjawatan mengikut sektor'!$I$27:$L$27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'perjawatan mengikut sektor'!$I$28:$L$28</c:f>
              <c:numCache>
                <c:formatCode>0.0</c:formatCode>
                <c:ptCount val="4"/>
                <c:pt idx="0">
                  <c:v>10.5</c:v>
                </c:pt>
                <c:pt idx="1">
                  <c:v>8.1</c:v>
                </c:pt>
                <c:pt idx="2">
                  <c:v>8.8000000000000007</c:v>
                </c:pt>
                <c:pt idx="3">
                  <c:v>9.0749345486831814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6C-44FE-85DA-2D4DA9EAD99E}"/>
            </c:ext>
          </c:extLst>
        </c:ser>
        <c:ser>
          <c:idx val="1"/>
          <c:order val="1"/>
          <c:tx>
            <c:strRef>
              <c:f>'perjawatan mengikut sektor'!$H$29</c:f>
              <c:strCache>
                <c:ptCount val="1"/>
                <c:pt idx="0">
                  <c:v>Perlombongan &amp; pengkuarian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'perjawatan mengikut sektor'!$I$27:$L$27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'perjawatan mengikut sektor'!$I$29:$L$29</c:f>
              <c:numCache>
                <c:formatCode>0.0</c:formatCode>
                <c:ptCount val="4"/>
                <c:pt idx="0">
                  <c:v>0.5</c:v>
                </c:pt>
                <c:pt idx="1">
                  <c:v>0.4</c:v>
                </c:pt>
                <c:pt idx="2">
                  <c:v>1.3</c:v>
                </c:pt>
                <c:pt idx="3">
                  <c:v>0.7774496036425157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6C-44FE-85DA-2D4DA9EAD99E}"/>
            </c:ext>
          </c:extLst>
        </c:ser>
        <c:ser>
          <c:idx val="2"/>
          <c:order val="2"/>
          <c:tx>
            <c:strRef>
              <c:f>'perjawatan mengikut sektor'!$H$30</c:f>
              <c:strCache>
                <c:ptCount val="1"/>
                <c:pt idx="0">
                  <c:v>Pembuatan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'perjawatan mengikut sektor'!$I$27:$L$27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'perjawatan mengikut sektor'!$I$30:$L$30</c:f>
              <c:numCache>
                <c:formatCode>0.0</c:formatCode>
                <c:ptCount val="4"/>
                <c:pt idx="0">
                  <c:v>22.6</c:v>
                </c:pt>
                <c:pt idx="1">
                  <c:v>25</c:v>
                </c:pt>
                <c:pt idx="2">
                  <c:v>23.6</c:v>
                </c:pt>
                <c:pt idx="3">
                  <c:v>19.473492809468809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E6C-44FE-85DA-2D4DA9EAD99E}"/>
            </c:ext>
          </c:extLst>
        </c:ser>
        <c:ser>
          <c:idx val="3"/>
          <c:order val="3"/>
          <c:tx>
            <c:strRef>
              <c:f>'perjawatan mengikut sektor'!$H$31</c:f>
              <c:strCache>
                <c:ptCount val="1"/>
                <c:pt idx="0">
                  <c:v>Pembinaan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4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'perjawatan mengikut sektor'!$I$27:$L$27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'perjawatan mengikut sektor'!$I$31:$L$31</c:f>
              <c:numCache>
                <c:formatCode>0.0</c:formatCode>
                <c:ptCount val="4"/>
                <c:pt idx="0">
                  <c:v>17.100000000000001</c:v>
                </c:pt>
                <c:pt idx="1">
                  <c:v>20.9</c:v>
                </c:pt>
                <c:pt idx="2">
                  <c:v>16.899999999999999</c:v>
                </c:pt>
                <c:pt idx="3">
                  <c:v>20.225333586701936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E6C-44FE-85DA-2D4DA9EAD99E}"/>
            </c:ext>
          </c:extLst>
        </c:ser>
        <c:ser>
          <c:idx val="4"/>
          <c:order val="4"/>
          <c:tx>
            <c:strRef>
              <c:f>'perjawatan mengikut sektor'!$H$32</c:f>
              <c:strCache>
                <c:ptCount val="1"/>
                <c:pt idx="0">
                  <c:v>Perkhidmatan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'perjawatan mengikut sektor'!$I$27:$L$27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'perjawatan mengikut sektor'!$I$32:$L$32</c:f>
              <c:numCache>
                <c:formatCode>0.0</c:formatCode>
                <c:ptCount val="4"/>
                <c:pt idx="0">
                  <c:v>49.3</c:v>
                </c:pt>
                <c:pt idx="1">
                  <c:v>45.6</c:v>
                </c:pt>
                <c:pt idx="2">
                  <c:v>49.4</c:v>
                </c:pt>
                <c:pt idx="3">
                  <c:v>50.448789451503551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E6C-44FE-85DA-2D4DA9EAD9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4919904"/>
        <c:axId val="421746928"/>
      </c:lineChart>
      <c:catAx>
        <c:axId val="40491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1746928"/>
        <c:crosses val="autoZero"/>
        <c:auto val="1"/>
        <c:lblAlgn val="ctr"/>
        <c:lblOffset val="100"/>
        <c:noMultiLvlLbl val="0"/>
      </c:catAx>
      <c:valAx>
        <c:axId val="421746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4919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'perjawatan mengikut sektor'!$H$28</c:f>
              <c:strCache>
                <c:ptCount val="1"/>
                <c:pt idx="0">
                  <c:v>Pertanian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'perjawatan mengikut sektor'!$I$27:$L$27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'perjawatan mengikut sektor'!$I$28:$L$28</c:f>
              <c:numCache>
                <c:formatCode>0.0</c:formatCode>
                <c:ptCount val="4"/>
                <c:pt idx="0">
                  <c:v>10.5</c:v>
                </c:pt>
                <c:pt idx="1">
                  <c:v>8.1</c:v>
                </c:pt>
                <c:pt idx="2">
                  <c:v>8.8000000000000007</c:v>
                </c:pt>
                <c:pt idx="3">
                  <c:v>9.0749345486831814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EF-40AB-B0F9-BFDBC4DA64AF}"/>
            </c:ext>
          </c:extLst>
        </c:ser>
        <c:ser>
          <c:idx val="1"/>
          <c:order val="1"/>
          <c:tx>
            <c:strRef>
              <c:f>'perjawatan mengikut sektor'!$H$29</c:f>
              <c:strCache>
                <c:ptCount val="1"/>
                <c:pt idx="0">
                  <c:v>Perlombongan &amp; pengkuarian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3333333333333287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EF-40AB-B0F9-BFDBC4DA64AF}"/>
                </c:ext>
              </c:extLst>
            </c:dLbl>
            <c:dLbl>
              <c:idx val="1"/>
              <c:layout>
                <c:manualLayout>
                  <c:x val="9.4444444444444442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EF-40AB-B0F9-BFDBC4DA64AF}"/>
                </c:ext>
              </c:extLst>
            </c:dLbl>
            <c:dLbl>
              <c:idx val="2"/>
              <c:layout>
                <c:manualLayout>
                  <c:x val="9.1666666666666563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EF-40AB-B0F9-BFDBC4DA64AF}"/>
                </c:ext>
              </c:extLst>
            </c:dLbl>
            <c:dLbl>
              <c:idx val="3"/>
              <c:layout>
                <c:manualLayout>
                  <c:x val="8.0555555555555561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EF-40AB-B0F9-BFDBC4DA64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'perjawatan mengikut sektor'!$I$27:$L$27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'perjawatan mengikut sektor'!$I$29:$L$29</c:f>
              <c:numCache>
                <c:formatCode>0.0</c:formatCode>
                <c:ptCount val="4"/>
                <c:pt idx="0">
                  <c:v>0.5</c:v>
                </c:pt>
                <c:pt idx="1">
                  <c:v>0.4</c:v>
                </c:pt>
                <c:pt idx="2">
                  <c:v>1.3</c:v>
                </c:pt>
                <c:pt idx="3">
                  <c:v>0.7774496036425157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FEF-40AB-B0F9-BFDBC4DA64AF}"/>
            </c:ext>
          </c:extLst>
        </c:ser>
        <c:ser>
          <c:idx val="2"/>
          <c:order val="2"/>
          <c:tx>
            <c:strRef>
              <c:f>'perjawatan mengikut sektor'!$H$30</c:f>
              <c:strCache>
                <c:ptCount val="1"/>
                <c:pt idx="0">
                  <c:v>Pembuatan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'perjawatan mengikut sektor'!$I$27:$L$27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'perjawatan mengikut sektor'!$I$30:$L$30</c:f>
              <c:numCache>
                <c:formatCode>0.0</c:formatCode>
                <c:ptCount val="4"/>
                <c:pt idx="0">
                  <c:v>22.6</c:v>
                </c:pt>
                <c:pt idx="1">
                  <c:v>25</c:v>
                </c:pt>
                <c:pt idx="2">
                  <c:v>23.6</c:v>
                </c:pt>
                <c:pt idx="3">
                  <c:v>19.473492809468809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EF-40AB-B0F9-BFDBC4DA64AF}"/>
            </c:ext>
          </c:extLst>
        </c:ser>
        <c:ser>
          <c:idx val="3"/>
          <c:order val="3"/>
          <c:tx>
            <c:strRef>
              <c:f>'perjawatan mengikut sektor'!$H$31</c:f>
              <c:strCache>
                <c:ptCount val="1"/>
                <c:pt idx="0">
                  <c:v>Pembinaan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'perjawatan mengikut sektor'!$I$27:$L$27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'perjawatan mengikut sektor'!$I$31:$L$31</c:f>
              <c:numCache>
                <c:formatCode>0.0</c:formatCode>
                <c:ptCount val="4"/>
                <c:pt idx="0">
                  <c:v>17.100000000000001</c:v>
                </c:pt>
                <c:pt idx="1">
                  <c:v>20.9</c:v>
                </c:pt>
                <c:pt idx="2">
                  <c:v>16.899999999999999</c:v>
                </c:pt>
                <c:pt idx="3">
                  <c:v>20.225333586701936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FEF-40AB-B0F9-BFDBC4DA64AF}"/>
            </c:ext>
          </c:extLst>
        </c:ser>
        <c:ser>
          <c:idx val="4"/>
          <c:order val="4"/>
          <c:tx>
            <c:strRef>
              <c:f>'perjawatan mengikut sektor'!$H$32</c:f>
              <c:strCache>
                <c:ptCount val="1"/>
                <c:pt idx="0">
                  <c:v>Perkhidmatan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'perjawatan mengikut sektor'!$I$27:$L$27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'perjawatan mengikut sektor'!$I$32:$L$32</c:f>
              <c:numCache>
                <c:formatCode>0.0</c:formatCode>
                <c:ptCount val="4"/>
                <c:pt idx="0">
                  <c:v>49.3</c:v>
                </c:pt>
                <c:pt idx="1">
                  <c:v>45.6</c:v>
                </c:pt>
                <c:pt idx="2">
                  <c:v>49.4</c:v>
                </c:pt>
                <c:pt idx="3">
                  <c:v>50.448789451503551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FEF-40AB-B0F9-BFDBC4DA6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1542816"/>
        <c:axId val="403266496"/>
      </c:barChart>
      <c:catAx>
        <c:axId val="42154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3266496"/>
        <c:crosses val="autoZero"/>
        <c:auto val="1"/>
        <c:lblAlgn val="ctr"/>
        <c:lblOffset val="100"/>
        <c:noMultiLvlLbl val="0"/>
      </c:catAx>
      <c:valAx>
        <c:axId val="40326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1542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60FAB2-A156-4FA1-AE2B-29EDD564B946}" type="doc">
      <dgm:prSet loTypeId="urn:microsoft.com/office/officeart/2005/8/layout/gear1" loCatId="cycle" qsTypeId="urn:microsoft.com/office/officeart/2005/8/quickstyle/simple1" qsCatId="simple" csTypeId="urn:microsoft.com/office/officeart/2005/8/colors/colorful2" csCatId="colorful" phldr="1"/>
      <dgm:spPr/>
    </dgm:pt>
    <dgm:pt modelId="{1B47BDB6-51B5-4727-AA44-0DB195367806}">
      <dgm:prSet phldrT="[Text]"/>
      <dgm:spPr/>
      <dgm:t>
        <a:bodyPr/>
        <a:lstStyle/>
        <a:p>
          <a:r>
            <a:rPr lang="en-US" dirty="0"/>
            <a:t>Belia</a:t>
          </a:r>
        </a:p>
      </dgm:t>
    </dgm:pt>
    <dgm:pt modelId="{7927F89A-6234-4F5A-8CFF-7120771FBA74}" type="parTrans" cxnId="{5EFD6E1E-0E27-4A8F-9955-2884768DF5BA}">
      <dgm:prSet/>
      <dgm:spPr/>
      <dgm:t>
        <a:bodyPr/>
        <a:lstStyle/>
        <a:p>
          <a:endParaRPr lang="en-US"/>
        </a:p>
      </dgm:t>
    </dgm:pt>
    <dgm:pt modelId="{3D820BA7-6DC6-428D-AFCD-BC2270F876DD}" type="sibTrans" cxnId="{5EFD6E1E-0E27-4A8F-9955-2884768DF5BA}">
      <dgm:prSet/>
      <dgm:spPr/>
      <dgm:t>
        <a:bodyPr/>
        <a:lstStyle/>
        <a:p>
          <a:endParaRPr lang="en-US"/>
        </a:p>
      </dgm:t>
    </dgm:pt>
    <dgm:pt modelId="{2234BB2E-D1AF-4E31-B5E6-BC31DD45C763}">
      <dgm:prSet phldrT="[Text]"/>
      <dgm:spPr/>
      <dgm:t>
        <a:bodyPr/>
        <a:lstStyle/>
        <a:p>
          <a:r>
            <a:rPr lang="en-US" dirty="0" err="1"/>
            <a:t>Firma</a:t>
          </a:r>
          <a:endParaRPr lang="en-US" dirty="0"/>
        </a:p>
      </dgm:t>
    </dgm:pt>
    <dgm:pt modelId="{60039344-CBAF-446F-93CE-85FC24480F0D}" type="parTrans" cxnId="{2BF18A41-8E74-4A3B-93DB-0C60EB6B3C62}">
      <dgm:prSet/>
      <dgm:spPr/>
      <dgm:t>
        <a:bodyPr/>
        <a:lstStyle/>
        <a:p>
          <a:endParaRPr lang="en-US"/>
        </a:p>
      </dgm:t>
    </dgm:pt>
    <dgm:pt modelId="{6C590C5E-3102-49CD-AB40-10978544C1A6}" type="sibTrans" cxnId="{2BF18A41-8E74-4A3B-93DB-0C60EB6B3C62}">
      <dgm:prSet/>
      <dgm:spPr/>
      <dgm:t>
        <a:bodyPr/>
        <a:lstStyle/>
        <a:p>
          <a:endParaRPr lang="en-US"/>
        </a:p>
      </dgm:t>
    </dgm:pt>
    <dgm:pt modelId="{8C00419C-A6AA-4CDE-8465-7CCD55BA4620}">
      <dgm:prSet phldrT="[Text]"/>
      <dgm:spPr/>
      <dgm:t>
        <a:bodyPr/>
        <a:lstStyle/>
        <a:p>
          <a:r>
            <a:rPr lang="en-US" dirty="0"/>
            <a:t>Kerajaan</a:t>
          </a:r>
        </a:p>
      </dgm:t>
    </dgm:pt>
    <dgm:pt modelId="{D93696DA-0109-4B39-9597-3B8CE9953B25}" type="parTrans" cxnId="{BB5DF2AC-1464-42B3-B388-D1C0F011D4F3}">
      <dgm:prSet/>
      <dgm:spPr/>
      <dgm:t>
        <a:bodyPr/>
        <a:lstStyle/>
        <a:p>
          <a:endParaRPr lang="en-US"/>
        </a:p>
      </dgm:t>
    </dgm:pt>
    <dgm:pt modelId="{C22A22B9-69EC-4B17-839A-0A07B2CEFB72}" type="sibTrans" cxnId="{BB5DF2AC-1464-42B3-B388-D1C0F011D4F3}">
      <dgm:prSet/>
      <dgm:spPr/>
      <dgm:t>
        <a:bodyPr/>
        <a:lstStyle/>
        <a:p>
          <a:endParaRPr lang="en-US"/>
        </a:p>
      </dgm:t>
    </dgm:pt>
    <dgm:pt modelId="{BE85179F-565E-4117-9D18-FB094F43CA31}" type="pres">
      <dgm:prSet presAssocID="{B460FAB2-A156-4FA1-AE2B-29EDD564B94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88D5664-926D-4944-B94B-E45A0DF98DB8}" type="pres">
      <dgm:prSet presAssocID="{1B47BDB6-51B5-4727-AA44-0DB195367806}" presName="gear1" presStyleLbl="node1" presStyleIdx="0" presStyleCnt="3">
        <dgm:presLayoutVars>
          <dgm:chMax val="1"/>
          <dgm:bulletEnabled val="1"/>
        </dgm:presLayoutVars>
      </dgm:prSet>
      <dgm:spPr/>
    </dgm:pt>
    <dgm:pt modelId="{5C7E035B-F334-41BF-A8B2-C562E7F7B2B4}" type="pres">
      <dgm:prSet presAssocID="{1B47BDB6-51B5-4727-AA44-0DB195367806}" presName="gear1srcNode" presStyleLbl="node1" presStyleIdx="0" presStyleCnt="3"/>
      <dgm:spPr/>
    </dgm:pt>
    <dgm:pt modelId="{694E513E-7526-4B61-91BF-0C7EA9DB7D4C}" type="pres">
      <dgm:prSet presAssocID="{1B47BDB6-51B5-4727-AA44-0DB195367806}" presName="gear1dstNode" presStyleLbl="node1" presStyleIdx="0" presStyleCnt="3"/>
      <dgm:spPr/>
    </dgm:pt>
    <dgm:pt modelId="{C33ACC40-85E5-4B5E-A94A-628A1499E5CA}" type="pres">
      <dgm:prSet presAssocID="{2234BB2E-D1AF-4E31-B5E6-BC31DD45C763}" presName="gear2" presStyleLbl="node1" presStyleIdx="1" presStyleCnt="3">
        <dgm:presLayoutVars>
          <dgm:chMax val="1"/>
          <dgm:bulletEnabled val="1"/>
        </dgm:presLayoutVars>
      </dgm:prSet>
      <dgm:spPr/>
    </dgm:pt>
    <dgm:pt modelId="{1B7B4BC8-B9CD-42ED-800A-B6D678F1BEB9}" type="pres">
      <dgm:prSet presAssocID="{2234BB2E-D1AF-4E31-B5E6-BC31DD45C763}" presName="gear2srcNode" presStyleLbl="node1" presStyleIdx="1" presStyleCnt="3"/>
      <dgm:spPr/>
    </dgm:pt>
    <dgm:pt modelId="{E4633346-8D27-4DDC-8EB8-888B20ABD4B9}" type="pres">
      <dgm:prSet presAssocID="{2234BB2E-D1AF-4E31-B5E6-BC31DD45C763}" presName="gear2dstNode" presStyleLbl="node1" presStyleIdx="1" presStyleCnt="3"/>
      <dgm:spPr/>
    </dgm:pt>
    <dgm:pt modelId="{5AC6D383-AA13-4AD2-A99B-FD45B577CAE3}" type="pres">
      <dgm:prSet presAssocID="{8C00419C-A6AA-4CDE-8465-7CCD55BA4620}" presName="gear3" presStyleLbl="node1" presStyleIdx="2" presStyleCnt="3"/>
      <dgm:spPr/>
    </dgm:pt>
    <dgm:pt modelId="{338EB270-D47A-4315-8950-7B05B9F4A756}" type="pres">
      <dgm:prSet presAssocID="{8C00419C-A6AA-4CDE-8465-7CCD55BA462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B901989-65B3-4EB4-A42C-A1773515FE02}" type="pres">
      <dgm:prSet presAssocID="{8C00419C-A6AA-4CDE-8465-7CCD55BA4620}" presName="gear3srcNode" presStyleLbl="node1" presStyleIdx="2" presStyleCnt="3"/>
      <dgm:spPr/>
    </dgm:pt>
    <dgm:pt modelId="{98D12A78-F0F9-4954-A6C4-F177A2791093}" type="pres">
      <dgm:prSet presAssocID="{8C00419C-A6AA-4CDE-8465-7CCD55BA4620}" presName="gear3dstNode" presStyleLbl="node1" presStyleIdx="2" presStyleCnt="3"/>
      <dgm:spPr/>
    </dgm:pt>
    <dgm:pt modelId="{B01E9911-D9FC-4827-9F24-2F6DC6C0B5A3}" type="pres">
      <dgm:prSet presAssocID="{3D820BA7-6DC6-428D-AFCD-BC2270F876DD}" presName="connector1" presStyleLbl="sibTrans2D1" presStyleIdx="0" presStyleCnt="3"/>
      <dgm:spPr/>
    </dgm:pt>
    <dgm:pt modelId="{7F04FA59-8FAB-4778-9120-A8D1F82164F1}" type="pres">
      <dgm:prSet presAssocID="{6C590C5E-3102-49CD-AB40-10978544C1A6}" presName="connector2" presStyleLbl="sibTrans2D1" presStyleIdx="1" presStyleCnt="3"/>
      <dgm:spPr/>
    </dgm:pt>
    <dgm:pt modelId="{5660B9FD-1DCC-410A-BB75-09CA1CF486A4}" type="pres">
      <dgm:prSet presAssocID="{C22A22B9-69EC-4B17-839A-0A07B2CEFB72}" presName="connector3" presStyleLbl="sibTrans2D1" presStyleIdx="2" presStyleCnt="3"/>
      <dgm:spPr/>
    </dgm:pt>
  </dgm:ptLst>
  <dgm:cxnLst>
    <dgm:cxn modelId="{7C308104-9663-4E53-806D-E3ED8C45CA1E}" type="presOf" srcId="{1B47BDB6-51B5-4727-AA44-0DB195367806}" destId="{5C7E035B-F334-41BF-A8B2-C562E7F7B2B4}" srcOrd="1" destOrd="0" presId="urn:microsoft.com/office/officeart/2005/8/layout/gear1"/>
    <dgm:cxn modelId="{5EFD6E1E-0E27-4A8F-9955-2884768DF5BA}" srcId="{B460FAB2-A156-4FA1-AE2B-29EDD564B946}" destId="{1B47BDB6-51B5-4727-AA44-0DB195367806}" srcOrd="0" destOrd="0" parTransId="{7927F89A-6234-4F5A-8CFF-7120771FBA74}" sibTransId="{3D820BA7-6DC6-428D-AFCD-BC2270F876DD}"/>
    <dgm:cxn modelId="{1919B71E-9B16-4544-A079-A44742978846}" type="presOf" srcId="{8C00419C-A6AA-4CDE-8465-7CCD55BA4620}" destId="{0B901989-65B3-4EB4-A42C-A1773515FE02}" srcOrd="2" destOrd="0" presId="urn:microsoft.com/office/officeart/2005/8/layout/gear1"/>
    <dgm:cxn modelId="{2BF18A41-8E74-4A3B-93DB-0C60EB6B3C62}" srcId="{B460FAB2-A156-4FA1-AE2B-29EDD564B946}" destId="{2234BB2E-D1AF-4E31-B5E6-BC31DD45C763}" srcOrd="1" destOrd="0" parTransId="{60039344-CBAF-446F-93CE-85FC24480F0D}" sibTransId="{6C590C5E-3102-49CD-AB40-10978544C1A6}"/>
    <dgm:cxn modelId="{77E60748-02F5-425A-B405-C5F282BA5105}" type="presOf" srcId="{2234BB2E-D1AF-4E31-B5E6-BC31DD45C763}" destId="{E4633346-8D27-4DDC-8EB8-888B20ABD4B9}" srcOrd="2" destOrd="0" presId="urn:microsoft.com/office/officeart/2005/8/layout/gear1"/>
    <dgm:cxn modelId="{B3F4B358-2009-47B6-BD98-9D9FF743892C}" type="presOf" srcId="{8C00419C-A6AA-4CDE-8465-7CCD55BA4620}" destId="{338EB270-D47A-4315-8950-7B05B9F4A756}" srcOrd="1" destOrd="0" presId="urn:microsoft.com/office/officeart/2005/8/layout/gear1"/>
    <dgm:cxn modelId="{85524479-7D00-4766-BD72-DFB2AA909C8E}" type="presOf" srcId="{B460FAB2-A156-4FA1-AE2B-29EDD564B946}" destId="{BE85179F-565E-4117-9D18-FB094F43CA31}" srcOrd="0" destOrd="0" presId="urn:microsoft.com/office/officeart/2005/8/layout/gear1"/>
    <dgm:cxn modelId="{66D3E187-F1F5-4CA2-AD85-46168FB1881C}" type="presOf" srcId="{6C590C5E-3102-49CD-AB40-10978544C1A6}" destId="{7F04FA59-8FAB-4778-9120-A8D1F82164F1}" srcOrd="0" destOrd="0" presId="urn:microsoft.com/office/officeart/2005/8/layout/gear1"/>
    <dgm:cxn modelId="{D399438A-7C28-43DB-BBF2-6AAF67978B88}" type="presOf" srcId="{8C00419C-A6AA-4CDE-8465-7CCD55BA4620}" destId="{5AC6D383-AA13-4AD2-A99B-FD45B577CAE3}" srcOrd="0" destOrd="0" presId="urn:microsoft.com/office/officeart/2005/8/layout/gear1"/>
    <dgm:cxn modelId="{97B5E694-9DDC-4560-B433-9DE7E591F61D}" type="presOf" srcId="{C22A22B9-69EC-4B17-839A-0A07B2CEFB72}" destId="{5660B9FD-1DCC-410A-BB75-09CA1CF486A4}" srcOrd="0" destOrd="0" presId="urn:microsoft.com/office/officeart/2005/8/layout/gear1"/>
    <dgm:cxn modelId="{A4345E96-5E15-49BC-9102-F627341B90CD}" type="presOf" srcId="{1B47BDB6-51B5-4727-AA44-0DB195367806}" destId="{F88D5664-926D-4944-B94B-E45A0DF98DB8}" srcOrd="0" destOrd="0" presId="urn:microsoft.com/office/officeart/2005/8/layout/gear1"/>
    <dgm:cxn modelId="{BB5DF2AC-1464-42B3-B388-D1C0F011D4F3}" srcId="{B460FAB2-A156-4FA1-AE2B-29EDD564B946}" destId="{8C00419C-A6AA-4CDE-8465-7CCD55BA4620}" srcOrd="2" destOrd="0" parTransId="{D93696DA-0109-4B39-9597-3B8CE9953B25}" sibTransId="{C22A22B9-69EC-4B17-839A-0A07B2CEFB72}"/>
    <dgm:cxn modelId="{5ECF57B1-19F4-4613-834D-E6F1A5474DF6}" type="presOf" srcId="{3D820BA7-6DC6-428D-AFCD-BC2270F876DD}" destId="{B01E9911-D9FC-4827-9F24-2F6DC6C0B5A3}" srcOrd="0" destOrd="0" presId="urn:microsoft.com/office/officeart/2005/8/layout/gear1"/>
    <dgm:cxn modelId="{7AE444BD-AFFD-4DE8-8268-5D8A35CEA35D}" type="presOf" srcId="{8C00419C-A6AA-4CDE-8465-7CCD55BA4620}" destId="{98D12A78-F0F9-4954-A6C4-F177A2791093}" srcOrd="3" destOrd="0" presId="urn:microsoft.com/office/officeart/2005/8/layout/gear1"/>
    <dgm:cxn modelId="{2EC52BDB-4BB2-4030-8188-F6E2683023FF}" type="presOf" srcId="{2234BB2E-D1AF-4E31-B5E6-BC31DD45C763}" destId="{C33ACC40-85E5-4B5E-A94A-628A1499E5CA}" srcOrd="0" destOrd="0" presId="urn:microsoft.com/office/officeart/2005/8/layout/gear1"/>
    <dgm:cxn modelId="{55A304F2-B33F-4050-B72E-3D4BAA86F8EA}" type="presOf" srcId="{2234BB2E-D1AF-4E31-B5E6-BC31DD45C763}" destId="{1B7B4BC8-B9CD-42ED-800A-B6D678F1BEB9}" srcOrd="1" destOrd="0" presId="urn:microsoft.com/office/officeart/2005/8/layout/gear1"/>
    <dgm:cxn modelId="{818EB2FE-D3C0-480F-A5AA-A4ABFB47935B}" type="presOf" srcId="{1B47BDB6-51B5-4727-AA44-0DB195367806}" destId="{694E513E-7526-4B61-91BF-0C7EA9DB7D4C}" srcOrd="2" destOrd="0" presId="urn:microsoft.com/office/officeart/2005/8/layout/gear1"/>
    <dgm:cxn modelId="{DB3FBC25-037D-43A5-873E-3A3305143985}" type="presParOf" srcId="{BE85179F-565E-4117-9D18-FB094F43CA31}" destId="{F88D5664-926D-4944-B94B-E45A0DF98DB8}" srcOrd="0" destOrd="0" presId="urn:microsoft.com/office/officeart/2005/8/layout/gear1"/>
    <dgm:cxn modelId="{45BAF0DB-2F26-4D55-9AAA-090A1D0538FE}" type="presParOf" srcId="{BE85179F-565E-4117-9D18-FB094F43CA31}" destId="{5C7E035B-F334-41BF-A8B2-C562E7F7B2B4}" srcOrd="1" destOrd="0" presId="urn:microsoft.com/office/officeart/2005/8/layout/gear1"/>
    <dgm:cxn modelId="{FB1985E8-4B8F-494E-AEA3-E86BD20619D6}" type="presParOf" srcId="{BE85179F-565E-4117-9D18-FB094F43CA31}" destId="{694E513E-7526-4B61-91BF-0C7EA9DB7D4C}" srcOrd="2" destOrd="0" presId="urn:microsoft.com/office/officeart/2005/8/layout/gear1"/>
    <dgm:cxn modelId="{85C86539-C843-4623-AA85-79148DE2C5AD}" type="presParOf" srcId="{BE85179F-565E-4117-9D18-FB094F43CA31}" destId="{C33ACC40-85E5-4B5E-A94A-628A1499E5CA}" srcOrd="3" destOrd="0" presId="urn:microsoft.com/office/officeart/2005/8/layout/gear1"/>
    <dgm:cxn modelId="{F1724754-A99C-4A4B-A276-992819419FF9}" type="presParOf" srcId="{BE85179F-565E-4117-9D18-FB094F43CA31}" destId="{1B7B4BC8-B9CD-42ED-800A-B6D678F1BEB9}" srcOrd="4" destOrd="0" presId="urn:microsoft.com/office/officeart/2005/8/layout/gear1"/>
    <dgm:cxn modelId="{8F3DF6B5-10FB-4187-B996-26E5F2AE576A}" type="presParOf" srcId="{BE85179F-565E-4117-9D18-FB094F43CA31}" destId="{E4633346-8D27-4DDC-8EB8-888B20ABD4B9}" srcOrd="5" destOrd="0" presId="urn:microsoft.com/office/officeart/2005/8/layout/gear1"/>
    <dgm:cxn modelId="{840BA9D0-D0D8-4D94-8A7E-769B2C7962BD}" type="presParOf" srcId="{BE85179F-565E-4117-9D18-FB094F43CA31}" destId="{5AC6D383-AA13-4AD2-A99B-FD45B577CAE3}" srcOrd="6" destOrd="0" presId="urn:microsoft.com/office/officeart/2005/8/layout/gear1"/>
    <dgm:cxn modelId="{3591F246-C2BA-4FA0-97FD-826E5BA3B799}" type="presParOf" srcId="{BE85179F-565E-4117-9D18-FB094F43CA31}" destId="{338EB270-D47A-4315-8950-7B05B9F4A756}" srcOrd="7" destOrd="0" presId="urn:microsoft.com/office/officeart/2005/8/layout/gear1"/>
    <dgm:cxn modelId="{E440F275-351A-46BF-82BA-D8527E5C289C}" type="presParOf" srcId="{BE85179F-565E-4117-9D18-FB094F43CA31}" destId="{0B901989-65B3-4EB4-A42C-A1773515FE02}" srcOrd="8" destOrd="0" presId="urn:microsoft.com/office/officeart/2005/8/layout/gear1"/>
    <dgm:cxn modelId="{E646DC32-CBFE-443E-ADAC-911244C66EBD}" type="presParOf" srcId="{BE85179F-565E-4117-9D18-FB094F43CA31}" destId="{98D12A78-F0F9-4954-A6C4-F177A2791093}" srcOrd="9" destOrd="0" presId="urn:microsoft.com/office/officeart/2005/8/layout/gear1"/>
    <dgm:cxn modelId="{4F7E529B-A440-4764-B03F-7764B74A0FEE}" type="presParOf" srcId="{BE85179F-565E-4117-9D18-FB094F43CA31}" destId="{B01E9911-D9FC-4827-9F24-2F6DC6C0B5A3}" srcOrd="10" destOrd="0" presId="urn:microsoft.com/office/officeart/2005/8/layout/gear1"/>
    <dgm:cxn modelId="{E6B99340-0667-4A1D-BB41-E872C5FE5195}" type="presParOf" srcId="{BE85179F-565E-4117-9D18-FB094F43CA31}" destId="{7F04FA59-8FAB-4778-9120-A8D1F82164F1}" srcOrd="11" destOrd="0" presId="urn:microsoft.com/office/officeart/2005/8/layout/gear1"/>
    <dgm:cxn modelId="{1F6F33FA-29B1-4B7A-A7FE-6BF0CDF2BCE9}" type="presParOf" srcId="{BE85179F-565E-4117-9D18-FB094F43CA31}" destId="{5660B9FD-1DCC-410A-BB75-09CA1CF486A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5664-926D-4944-B94B-E45A0DF98DB8}">
      <dsp:nvSpPr>
        <dsp:cNvPr id="0" name=""/>
        <dsp:cNvSpPr/>
      </dsp:nvSpPr>
      <dsp:spPr>
        <a:xfrm>
          <a:off x="2844800" y="1828800"/>
          <a:ext cx="2235200" cy="2235200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Belia</a:t>
          </a:r>
        </a:p>
      </dsp:txBody>
      <dsp:txXfrm>
        <a:off x="3294175" y="2352385"/>
        <a:ext cx="1336450" cy="1148939"/>
      </dsp:txXfrm>
    </dsp:sp>
    <dsp:sp modelId="{C33ACC40-85E5-4B5E-A94A-628A1499E5CA}">
      <dsp:nvSpPr>
        <dsp:cNvPr id="0" name=""/>
        <dsp:cNvSpPr/>
      </dsp:nvSpPr>
      <dsp:spPr>
        <a:xfrm>
          <a:off x="1544320" y="1300480"/>
          <a:ext cx="1625600" cy="1625600"/>
        </a:xfrm>
        <a:prstGeom prst="gear6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Firma</a:t>
          </a:r>
          <a:endParaRPr lang="en-US" sz="1600" kern="1200" dirty="0"/>
        </a:p>
      </dsp:txBody>
      <dsp:txXfrm>
        <a:off x="1953570" y="1712203"/>
        <a:ext cx="807100" cy="802154"/>
      </dsp:txXfrm>
    </dsp:sp>
    <dsp:sp modelId="{5AC6D383-AA13-4AD2-A99B-FD45B577CAE3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Kerajaan</a:t>
          </a:r>
        </a:p>
      </dsp:txBody>
      <dsp:txXfrm rot="-20700000">
        <a:off x="2804160" y="528320"/>
        <a:ext cx="894080" cy="894080"/>
      </dsp:txXfrm>
    </dsp:sp>
    <dsp:sp modelId="{B01E9911-D9FC-4827-9F24-2F6DC6C0B5A3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4FA59-8FAB-4778-9120-A8D1F82164F1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0B9FD-1DCC-410A-BB75-09CA1CF486A4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A450E-B24B-8344-ACA4-CAEE1854498C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7C0DA-31D2-A649-BEF7-574B82471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55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7C0DA-31D2-A649-BEF7-574B82471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1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7C0DA-31D2-A649-BEF7-574B82471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230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7C0DA-31D2-A649-BEF7-574B82471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589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7C0DA-31D2-A649-BEF7-574B82471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691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7.1 Positions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Positions refer to the total labour that firm is willing to employ at any given point of time.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Positions is the sum of filled positions and vacancies.</a:t>
            </a:r>
          </a:p>
          <a:p>
            <a:r>
              <a:rPr lang="en-MY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7.2 Filled Positions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Filled positions refer to the persons employed at the end of every month in the reference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quarter.</a:t>
            </a:r>
          </a:p>
          <a:p>
            <a:r>
              <a:rPr lang="en-MY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Includes: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Full-time and part-time employees;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Permanent, short-term or seasonal employees;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Employees paid with monthly salaries or based on hours worked;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Employees on paid vacation or other paid leave; and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Newly hired workers to fill the vacancy in the reference quarter.</a:t>
            </a:r>
          </a:p>
          <a:p>
            <a:r>
              <a:rPr lang="en-MY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Full-time employees: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Full-time employees refer to those who usually work for at least 6 hours a day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and/or 20 days a month.</a:t>
            </a:r>
          </a:p>
          <a:p>
            <a:r>
              <a:rPr lang="en-MY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Part-time employees: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Part-time employees refer to those who usually work for less than 6 hours a day and/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less than 20 days a month.</a:t>
            </a:r>
          </a:p>
          <a:p>
            <a:r>
              <a:rPr lang="en-MY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Excludes: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Individual proprietors and business partners;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Unpaid family workers;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Employees on strike during the reference quarter; and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Employees on unpaid leave during the quarter of the reference period.</a:t>
            </a:r>
          </a:p>
          <a:p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 Statistik Guna Tenaga Suku Tahun Keempat 2018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Employment Statistics Fourth Quarter 2018</a:t>
            </a:r>
          </a:p>
          <a:p>
            <a:r>
              <a:rPr lang="en-MY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7.3 Vacancies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Vacancies refer to unfilled positions at the end of each reference quarter by category of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employment. A position is considered empty if it meets the following criteria: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 specific position exists and ready to be filled. The position can be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full-time/part-time, permanent, short-term or seasonal;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The job could start within 30 days, if qualified candidates are available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within the period; and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Employers are actively seeking candidates including advertising vacancies,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issuing notices, informing public or private employment agencies, or trade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unions and/or will contact, or select the applicant who has applied</a:t>
            </a:r>
          </a:p>
          <a:p>
            <a:r>
              <a:rPr lang="en-MY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Excludes: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Positions to be filled by existing employees due to internal transfers, promotions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demotions, or recall from layoffs;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Starting dates for the positions is more than 30 days;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Hiring has been made to fill in the positions, but the employees have not reported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work; and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Positions to be filled by employees provided by other agencies such as</a:t>
            </a:r>
          </a:p>
          <a:p>
            <a:r>
              <a:rPr lang="en-MY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subcontractors and consultants.</a:t>
            </a:r>
          </a:p>
          <a:p>
            <a:r>
              <a:rPr lang="en-MY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7.4 Jobs Created</a:t>
            </a:r>
          </a:p>
          <a:p>
            <a:r>
              <a:rPr lang="en-MY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Jobs created refer to positions created in an organisation which were not</a:t>
            </a:r>
          </a:p>
          <a:p>
            <a:r>
              <a:rPr lang="en-MY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previously available, including newly created service schemes, positions</a:t>
            </a:r>
          </a:p>
          <a:p>
            <a:r>
              <a:rPr lang="en-MY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created for the promotion of existing employees and increase in the number</a:t>
            </a:r>
          </a:p>
          <a:p>
            <a:r>
              <a:rPr lang="en-MY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positions from existing structure.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7C0DA-31D2-A649-BEF7-574B82471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057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7C0DA-31D2-A649-BEF7-574B82471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644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7C0DA-31D2-A649-BEF7-574B82471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434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to Survey Monkey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7C0DA-31D2-A649-BEF7-574B824715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92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to Survey Monkey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7C0DA-31D2-A649-BEF7-574B824715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92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7C0DA-31D2-A649-BEF7-574B824715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47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7C0DA-31D2-A649-BEF7-574B82471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739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7C0DA-31D2-A649-BEF7-574B824715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15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/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B7E9F-896B-4424-947E-10572D6A6170}" type="datetime1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3491331"/>
            <a:ext cx="9144000" cy="33666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29356" y="4353517"/>
            <a:ext cx="8003458" cy="1085353"/>
          </a:xfrm>
        </p:spPr>
        <p:txBody>
          <a:bodyPr anchor="b">
            <a:normAutofit/>
          </a:bodyPr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673601" y="5595936"/>
            <a:ext cx="3859213" cy="83044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sz="1400" baseline="0">
                <a:solidFill>
                  <a:schemeClr val="accent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14592" y="584205"/>
            <a:ext cx="6244990" cy="356487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26437"/>
            <a:ext cx="1524000" cy="762000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568658" y="5595936"/>
            <a:ext cx="3859213" cy="83044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600"/>
              </a:spcBef>
              <a:buNone/>
              <a:defRPr sz="1400" baseline="0">
                <a:solidFill>
                  <a:schemeClr val="accent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4090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Break - Orange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4" y="2105469"/>
            <a:ext cx="7886701" cy="1325563"/>
          </a:xfrm>
        </p:spPr>
        <p:txBody>
          <a:bodyPr>
            <a:noAutofit/>
          </a:bodyPr>
          <a:lstStyle>
            <a:lvl1pPr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Page break. </a:t>
            </a:r>
            <a:br>
              <a:rPr lang="en-US"/>
            </a:br>
            <a:r>
              <a:rPr lang="en-US"/>
              <a:t>Header goes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E2E8F-1D9B-4C88-9222-5723CE443738}" type="datetime1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28650" y="3734068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800">
                <a:solidFill>
                  <a:schemeClr val="bg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bg1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bg1"/>
                </a:solidFill>
                <a:latin typeface="georgia" charset="0"/>
              </a:rPr>
              <a:t>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34759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Brea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4" y="2105469"/>
            <a:ext cx="7886701" cy="1325563"/>
          </a:xfrm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Page Break. </a:t>
            </a:r>
            <a:br>
              <a:rPr lang="en-US"/>
            </a:br>
            <a:r>
              <a:rPr lang="en-US"/>
              <a:t>Header goes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0FEB2-54AE-4234-ADBB-684A1553EDA7}" type="datetime1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28650" y="3734068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800">
                <a:solidFill>
                  <a:schemeClr val="accent2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bg1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bg1"/>
                </a:solidFill>
                <a:latin typeface="georgia" charset="0"/>
              </a:rPr>
              <a:t>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730247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676656"/>
            <a:ext cx="7946136" cy="1298448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6218" y="421964"/>
            <a:ext cx="7933836" cy="38393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+ 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28431" y="6184200"/>
            <a:ext cx="7921625" cy="400755"/>
          </a:xfrm>
        </p:spPr>
        <p:txBody>
          <a:bodyPr>
            <a:no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8"/>
          </p:nvPr>
        </p:nvSpPr>
        <p:spPr>
          <a:xfrm>
            <a:off x="615333" y="2138925"/>
            <a:ext cx="7917109" cy="4043262"/>
          </a:xfrm>
        </p:spPr>
        <p:txBody>
          <a:bodyPr numCol="2" spcCol="180000"/>
          <a:lstStyle>
            <a:lvl1pPr marL="0" indent="0" algn="just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11190" y="1996244"/>
            <a:ext cx="7921625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625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- One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676659"/>
            <a:ext cx="7946136" cy="71620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6218" y="421964"/>
            <a:ext cx="7933836" cy="38393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+ 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28431" y="6184200"/>
            <a:ext cx="7921625" cy="400755"/>
          </a:xfrm>
        </p:spPr>
        <p:txBody>
          <a:bodyPr>
            <a:no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8"/>
          </p:nvPr>
        </p:nvSpPr>
        <p:spPr>
          <a:xfrm>
            <a:off x="615333" y="1555236"/>
            <a:ext cx="7917109" cy="4543898"/>
          </a:xfrm>
        </p:spPr>
        <p:txBody>
          <a:bodyPr numCol="2" spcCol="180000"/>
          <a:lstStyle>
            <a:lvl1pPr marL="0" indent="0" algn="just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11190" y="1392865"/>
            <a:ext cx="7921625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616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676656"/>
            <a:ext cx="7946136" cy="1298448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6218" y="421964"/>
            <a:ext cx="7933836" cy="38393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+ 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28431" y="6184200"/>
            <a:ext cx="7921625" cy="400755"/>
          </a:xfrm>
        </p:spPr>
        <p:txBody>
          <a:bodyPr>
            <a:no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0"/>
          </p:nvPr>
        </p:nvSpPr>
        <p:spPr>
          <a:xfrm>
            <a:off x="612649" y="2137154"/>
            <a:ext cx="7919792" cy="4049204"/>
          </a:xfrm>
        </p:spPr>
        <p:txBody>
          <a:bodyPr numCol="3" spcCol="180000"/>
          <a:lstStyle>
            <a:lvl1pPr marL="0" indent="0" algn="just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11190" y="1996244"/>
            <a:ext cx="7921625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119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- One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676659"/>
            <a:ext cx="7946136" cy="71620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6218" y="421964"/>
            <a:ext cx="7933836" cy="38393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+ 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28431" y="6184200"/>
            <a:ext cx="7921625" cy="400755"/>
          </a:xfrm>
        </p:spPr>
        <p:txBody>
          <a:bodyPr>
            <a:no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0"/>
          </p:nvPr>
        </p:nvSpPr>
        <p:spPr>
          <a:xfrm>
            <a:off x="612649" y="1554614"/>
            <a:ext cx="7919792" cy="4597685"/>
          </a:xfrm>
        </p:spPr>
        <p:txBody>
          <a:bodyPr numCol="3" spcCol="180000"/>
          <a:lstStyle>
            <a:lvl1pPr marL="0" indent="0" algn="just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11190" y="1392865"/>
            <a:ext cx="7921625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697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5830"/>
            <a:ext cx="2949178" cy="1779991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50551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678519"/>
            <a:ext cx="2949178" cy="3364062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28431" y="6184200"/>
            <a:ext cx="7921625" cy="400755"/>
          </a:xfrm>
        </p:spPr>
        <p:txBody>
          <a:bodyPr>
            <a:no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6218" y="421964"/>
            <a:ext cx="7933836" cy="38393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+ 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482723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28431" y="6184200"/>
            <a:ext cx="7921625" cy="400755"/>
          </a:xfrm>
        </p:spPr>
        <p:txBody>
          <a:bodyPr>
            <a:no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6218" y="421964"/>
            <a:ext cx="7933836" cy="38393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+ Click to edit Master text styles</a:t>
            </a: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5567364" y="885830"/>
            <a:ext cx="2949178" cy="1779991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429" y="987430"/>
            <a:ext cx="4629150" cy="50551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7364" y="2678519"/>
            <a:ext cx="2949178" cy="3364062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3029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15459" y="4462146"/>
            <a:ext cx="7917354" cy="16051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4"/>
          </p:nvPr>
        </p:nvSpPr>
        <p:spPr>
          <a:xfrm>
            <a:off x="628650" y="2110549"/>
            <a:ext cx="7904164" cy="235048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6218" y="421964"/>
            <a:ext cx="7933836" cy="38393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+ 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28431" y="6184200"/>
            <a:ext cx="7921625" cy="400755"/>
          </a:xfrm>
        </p:spPr>
        <p:txBody>
          <a:bodyPr>
            <a:no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12648" y="676656"/>
            <a:ext cx="7946136" cy="1298448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4045695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648" y="676656"/>
            <a:ext cx="7946136" cy="1298448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6218" y="421964"/>
            <a:ext cx="7933836" cy="38393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+ 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614101" y="2073333"/>
            <a:ext cx="3886200" cy="242335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7"/>
          </p:nvPr>
        </p:nvSpPr>
        <p:spPr>
          <a:xfrm>
            <a:off x="4630834" y="2076425"/>
            <a:ext cx="3886200" cy="242335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15332" y="4498241"/>
            <a:ext cx="3884625" cy="1475843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35482" y="4505329"/>
            <a:ext cx="3881553" cy="146875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Box 14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28431" y="6184200"/>
            <a:ext cx="7921625" cy="400755"/>
          </a:xfrm>
        </p:spPr>
        <p:txBody>
          <a:bodyPr>
            <a:no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242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/out Imag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59157"/>
            <a:ext cx="7886700" cy="118888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94DBC-8681-4B41-A904-35269C5625E2}" type="datetime1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213162"/>
            <a:ext cx="9144000" cy="1644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504" y="633928"/>
            <a:ext cx="1346311" cy="6170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36842" y="3638846"/>
            <a:ext cx="78778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5213162"/>
            <a:ext cx="9144000" cy="1644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36842" y="3638846"/>
            <a:ext cx="78778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26437"/>
            <a:ext cx="1524000" cy="7620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63442" y="3793820"/>
            <a:ext cx="3860227" cy="9882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663442" y="5511621"/>
            <a:ext cx="3851295" cy="98821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33565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17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pos="28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8650" y="1860152"/>
            <a:ext cx="3871342" cy="171998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6218" y="421964"/>
            <a:ext cx="7933836" cy="38393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+ 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9"/>
          </p:nvPr>
        </p:nvSpPr>
        <p:spPr>
          <a:xfrm>
            <a:off x="617122" y="3539787"/>
            <a:ext cx="3882872" cy="46787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20"/>
          </p:nvPr>
        </p:nvSpPr>
        <p:spPr>
          <a:xfrm>
            <a:off x="4644009" y="1860152"/>
            <a:ext cx="3871342" cy="171998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/>
          </p:nvPr>
        </p:nvSpPr>
        <p:spPr>
          <a:xfrm>
            <a:off x="4644054" y="3539787"/>
            <a:ext cx="3882872" cy="46787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22"/>
          </p:nvPr>
        </p:nvSpPr>
        <p:spPr>
          <a:xfrm>
            <a:off x="627750" y="4014765"/>
            <a:ext cx="3871342" cy="171998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3"/>
          </p:nvPr>
        </p:nvSpPr>
        <p:spPr>
          <a:xfrm>
            <a:off x="616219" y="5705408"/>
            <a:ext cx="3882872" cy="46787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24"/>
          </p:nvPr>
        </p:nvSpPr>
        <p:spPr>
          <a:xfrm>
            <a:off x="4643106" y="4014765"/>
            <a:ext cx="3871342" cy="171998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5"/>
          </p:nvPr>
        </p:nvSpPr>
        <p:spPr>
          <a:xfrm>
            <a:off x="4643152" y="5705408"/>
            <a:ext cx="3882872" cy="46787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12648" y="676656"/>
            <a:ext cx="7946136" cy="1298448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28431" y="6184200"/>
            <a:ext cx="7921625" cy="400755"/>
          </a:xfrm>
        </p:spPr>
        <p:txBody>
          <a:bodyPr>
            <a:no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9446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28431" y="6184200"/>
            <a:ext cx="7921625" cy="400755"/>
          </a:xfrm>
        </p:spPr>
        <p:txBody>
          <a:bodyPr>
            <a:no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12648" y="676656"/>
            <a:ext cx="7946136" cy="1298448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6218" y="421964"/>
            <a:ext cx="7933836" cy="38393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+ 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90" y="2168403"/>
            <a:ext cx="7921625" cy="40745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7985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90" y="1550576"/>
            <a:ext cx="7921625" cy="454188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28431" y="6184200"/>
            <a:ext cx="7921625" cy="400755"/>
          </a:xfrm>
        </p:spPr>
        <p:txBody>
          <a:bodyPr>
            <a:no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12648" y="687293"/>
            <a:ext cx="7946136" cy="71620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6218" y="421964"/>
            <a:ext cx="7933836" cy="38393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+ 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11190" y="1389050"/>
            <a:ext cx="7921625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492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190" y="2168403"/>
            <a:ext cx="7921625" cy="40745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28431" y="6184200"/>
            <a:ext cx="7921625" cy="400755"/>
          </a:xfrm>
        </p:spPr>
        <p:txBody>
          <a:bodyPr>
            <a:no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12648" y="676656"/>
            <a:ext cx="7946136" cy="1298448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6218" y="421964"/>
            <a:ext cx="7933836" cy="38393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+ 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11190" y="1996244"/>
            <a:ext cx="7921625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769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11188" y="2023219"/>
            <a:ext cx="2554836" cy="16408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188" y="3665350"/>
            <a:ext cx="2554836" cy="2516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3299805" y="3662959"/>
            <a:ext cx="2553022" cy="2518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5981415" y="3672225"/>
            <a:ext cx="2551399" cy="2500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Rectangle 23"/>
          <p:cNvSpPr/>
          <p:nvPr userDrawn="1"/>
        </p:nvSpPr>
        <p:spPr>
          <a:xfrm>
            <a:off x="611188" y="3665347"/>
            <a:ext cx="2554836" cy="25074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/>
          <p:cNvSpPr/>
          <p:nvPr userDrawn="1"/>
        </p:nvSpPr>
        <p:spPr>
          <a:xfrm>
            <a:off x="5981415" y="3662959"/>
            <a:ext cx="2551399" cy="2518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782785" y="3777234"/>
            <a:ext cx="2218651" cy="226177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3476251" y="3777234"/>
            <a:ext cx="2218651" cy="226177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5"/>
          <p:cNvSpPr>
            <a:spLocks noGrp="1"/>
          </p:cNvSpPr>
          <p:nvPr>
            <p:ph sz="quarter" idx="19"/>
          </p:nvPr>
        </p:nvSpPr>
        <p:spPr>
          <a:xfrm>
            <a:off x="6156239" y="3778230"/>
            <a:ext cx="2218651" cy="22614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616220" y="421964"/>
            <a:ext cx="7916595" cy="38393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+ Click to 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3297989" y="2022136"/>
            <a:ext cx="2554836" cy="16408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5981413" y="2022136"/>
            <a:ext cx="2554836" cy="16408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12648" y="676656"/>
            <a:ext cx="7946136" cy="1298448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28431" y="6184200"/>
            <a:ext cx="7921625" cy="400755"/>
          </a:xfrm>
        </p:spPr>
        <p:txBody>
          <a:bodyPr>
            <a:no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2897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 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627321" y="3829619"/>
            <a:ext cx="2567292" cy="217777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-3275635" y="-171305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US" sz="1800"/>
          </a:p>
        </p:txBody>
      </p:sp>
      <p:sp>
        <p:nvSpPr>
          <p:cNvPr id="27" name="Content Placeholder 5"/>
          <p:cNvSpPr>
            <a:spLocks noGrp="1"/>
          </p:cNvSpPr>
          <p:nvPr>
            <p:ph sz="quarter" idx="21"/>
          </p:nvPr>
        </p:nvSpPr>
        <p:spPr>
          <a:xfrm>
            <a:off x="628652" y="2156818"/>
            <a:ext cx="2565963" cy="167092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Box 14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28431" y="6184200"/>
            <a:ext cx="7921625" cy="400755"/>
          </a:xfrm>
        </p:spPr>
        <p:txBody>
          <a:bodyPr>
            <a:no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2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Click to edit Master text styles.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nostrum </a:t>
            </a:r>
            <a:r>
              <a:rPr lang="en-US" err="1"/>
              <a:t>copiosae</a:t>
            </a:r>
            <a:r>
              <a:rPr lang="en-US"/>
              <a:t> his, </a:t>
            </a:r>
            <a:r>
              <a:rPr lang="en-US" err="1"/>
              <a:t>eu</a:t>
            </a:r>
            <a:r>
              <a:rPr lang="en-US"/>
              <a:t> qui </a:t>
            </a:r>
            <a:r>
              <a:rPr lang="en-US" err="1"/>
              <a:t>vidisse</a:t>
            </a:r>
            <a:r>
              <a:rPr lang="en-US"/>
              <a:t> </a:t>
            </a:r>
            <a:r>
              <a:rPr lang="en-US" err="1"/>
              <a:t>laboramus</a:t>
            </a:r>
            <a:r>
              <a:rPr lang="en-US"/>
              <a:t> </a:t>
            </a:r>
            <a:r>
              <a:rPr lang="en-US" err="1"/>
              <a:t>complectitur</a:t>
            </a:r>
            <a:r>
              <a:rPr lang="en-US"/>
              <a:t>. Eos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scripta</a:t>
            </a:r>
            <a:r>
              <a:rPr lang="en-US"/>
              <a:t>.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12648" y="676656"/>
            <a:ext cx="7946136" cy="1298448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16218" y="421964"/>
            <a:ext cx="7933836" cy="383937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+ Click to edit Master text styles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22"/>
          </p:nvPr>
        </p:nvSpPr>
        <p:spPr>
          <a:xfrm>
            <a:off x="5965521" y="3829619"/>
            <a:ext cx="2567292" cy="217777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23"/>
          </p:nvPr>
        </p:nvSpPr>
        <p:spPr>
          <a:xfrm>
            <a:off x="5966852" y="2156818"/>
            <a:ext cx="2565963" cy="167092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Content Placeholder 5"/>
          <p:cNvSpPr>
            <a:spLocks noGrp="1"/>
          </p:cNvSpPr>
          <p:nvPr>
            <p:ph sz="quarter" idx="24"/>
          </p:nvPr>
        </p:nvSpPr>
        <p:spPr>
          <a:xfrm>
            <a:off x="3302532" y="3829619"/>
            <a:ext cx="2567292" cy="217777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5"/>
          <p:cNvSpPr>
            <a:spLocks noGrp="1"/>
          </p:cNvSpPr>
          <p:nvPr>
            <p:ph sz="quarter" idx="25"/>
          </p:nvPr>
        </p:nvSpPr>
        <p:spPr>
          <a:xfrm>
            <a:off x="3303862" y="2156818"/>
            <a:ext cx="2565963" cy="167092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456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nuary 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81001" y="1255334"/>
            <a:ext cx="8369162" cy="5297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sx="1000" sy="1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80999" y="1265382"/>
            <a:ext cx="1186902" cy="3122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dist="38100" dir="5400000">
              <a:prstClr val="black">
                <a:alpha val="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98" algn="ctr"/>
            <a:r>
              <a:rPr lang="en-IN" sz="1400">
                <a:latin typeface="Georgia" charset="0"/>
                <a:ea typeface="Georgia" charset="0"/>
                <a:cs typeface="Georgia" charset="0"/>
              </a:rPr>
              <a:t>Sun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578042" y="1265382"/>
            <a:ext cx="1186902" cy="3122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dist="38100" dir="5400000">
              <a:prstClr val="black">
                <a:alpha val="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98" algn="ctr"/>
            <a:r>
              <a:rPr lang="en-IN" sz="1400" spc="15">
                <a:latin typeface="Georgia" charset="0"/>
                <a:ea typeface="Georgia" charset="0"/>
                <a:cs typeface="Georgia" charset="0"/>
              </a:rPr>
              <a:t>Mon</a:t>
            </a:r>
            <a:endParaRPr lang="en-IN" sz="140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775085" y="1265382"/>
            <a:ext cx="1186902" cy="3122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dist="38100" dir="5400000">
              <a:prstClr val="black">
                <a:alpha val="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98" algn="ctr"/>
            <a:r>
              <a:rPr lang="en-IN" sz="1400" spc="20">
                <a:latin typeface="Georgia" charset="0"/>
                <a:ea typeface="Georgia" charset="0"/>
                <a:cs typeface="Georgia" charset="0"/>
              </a:rPr>
              <a:t>Tue</a:t>
            </a:r>
            <a:endParaRPr lang="en-IN" sz="140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972128" y="1265382"/>
            <a:ext cx="1186902" cy="3122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dist="38100" dir="5400000">
              <a:prstClr val="black">
                <a:alpha val="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98" algn="ctr"/>
            <a:r>
              <a:rPr lang="en-IN" sz="1400" spc="15">
                <a:latin typeface="Georgia" charset="0"/>
                <a:ea typeface="Georgia" charset="0"/>
                <a:cs typeface="Georgia" charset="0"/>
              </a:rPr>
              <a:t>Wed</a:t>
            </a:r>
            <a:endParaRPr lang="en-IN" sz="140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5169171" y="1265382"/>
            <a:ext cx="1186902" cy="3122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dist="38100" dir="5400000">
              <a:prstClr val="black">
                <a:alpha val="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98" algn="ctr"/>
            <a:r>
              <a:rPr lang="en-IN" sz="1400" spc="4">
                <a:latin typeface="Georgia" charset="0"/>
                <a:ea typeface="Georgia" charset="0"/>
                <a:cs typeface="Georgia" charset="0"/>
              </a:rPr>
              <a:t>Thu</a:t>
            </a:r>
            <a:endParaRPr lang="en-IN" sz="140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366214" y="1265382"/>
            <a:ext cx="1186902" cy="3122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dist="38100" dir="5400000">
              <a:prstClr val="black">
                <a:alpha val="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98" algn="ctr"/>
            <a:r>
              <a:rPr lang="en-IN" sz="1400" spc="11">
                <a:latin typeface="Georgia" charset="0"/>
                <a:ea typeface="Georgia" charset="0"/>
                <a:cs typeface="Georgia" charset="0"/>
              </a:rPr>
              <a:t>Fri</a:t>
            </a:r>
            <a:endParaRPr lang="en-IN" sz="140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563258" y="1265382"/>
            <a:ext cx="1186902" cy="3122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dist="38100" dir="5400000">
              <a:prstClr val="black">
                <a:alpha val="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98" algn="ctr"/>
            <a:r>
              <a:rPr lang="en-IN" sz="1400" spc="4">
                <a:latin typeface="Georgia" charset="0"/>
                <a:ea typeface="Georgia" charset="0"/>
                <a:cs typeface="Georgia" charset="0"/>
              </a:rPr>
              <a:t>Sat</a:t>
            </a:r>
            <a:endParaRPr lang="en-IN" sz="1400"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80999" y="2578877"/>
            <a:ext cx="1186902" cy="987555"/>
            <a:chOff x="380999" y="2406453"/>
            <a:chExt cx="1186902" cy="987555"/>
          </a:xfrm>
        </p:grpSpPr>
        <p:sp>
          <p:nvSpPr>
            <p:cNvPr id="16" name="Rectangle 15"/>
            <p:cNvSpPr/>
            <p:nvPr/>
          </p:nvSpPr>
          <p:spPr>
            <a:xfrm>
              <a:off x="380999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4908" y="2406952"/>
              <a:ext cx="46694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08</a:t>
              </a:r>
            </a:p>
          </p:txBody>
        </p:sp>
        <p:sp>
          <p:nvSpPr>
            <p:cNvPr id="18" name="object 29"/>
            <p:cNvSpPr txBox="1"/>
            <p:nvPr/>
          </p:nvSpPr>
          <p:spPr>
            <a:xfrm>
              <a:off x="812779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" name="object 29"/>
            <p:cNvSpPr txBox="1"/>
            <p:nvPr/>
          </p:nvSpPr>
          <p:spPr>
            <a:xfrm>
              <a:off x="447781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1578042" y="2578877"/>
            <a:ext cx="1186902" cy="987555"/>
            <a:chOff x="1578042" y="2406453"/>
            <a:chExt cx="1186902" cy="987555"/>
          </a:xfrm>
        </p:grpSpPr>
        <p:sp>
          <p:nvSpPr>
            <p:cNvPr id="21" name="Rectangle 20"/>
            <p:cNvSpPr/>
            <p:nvPr/>
          </p:nvSpPr>
          <p:spPr>
            <a:xfrm>
              <a:off x="1578042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81810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09</a:t>
              </a:r>
            </a:p>
          </p:txBody>
        </p:sp>
        <p:sp>
          <p:nvSpPr>
            <p:cNvPr id="23" name="object 29"/>
            <p:cNvSpPr txBox="1"/>
            <p:nvPr/>
          </p:nvSpPr>
          <p:spPr>
            <a:xfrm>
              <a:off x="2010400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4" name="object 29"/>
            <p:cNvSpPr txBox="1"/>
            <p:nvPr/>
          </p:nvSpPr>
          <p:spPr>
            <a:xfrm>
              <a:off x="1645402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775085" y="2578877"/>
            <a:ext cx="1186902" cy="987555"/>
            <a:chOff x="2775085" y="2406453"/>
            <a:chExt cx="1186902" cy="987555"/>
          </a:xfrm>
        </p:grpSpPr>
        <p:sp>
          <p:nvSpPr>
            <p:cNvPr id="26" name="Rectangle 25"/>
            <p:cNvSpPr/>
            <p:nvPr/>
          </p:nvSpPr>
          <p:spPr>
            <a:xfrm>
              <a:off x="2775085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8713" y="2406952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10</a:t>
              </a:r>
            </a:p>
          </p:txBody>
        </p:sp>
        <p:sp>
          <p:nvSpPr>
            <p:cNvPr id="28" name="object 29"/>
            <p:cNvSpPr txBox="1"/>
            <p:nvPr/>
          </p:nvSpPr>
          <p:spPr>
            <a:xfrm>
              <a:off x="3208021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30" name="Group 29"/>
          <p:cNvGrpSpPr/>
          <p:nvPr userDrawn="1"/>
        </p:nvGrpSpPr>
        <p:grpSpPr>
          <a:xfrm>
            <a:off x="3972128" y="2578877"/>
            <a:ext cx="1186902" cy="987555"/>
            <a:chOff x="3972128" y="2406453"/>
            <a:chExt cx="1186902" cy="987555"/>
          </a:xfrm>
        </p:grpSpPr>
        <p:sp>
          <p:nvSpPr>
            <p:cNvPr id="31" name="Rectangle 30"/>
            <p:cNvSpPr/>
            <p:nvPr/>
          </p:nvSpPr>
          <p:spPr>
            <a:xfrm>
              <a:off x="3972128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5615" y="2406952"/>
              <a:ext cx="38519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11</a:t>
              </a:r>
            </a:p>
          </p:txBody>
        </p:sp>
        <p:sp>
          <p:nvSpPr>
            <p:cNvPr id="33" name="object 29"/>
            <p:cNvSpPr txBox="1"/>
            <p:nvPr/>
          </p:nvSpPr>
          <p:spPr>
            <a:xfrm>
              <a:off x="4405642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4" name="date_description"/>
            <p:cNvSpPr txBox="1"/>
            <p:nvPr/>
          </p:nvSpPr>
          <p:spPr>
            <a:xfrm>
              <a:off x="4040644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35" name="Group 34"/>
          <p:cNvGrpSpPr/>
          <p:nvPr userDrawn="1"/>
        </p:nvGrpSpPr>
        <p:grpSpPr>
          <a:xfrm>
            <a:off x="5169171" y="2578877"/>
            <a:ext cx="1186902" cy="987555"/>
            <a:chOff x="5169171" y="2406453"/>
            <a:chExt cx="1186902" cy="987555"/>
          </a:xfrm>
        </p:grpSpPr>
        <p:sp>
          <p:nvSpPr>
            <p:cNvPr id="36" name="Rectangle 35"/>
            <p:cNvSpPr/>
            <p:nvPr/>
          </p:nvSpPr>
          <p:spPr>
            <a:xfrm>
              <a:off x="5169171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172518" y="2406952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12</a:t>
              </a:r>
            </a:p>
          </p:txBody>
        </p:sp>
        <p:sp>
          <p:nvSpPr>
            <p:cNvPr id="38" name="object 29"/>
            <p:cNvSpPr txBox="1"/>
            <p:nvPr/>
          </p:nvSpPr>
          <p:spPr>
            <a:xfrm>
              <a:off x="5603264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6366214" y="2578877"/>
            <a:ext cx="1186902" cy="987555"/>
            <a:chOff x="6366214" y="2406453"/>
            <a:chExt cx="1186902" cy="987555"/>
          </a:xfrm>
        </p:grpSpPr>
        <p:sp>
          <p:nvSpPr>
            <p:cNvPr id="41" name="Rectangle 40"/>
            <p:cNvSpPr/>
            <p:nvPr/>
          </p:nvSpPr>
          <p:spPr>
            <a:xfrm>
              <a:off x="6366214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369420" y="2406952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13</a:t>
              </a:r>
            </a:p>
          </p:txBody>
        </p:sp>
        <p:sp>
          <p:nvSpPr>
            <p:cNvPr id="43" name="object 29"/>
            <p:cNvSpPr txBox="1"/>
            <p:nvPr/>
          </p:nvSpPr>
          <p:spPr>
            <a:xfrm>
              <a:off x="6800885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45" name="Group 44"/>
          <p:cNvGrpSpPr/>
          <p:nvPr userDrawn="1"/>
        </p:nvGrpSpPr>
        <p:grpSpPr>
          <a:xfrm>
            <a:off x="7563258" y="2578877"/>
            <a:ext cx="1186902" cy="987555"/>
            <a:chOff x="7563258" y="2406453"/>
            <a:chExt cx="1186902" cy="987555"/>
          </a:xfrm>
        </p:grpSpPr>
        <p:sp>
          <p:nvSpPr>
            <p:cNvPr id="46" name="Rectangle 45"/>
            <p:cNvSpPr/>
            <p:nvPr/>
          </p:nvSpPr>
          <p:spPr>
            <a:xfrm>
              <a:off x="7563258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566326" y="2406952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14</a:t>
              </a:r>
            </a:p>
          </p:txBody>
        </p:sp>
        <p:sp>
          <p:nvSpPr>
            <p:cNvPr id="48" name="object 29"/>
            <p:cNvSpPr txBox="1"/>
            <p:nvPr/>
          </p:nvSpPr>
          <p:spPr>
            <a:xfrm>
              <a:off x="7998507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1" name="Group 50"/>
          <p:cNvGrpSpPr/>
          <p:nvPr userDrawn="1"/>
        </p:nvGrpSpPr>
        <p:grpSpPr>
          <a:xfrm>
            <a:off x="380999" y="3574463"/>
            <a:ext cx="1186902" cy="987555"/>
            <a:chOff x="380999" y="3400626"/>
            <a:chExt cx="1186902" cy="987555"/>
          </a:xfrm>
        </p:grpSpPr>
        <p:sp>
          <p:nvSpPr>
            <p:cNvPr id="52" name="Rectangle 51"/>
            <p:cNvSpPr/>
            <p:nvPr/>
          </p:nvSpPr>
          <p:spPr>
            <a:xfrm>
              <a:off x="380999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4908" y="3410364"/>
              <a:ext cx="4076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15</a:t>
              </a:r>
            </a:p>
          </p:txBody>
        </p:sp>
        <p:sp>
          <p:nvSpPr>
            <p:cNvPr id="54" name="object 29"/>
            <p:cNvSpPr txBox="1"/>
            <p:nvPr/>
          </p:nvSpPr>
          <p:spPr>
            <a:xfrm>
              <a:off x="812779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5" name="object 29"/>
            <p:cNvSpPr txBox="1"/>
            <p:nvPr/>
          </p:nvSpPr>
          <p:spPr>
            <a:xfrm>
              <a:off x="447781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6" name="Group 55"/>
          <p:cNvGrpSpPr/>
          <p:nvPr userDrawn="1"/>
        </p:nvGrpSpPr>
        <p:grpSpPr>
          <a:xfrm>
            <a:off x="1578042" y="3574463"/>
            <a:ext cx="1186902" cy="987555"/>
            <a:chOff x="1578042" y="3400626"/>
            <a:chExt cx="1186902" cy="987555"/>
          </a:xfrm>
        </p:grpSpPr>
        <p:sp>
          <p:nvSpPr>
            <p:cNvPr id="57" name="Rectangle 56"/>
            <p:cNvSpPr/>
            <p:nvPr/>
          </p:nvSpPr>
          <p:spPr>
            <a:xfrm>
              <a:off x="1578042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581810" y="341036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16</a:t>
              </a:r>
            </a:p>
          </p:txBody>
        </p:sp>
        <p:sp>
          <p:nvSpPr>
            <p:cNvPr id="59" name="object 29"/>
            <p:cNvSpPr txBox="1"/>
            <p:nvPr/>
          </p:nvSpPr>
          <p:spPr>
            <a:xfrm>
              <a:off x="2010400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0" name="object 29"/>
            <p:cNvSpPr txBox="1"/>
            <p:nvPr/>
          </p:nvSpPr>
          <p:spPr>
            <a:xfrm>
              <a:off x="1645402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1" name="Group 60"/>
          <p:cNvGrpSpPr/>
          <p:nvPr userDrawn="1"/>
        </p:nvGrpSpPr>
        <p:grpSpPr>
          <a:xfrm>
            <a:off x="2775085" y="3574463"/>
            <a:ext cx="1186902" cy="987555"/>
            <a:chOff x="2775085" y="3400626"/>
            <a:chExt cx="1186902" cy="987555"/>
          </a:xfrm>
        </p:grpSpPr>
        <p:sp>
          <p:nvSpPr>
            <p:cNvPr id="62" name="Rectangle 61"/>
            <p:cNvSpPr/>
            <p:nvPr/>
          </p:nvSpPr>
          <p:spPr>
            <a:xfrm>
              <a:off x="2775085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778713" y="3410364"/>
              <a:ext cx="3980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17</a:t>
              </a:r>
            </a:p>
          </p:txBody>
        </p:sp>
      </p:grpSp>
      <p:grpSp>
        <p:nvGrpSpPr>
          <p:cNvPr id="66" name="Group 65"/>
          <p:cNvGrpSpPr/>
          <p:nvPr userDrawn="1"/>
        </p:nvGrpSpPr>
        <p:grpSpPr>
          <a:xfrm>
            <a:off x="3972128" y="3574463"/>
            <a:ext cx="1186902" cy="987555"/>
            <a:chOff x="3972128" y="3400626"/>
            <a:chExt cx="1186902" cy="987555"/>
          </a:xfrm>
        </p:grpSpPr>
        <p:sp>
          <p:nvSpPr>
            <p:cNvPr id="67" name="Rectangle 66"/>
            <p:cNvSpPr/>
            <p:nvPr/>
          </p:nvSpPr>
          <p:spPr>
            <a:xfrm>
              <a:off x="397212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975615" y="3410364"/>
              <a:ext cx="42366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18</a:t>
              </a:r>
            </a:p>
          </p:txBody>
        </p:sp>
        <p:sp>
          <p:nvSpPr>
            <p:cNvPr id="69" name="object 29"/>
            <p:cNvSpPr txBox="1"/>
            <p:nvPr/>
          </p:nvSpPr>
          <p:spPr>
            <a:xfrm>
              <a:off x="4405642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1" name="Group 70"/>
          <p:cNvGrpSpPr/>
          <p:nvPr userDrawn="1"/>
        </p:nvGrpSpPr>
        <p:grpSpPr>
          <a:xfrm>
            <a:off x="5169171" y="3574463"/>
            <a:ext cx="1186902" cy="987555"/>
            <a:chOff x="5169171" y="3400626"/>
            <a:chExt cx="1186902" cy="987555"/>
          </a:xfrm>
        </p:grpSpPr>
        <p:sp>
          <p:nvSpPr>
            <p:cNvPr id="72" name="Rectangle 71"/>
            <p:cNvSpPr/>
            <p:nvPr/>
          </p:nvSpPr>
          <p:spPr>
            <a:xfrm>
              <a:off x="5169171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172518" y="341036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19</a:t>
              </a:r>
            </a:p>
          </p:txBody>
        </p:sp>
        <p:sp>
          <p:nvSpPr>
            <p:cNvPr id="74" name="object 29"/>
            <p:cNvSpPr txBox="1"/>
            <p:nvPr/>
          </p:nvSpPr>
          <p:spPr>
            <a:xfrm>
              <a:off x="5603264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6" name="Group 75"/>
          <p:cNvGrpSpPr/>
          <p:nvPr userDrawn="1"/>
        </p:nvGrpSpPr>
        <p:grpSpPr>
          <a:xfrm>
            <a:off x="6366214" y="3574463"/>
            <a:ext cx="1186902" cy="987555"/>
            <a:chOff x="6366214" y="3400626"/>
            <a:chExt cx="1186902" cy="987555"/>
          </a:xfrm>
        </p:grpSpPr>
        <p:sp>
          <p:nvSpPr>
            <p:cNvPr id="77" name="Rectangle 76"/>
            <p:cNvSpPr/>
            <p:nvPr/>
          </p:nvSpPr>
          <p:spPr>
            <a:xfrm>
              <a:off x="6366214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369420" y="3410364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20</a:t>
              </a:r>
            </a:p>
          </p:txBody>
        </p:sp>
        <p:sp>
          <p:nvSpPr>
            <p:cNvPr id="79" name="object 29"/>
            <p:cNvSpPr txBox="1"/>
            <p:nvPr/>
          </p:nvSpPr>
          <p:spPr>
            <a:xfrm>
              <a:off x="6800885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1" name="Group 80"/>
          <p:cNvGrpSpPr/>
          <p:nvPr userDrawn="1"/>
        </p:nvGrpSpPr>
        <p:grpSpPr>
          <a:xfrm>
            <a:off x="7563258" y="3574463"/>
            <a:ext cx="1186902" cy="987555"/>
            <a:chOff x="7563258" y="3400626"/>
            <a:chExt cx="1186902" cy="987555"/>
          </a:xfrm>
        </p:grpSpPr>
        <p:sp>
          <p:nvSpPr>
            <p:cNvPr id="82" name="Rectangle 81"/>
            <p:cNvSpPr/>
            <p:nvPr/>
          </p:nvSpPr>
          <p:spPr>
            <a:xfrm>
              <a:off x="756325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66326" y="341036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21</a:t>
              </a:r>
            </a:p>
          </p:txBody>
        </p:sp>
        <p:sp>
          <p:nvSpPr>
            <p:cNvPr id="84" name="object 29"/>
            <p:cNvSpPr txBox="1"/>
            <p:nvPr/>
          </p:nvSpPr>
          <p:spPr>
            <a:xfrm>
              <a:off x="7998507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7" name="Group 86"/>
          <p:cNvGrpSpPr/>
          <p:nvPr userDrawn="1"/>
        </p:nvGrpSpPr>
        <p:grpSpPr>
          <a:xfrm>
            <a:off x="380999" y="4570057"/>
            <a:ext cx="1186902" cy="987555"/>
            <a:chOff x="380999" y="4392380"/>
            <a:chExt cx="1186902" cy="987555"/>
          </a:xfrm>
        </p:grpSpPr>
        <p:sp>
          <p:nvSpPr>
            <p:cNvPr id="88" name="Rectangle 87"/>
            <p:cNvSpPr/>
            <p:nvPr/>
          </p:nvSpPr>
          <p:spPr>
            <a:xfrm>
              <a:off x="380999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84908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22</a:t>
              </a:r>
            </a:p>
          </p:txBody>
        </p:sp>
        <p:sp>
          <p:nvSpPr>
            <p:cNvPr id="90" name="object 29"/>
            <p:cNvSpPr txBox="1"/>
            <p:nvPr/>
          </p:nvSpPr>
          <p:spPr>
            <a:xfrm>
              <a:off x="812779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1" name="object 29"/>
            <p:cNvSpPr txBox="1"/>
            <p:nvPr/>
          </p:nvSpPr>
          <p:spPr>
            <a:xfrm>
              <a:off x="447781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2" name="Group 91"/>
          <p:cNvGrpSpPr/>
          <p:nvPr userDrawn="1"/>
        </p:nvGrpSpPr>
        <p:grpSpPr>
          <a:xfrm>
            <a:off x="1578042" y="4570057"/>
            <a:ext cx="1186902" cy="987555"/>
            <a:chOff x="1578042" y="4392380"/>
            <a:chExt cx="1186902" cy="987555"/>
          </a:xfrm>
        </p:grpSpPr>
        <p:sp>
          <p:nvSpPr>
            <p:cNvPr id="93" name="Rectangle 92"/>
            <p:cNvSpPr/>
            <p:nvPr/>
          </p:nvSpPr>
          <p:spPr>
            <a:xfrm>
              <a:off x="1578042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581810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23</a:t>
              </a:r>
            </a:p>
          </p:txBody>
        </p:sp>
        <p:sp>
          <p:nvSpPr>
            <p:cNvPr id="95" name="object 29"/>
            <p:cNvSpPr txBox="1"/>
            <p:nvPr/>
          </p:nvSpPr>
          <p:spPr>
            <a:xfrm>
              <a:off x="2010400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6" name="object 29"/>
            <p:cNvSpPr txBox="1"/>
            <p:nvPr/>
          </p:nvSpPr>
          <p:spPr>
            <a:xfrm>
              <a:off x="1645402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7" name="Group 96"/>
          <p:cNvGrpSpPr/>
          <p:nvPr userDrawn="1"/>
        </p:nvGrpSpPr>
        <p:grpSpPr>
          <a:xfrm>
            <a:off x="2775085" y="4570057"/>
            <a:ext cx="1186902" cy="987555"/>
            <a:chOff x="2775085" y="4392380"/>
            <a:chExt cx="1186902" cy="987555"/>
          </a:xfrm>
        </p:grpSpPr>
        <p:sp>
          <p:nvSpPr>
            <p:cNvPr id="98" name="Rectangle 97"/>
            <p:cNvSpPr/>
            <p:nvPr/>
          </p:nvSpPr>
          <p:spPr>
            <a:xfrm>
              <a:off x="2775085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778713" y="4405684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24</a:t>
              </a:r>
            </a:p>
          </p:txBody>
        </p:sp>
        <p:sp>
          <p:nvSpPr>
            <p:cNvPr id="100" name="object 29"/>
            <p:cNvSpPr txBox="1"/>
            <p:nvPr/>
          </p:nvSpPr>
          <p:spPr>
            <a:xfrm>
              <a:off x="3208021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1" name="object 29"/>
            <p:cNvSpPr txBox="1"/>
            <p:nvPr/>
          </p:nvSpPr>
          <p:spPr>
            <a:xfrm>
              <a:off x="2843023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2" name="Group 101"/>
          <p:cNvGrpSpPr/>
          <p:nvPr userDrawn="1"/>
        </p:nvGrpSpPr>
        <p:grpSpPr>
          <a:xfrm>
            <a:off x="3972128" y="4570057"/>
            <a:ext cx="1186902" cy="987555"/>
            <a:chOff x="3972128" y="4392380"/>
            <a:chExt cx="1186902" cy="987555"/>
          </a:xfrm>
        </p:grpSpPr>
        <p:sp>
          <p:nvSpPr>
            <p:cNvPr id="103" name="Rectangle 102"/>
            <p:cNvSpPr/>
            <p:nvPr/>
          </p:nvSpPr>
          <p:spPr>
            <a:xfrm>
              <a:off x="397212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975615" y="4405684"/>
              <a:ext cx="43488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25</a:t>
              </a:r>
            </a:p>
          </p:txBody>
        </p:sp>
        <p:sp>
          <p:nvSpPr>
            <p:cNvPr id="105" name="object 29"/>
            <p:cNvSpPr txBox="1"/>
            <p:nvPr/>
          </p:nvSpPr>
          <p:spPr>
            <a:xfrm>
              <a:off x="4405642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>
            <a:off x="5169171" y="4570057"/>
            <a:ext cx="1186902" cy="987555"/>
            <a:chOff x="5169171" y="4392380"/>
            <a:chExt cx="1186902" cy="987555"/>
          </a:xfrm>
        </p:grpSpPr>
        <p:sp>
          <p:nvSpPr>
            <p:cNvPr id="108" name="Rectangle 107"/>
            <p:cNvSpPr/>
            <p:nvPr/>
          </p:nvSpPr>
          <p:spPr>
            <a:xfrm>
              <a:off x="5169171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172518" y="4405684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  <p:sp>
          <p:nvSpPr>
            <p:cNvPr id="110" name="object 29"/>
            <p:cNvSpPr txBox="1"/>
            <p:nvPr/>
          </p:nvSpPr>
          <p:spPr>
            <a:xfrm>
              <a:off x="5603264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1" name="object 29"/>
            <p:cNvSpPr txBox="1"/>
            <p:nvPr/>
          </p:nvSpPr>
          <p:spPr>
            <a:xfrm>
              <a:off x="5238266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2" name="Group 111"/>
          <p:cNvGrpSpPr/>
          <p:nvPr userDrawn="1"/>
        </p:nvGrpSpPr>
        <p:grpSpPr>
          <a:xfrm>
            <a:off x="6366214" y="4570057"/>
            <a:ext cx="1186902" cy="987555"/>
            <a:chOff x="6366214" y="4392380"/>
            <a:chExt cx="1186902" cy="987555"/>
          </a:xfrm>
        </p:grpSpPr>
        <p:sp>
          <p:nvSpPr>
            <p:cNvPr id="113" name="Rectangle 112"/>
            <p:cNvSpPr/>
            <p:nvPr/>
          </p:nvSpPr>
          <p:spPr>
            <a:xfrm>
              <a:off x="6366214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6369420" y="4405684"/>
              <a:ext cx="42526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  <p:sp>
          <p:nvSpPr>
            <p:cNvPr id="115" name="object 29"/>
            <p:cNvSpPr txBox="1"/>
            <p:nvPr/>
          </p:nvSpPr>
          <p:spPr>
            <a:xfrm>
              <a:off x="6800885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6" name="object 29"/>
            <p:cNvSpPr txBox="1"/>
            <p:nvPr/>
          </p:nvSpPr>
          <p:spPr>
            <a:xfrm>
              <a:off x="6435887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7" name="Group 116"/>
          <p:cNvGrpSpPr/>
          <p:nvPr userDrawn="1"/>
        </p:nvGrpSpPr>
        <p:grpSpPr>
          <a:xfrm>
            <a:off x="7563258" y="4570057"/>
            <a:ext cx="1186902" cy="987555"/>
            <a:chOff x="7563258" y="4392380"/>
            <a:chExt cx="1186902" cy="987555"/>
          </a:xfrm>
        </p:grpSpPr>
        <p:sp>
          <p:nvSpPr>
            <p:cNvPr id="118" name="Rectangle 117"/>
            <p:cNvSpPr/>
            <p:nvPr/>
          </p:nvSpPr>
          <p:spPr>
            <a:xfrm>
              <a:off x="756325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566326" y="4405684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  <p:sp>
          <p:nvSpPr>
            <p:cNvPr id="120" name="object 29"/>
            <p:cNvSpPr txBox="1"/>
            <p:nvPr/>
          </p:nvSpPr>
          <p:spPr>
            <a:xfrm>
              <a:off x="7998507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1" name="object 29"/>
            <p:cNvSpPr txBox="1"/>
            <p:nvPr/>
          </p:nvSpPr>
          <p:spPr>
            <a:xfrm>
              <a:off x="7633509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3" name="Group 122"/>
          <p:cNvGrpSpPr/>
          <p:nvPr userDrawn="1"/>
        </p:nvGrpSpPr>
        <p:grpSpPr>
          <a:xfrm>
            <a:off x="380999" y="5565648"/>
            <a:ext cx="1186902" cy="987555"/>
            <a:chOff x="380999" y="5386551"/>
            <a:chExt cx="1186902" cy="987555"/>
          </a:xfrm>
        </p:grpSpPr>
        <p:sp>
          <p:nvSpPr>
            <p:cNvPr id="124" name="Rectangle 123"/>
            <p:cNvSpPr/>
            <p:nvPr/>
          </p:nvSpPr>
          <p:spPr>
            <a:xfrm>
              <a:off x="380999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84908" y="5392913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  <p:sp>
          <p:nvSpPr>
            <p:cNvPr id="126" name="object 29"/>
            <p:cNvSpPr txBox="1"/>
            <p:nvPr/>
          </p:nvSpPr>
          <p:spPr>
            <a:xfrm>
              <a:off x="812779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8" name="Group 127"/>
          <p:cNvGrpSpPr/>
          <p:nvPr userDrawn="1"/>
        </p:nvGrpSpPr>
        <p:grpSpPr>
          <a:xfrm>
            <a:off x="1578042" y="5565648"/>
            <a:ext cx="1186902" cy="987555"/>
            <a:chOff x="1578042" y="5386551"/>
            <a:chExt cx="1186902" cy="987555"/>
          </a:xfrm>
        </p:grpSpPr>
        <p:sp>
          <p:nvSpPr>
            <p:cNvPr id="129" name="Rectangle 128"/>
            <p:cNvSpPr/>
            <p:nvPr/>
          </p:nvSpPr>
          <p:spPr>
            <a:xfrm>
              <a:off x="1578042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1581810" y="5392913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  <p:sp>
          <p:nvSpPr>
            <p:cNvPr id="131" name="object 29"/>
            <p:cNvSpPr txBox="1"/>
            <p:nvPr/>
          </p:nvSpPr>
          <p:spPr>
            <a:xfrm>
              <a:off x="2010400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3" name="Group 132"/>
          <p:cNvGrpSpPr/>
          <p:nvPr userDrawn="1"/>
        </p:nvGrpSpPr>
        <p:grpSpPr>
          <a:xfrm>
            <a:off x="2775085" y="5565648"/>
            <a:ext cx="1186902" cy="987555"/>
            <a:chOff x="2775085" y="5386551"/>
            <a:chExt cx="1186902" cy="987555"/>
          </a:xfrm>
        </p:grpSpPr>
        <p:sp>
          <p:nvSpPr>
            <p:cNvPr id="134" name="Rectangle 133"/>
            <p:cNvSpPr/>
            <p:nvPr/>
          </p:nvSpPr>
          <p:spPr>
            <a:xfrm>
              <a:off x="2775085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778713" y="5392913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31</a:t>
              </a:r>
            </a:p>
          </p:txBody>
        </p:sp>
        <p:sp>
          <p:nvSpPr>
            <p:cNvPr id="136" name="object 29"/>
            <p:cNvSpPr txBox="1"/>
            <p:nvPr/>
          </p:nvSpPr>
          <p:spPr>
            <a:xfrm>
              <a:off x="3208021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8" name="Group 137"/>
          <p:cNvGrpSpPr/>
          <p:nvPr userDrawn="1"/>
        </p:nvGrpSpPr>
        <p:grpSpPr>
          <a:xfrm>
            <a:off x="3972128" y="5565648"/>
            <a:ext cx="1186902" cy="987555"/>
            <a:chOff x="3972128" y="5386551"/>
            <a:chExt cx="1186902" cy="987555"/>
          </a:xfrm>
        </p:grpSpPr>
        <p:sp>
          <p:nvSpPr>
            <p:cNvPr id="139" name="Rectangle 138"/>
            <p:cNvSpPr/>
            <p:nvPr/>
          </p:nvSpPr>
          <p:spPr>
            <a:xfrm>
              <a:off x="3972128" y="5386551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975615" y="5392913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  <p:sp>
          <p:nvSpPr>
            <p:cNvPr id="141" name="object 29"/>
            <p:cNvSpPr txBox="1"/>
            <p:nvPr/>
          </p:nvSpPr>
          <p:spPr>
            <a:xfrm>
              <a:off x="4405642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2" name="object 29"/>
            <p:cNvSpPr txBox="1"/>
            <p:nvPr/>
          </p:nvSpPr>
          <p:spPr>
            <a:xfrm>
              <a:off x="4040644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3" name="Group 142"/>
          <p:cNvGrpSpPr/>
          <p:nvPr userDrawn="1"/>
        </p:nvGrpSpPr>
        <p:grpSpPr>
          <a:xfrm>
            <a:off x="5169171" y="5565648"/>
            <a:ext cx="1186902" cy="987555"/>
            <a:chOff x="5169171" y="5386551"/>
            <a:chExt cx="1186902" cy="987555"/>
          </a:xfrm>
        </p:grpSpPr>
        <p:sp>
          <p:nvSpPr>
            <p:cNvPr id="144" name="Rectangle 143"/>
            <p:cNvSpPr/>
            <p:nvPr/>
          </p:nvSpPr>
          <p:spPr>
            <a:xfrm>
              <a:off x="5169171" y="5386551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5172518" y="5392913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  <p:sp>
          <p:nvSpPr>
            <p:cNvPr id="146" name="object 29"/>
            <p:cNvSpPr txBox="1"/>
            <p:nvPr/>
          </p:nvSpPr>
          <p:spPr>
            <a:xfrm>
              <a:off x="5603264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7" name="object 29"/>
            <p:cNvSpPr txBox="1"/>
            <p:nvPr/>
          </p:nvSpPr>
          <p:spPr>
            <a:xfrm>
              <a:off x="5238266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8" name="Group 147"/>
          <p:cNvGrpSpPr/>
          <p:nvPr userDrawn="1"/>
        </p:nvGrpSpPr>
        <p:grpSpPr>
          <a:xfrm>
            <a:off x="6366214" y="5565648"/>
            <a:ext cx="1186902" cy="987555"/>
            <a:chOff x="6366214" y="5386551"/>
            <a:chExt cx="1186902" cy="987555"/>
          </a:xfrm>
        </p:grpSpPr>
        <p:sp>
          <p:nvSpPr>
            <p:cNvPr id="149" name="Rectangle 148"/>
            <p:cNvSpPr/>
            <p:nvPr/>
          </p:nvSpPr>
          <p:spPr>
            <a:xfrm>
              <a:off x="6366214" y="5386551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369420" y="5392913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  <p:sp>
          <p:nvSpPr>
            <p:cNvPr id="151" name="object 29"/>
            <p:cNvSpPr txBox="1"/>
            <p:nvPr/>
          </p:nvSpPr>
          <p:spPr>
            <a:xfrm>
              <a:off x="6800885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2" name="object 29"/>
            <p:cNvSpPr txBox="1"/>
            <p:nvPr/>
          </p:nvSpPr>
          <p:spPr>
            <a:xfrm>
              <a:off x="6435887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3" name="Group 152"/>
          <p:cNvGrpSpPr/>
          <p:nvPr userDrawn="1"/>
        </p:nvGrpSpPr>
        <p:grpSpPr>
          <a:xfrm>
            <a:off x="7563258" y="5565648"/>
            <a:ext cx="1186902" cy="987555"/>
            <a:chOff x="7563258" y="5386551"/>
            <a:chExt cx="1186902" cy="987555"/>
          </a:xfrm>
        </p:grpSpPr>
        <p:sp>
          <p:nvSpPr>
            <p:cNvPr id="154" name="Rectangle 153"/>
            <p:cNvSpPr/>
            <p:nvPr/>
          </p:nvSpPr>
          <p:spPr>
            <a:xfrm>
              <a:off x="7563258" y="5386551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7566326" y="5392913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  <p:sp>
          <p:nvSpPr>
            <p:cNvPr id="156" name="object 29"/>
            <p:cNvSpPr txBox="1"/>
            <p:nvPr/>
          </p:nvSpPr>
          <p:spPr>
            <a:xfrm>
              <a:off x="7998507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7" name="object 29"/>
            <p:cNvSpPr txBox="1"/>
            <p:nvPr/>
          </p:nvSpPr>
          <p:spPr>
            <a:xfrm>
              <a:off x="7633509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8" name="Group 157"/>
          <p:cNvGrpSpPr/>
          <p:nvPr userDrawn="1"/>
        </p:nvGrpSpPr>
        <p:grpSpPr>
          <a:xfrm>
            <a:off x="380999" y="1582632"/>
            <a:ext cx="1186902" cy="988206"/>
            <a:chOff x="380999" y="1403539"/>
            <a:chExt cx="1186902" cy="988206"/>
          </a:xfrm>
        </p:grpSpPr>
        <p:sp>
          <p:nvSpPr>
            <p:cNvPr id="159" name="Rectangle 158"/>
            <p:cNvSpPr/>
            <p:nvPr/>
          </p:nvSpPr>
          <p:spPr>
            <a:xfrm>
              <a:off x="380999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84908" y="1403539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</p:grpSp>
      <p:grpSp>
        <p:nvGrpSpPr>
          <p:cNvPr id="163" name="Group 162"/>
          <p:cNvGrpSpPr/>
          <p:nvPr userDrawn="1"/>
        </p:nvGrpSpPr>
        <p:grpSpPr>
          <a:xfrm>
            <a:off x="1578042" y="1582632"/>
            <a:ext cx="1186902" cy="988206"/>
            <a:chOff x="1578042" y="1403539"/>
            <a:chExt cx="1186902" cy="988206"/>
          </a:xfrm>
        </p:grpSpPr>
        <p:sp>
          <p:nvSpPr>
            <p:cNvPr id="164" name="Rectangle 163"/>
            <p:cNvSpPr/>
            <p:nvPr/>
          </p:nvSpPr>
          <p:spPr>
            <a:xfrm>
              <a:off x="1578042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6" name="object 29"/>
            <p:cNvSpPr txBox="1"/>
            <p:nvPr/>
          </p:nvSpPr>
          <p:spPr>
            <a:xfrm>
              <a:off x="1645402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1581810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</p:grpSp>
      <p:grpSp>
        <p:nvGrpSpPr>
          <p:cNvPr id="168" name="Group 167"/>
          <p:cNvGrpSpPr/>
          <p:nvPr userDrawn="1"/>
        </p:nvGrpSpPr>
        <p:grpSpPr>
          <a:xfrm>
            <a:off x="2775085" y="1582632"/>
            <a:ext cx="1186902" cy="988206"/>
            <a:chOff x="2775085" y="1403539"/>
            <a:chExt cx="1186902" cy="988206"/>
          </a:xfrm>
        </p:grpSpPr>
        <p:sp>
          <p:nvSpPr>
            <p:cNvPr id="169" name="Rectangle 168"/>
            <p:cNvSpPr/>
            <p:nvPr/>
          </p:nvSpPr>
          <p:spPr>
            <a:xfrm>
              <a:off x="2775085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0" name="object 29"/>
            <p:cNvSpPr txBox="1"/>
            <p:nvPr/>
          </p:nvSpPr>
          <p:spPr>
            <a:xfrm>
              <a:off x="3208021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1" name="object 29"/>
            <p:cNvSpPr txBox="1"/>
            <p:nvPr/>
          </p:nvSpPr>
          <p:spPr>
            <a:xfrm>
              <a:off x="2843023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2778713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</p:grpSp>
      <p:grpSp>
        <p:nvGrpSpPr>
          <p:cNvPr id="173" name="Group 172"/>
          <p:cNvGrpSpPr/>
          <p:nvPr userDrawn="1"/>
        </p:nvGrpSpPr>
        <p:grpSpPr>
          <a:xfrm>
            <a:off x="3972128" y="1582632"/>
            <a:ext cx="1186902" cy="988206"/>
            <a:chOff x="3972128" y="1403539"/>
            <a:chExt cx="1186902" cy="988206"/>
          </a:xfrm>
        </p:grpSpPr>
        <p:sp>
          <p:nvSpPr>
            <p:cNvPr id="174" name="Rectangle 173"/>
            <p:cNvSpPr/>
            <p:nvPr/>
          </p:nvSpPr>
          <p:spPr>
            <a:xfrm>
              <a:off x="3972128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5" name="object 29"/>
            <p:cNvSpPr txBox="1"/>
            <p:nvPr/>
          </p:nvSpPr>
          <p:spPr>
            <a:xfrm>
              <a:off x="4405642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6" name="object 29"/>
            <p:cNvSpPr txBox="1"/>
            <p:nvPr/>
          </p:nvSpPr>
          <p:spPr>
            <a:xfrm>
              <a:off x="4040644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975615" y="1403539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</p:grpSp>
      <p:grpSp>
        <p:nvGrpSpPr>
          <p:cNvPr id="178" name="Group 177"/>
          <p:cNvGrpSpPr/>
          <p:nvPr userDrawn="1"/>
        </p:nvGrpSpPr>
        <p:grpSpPr>
          <a:xfrm>
            <a:off x="5169171" y="1582632"/>
            <a:ext cx="1186902" cy="988206"/>
            <a:chOff x="5169171" y="1403539"/>
            <a:chExt cx="1186902" cy="988206"/>
          </a:xfrm>
        </p:grpSpPr>
        <p:sp>
          <p:nvSpPr>
            <p:cNvPr id="179" name="Rectangle 178"/>
            <p:cNvSpPr/>
            <p:nvPr/>
          </p:nvSpPr>
          <p:spPr>
            <a:xfrm>
              <a:off x="5169171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5172518" y="1403539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05</a:t>
              </a:r>
            </a:p>
          </p:txBody>
        </p:sp>
      </p:grpSp>
      <p:grpSp>
        <p:nvGrpSpPr>
          <p:cNvPr id="183" name="Group 182"/>
          <p:cNvGrpSpPr/>
          <p:nvPr userDrawn="1"/>
        </p:nvGrpSpPr>
        <p:grpSpPr>
          <a:xfrm>
            <a:off x="6366214" y="1582632"/>
            <a:ext cx="1186902" cy="988206"/>
            <a:chOff x="6366214" y="1403539"/>
            <a:chExt cx="1186902" cy="988206"/>
          </a:xfrm>
        </p:grpSpPr>
        <p:sp>
          <p:nvSpPr>
            <p:cNvPr id="184" name="Rectangle 183"/>
            <p:cNvSpPr/>
            <p:nvPr/>
          </p:nvSpPr>
          <p:spPr>
            <a:xfrm>
              <a:off x="6366214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5" name="object 29"/>
            <p:cNvSpPr txBox="1"/>
            <p:nvPr/>
          </p:nvSpPr>
          <p:spPr>
            <a:xfrm>
              <a:off x="6800885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6" name="object 29"/>
            <p:cNvSpPr txBox="1"/>
            <p:nvPr/>
          </p:nvSpPr>
          <p:spPr>
            <a:xfrm>
              <a:off x="6435887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6369420" y="1403539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06</a:t>
              </a:r>
            </a:p>
          </p:txBody>
        </p:sp>
      </p:grpSp>
      <p:grpSp>
        <p:nvGrpSpPr>
          <p:cNvPr id="188" name="Group 187"/>
          <p:cNvGrpSpPr/>
          <p:nvPr userDrawn="1"/>
        </p:nvGrpSpPr>
        <p:grpSpPr>
          <a:xfrm>
            <a:off x="7563258" y="1582632"/>
            <a:ext cx="1186902" cy="988206"/>
            <a:chOff x="7563258" y="1403539"/>
            <a:chExt cx="1186902" cy="988206"/>
          </a:xfrm>
        </p:grpSpPr>
        <p:sp>
          <p:nvSpPr>
            <p:cNvPr id="189" name="Rectangle 188"/>
            <p:cNvSpPr/>
            <p:nvPr/>
          </p:nvSpPr>
          <p:spPr>
            <a:xfrm>
              <a:off x="7563258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7566326" y="1403539"/>
              <a:ext cx="44129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07</a:t>
              </a:r>
            </a:p>
          </p:txBody>
        </p:sp>
      </p:grpSp>
      <p:sp>
        <p:nvSpPr>
          <p:cNvPr id="193" name="TextBox 192"/>
          <p:cNvSpPr txBox="1"/>
          <p:nvPr userDrawn="1"/>
        </p:nvSpPr>
        <p:spPr>
          <a:xfrm>
            <a:off x="7325140" y="152852"/>
            <a:ext cx="1434960" cy="152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2698" marR="5080" algn="ctr"/>
            <a:r>
              <a:rPr lang="en-US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February</a:t>
            </a:r>
            <a:endParaRPr lang="en-IN" sz="1000" b="1">
              <a:solidFill>
                <a:schemeClr val="tx1">
                  <a:lumMod val="75000"/>
                  <a:lumOff val="2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graphicFrame>
        <p:nvGraphicFramePr>
          <p:cNvPr id="194" name="Table 193"/>
          <p:cNvGraphicFramePr>
            <a:graphicFrameLocks noGrp="1"/>
          </p:cNvGraphicFramePr>
          <p:nvPr userDrawn="1">
            <p:extLst/>
          </p:nvPr>
        </p:nvGraphicFramePr>
        <p:xfrm>
          <a:off x="7325145" y="350798"/>
          <a:ext cx="1434958" cy="87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4031"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5" name="Text Placeholder 3"/>
          <p:cNvSpPr>
            <a:spLocks noGrp="1"/>
          </p:cNvSpPr>
          <p:nvPr>
            <p:ph type="body" sz="half" idx="2"/>
          </p:nvPr>
        </p:nvSpPr>
        <p:spPr>
          <a:xfrm>
            <a:off x="1963935" y="1695227"/>
            <a:ext cx="733410" cy="7171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6" name="Text Placeholder 3"/>
          <p:cNvSpPr>
            <a:spLocks noGrp="1"/>
          </p:cNvSpPr>
          <p:nvPr>
            <p:ph type="body" sz="half" idx="10"/>
          </p:nvPr>
        </p:nvSpPr>
        <p:spPr>
          <a:xfrm>
            <a:off x="770915" y="1695229"/>
            <a:ext cx="728811" cy="7135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60194" y="4240720"/>
            <a:ext cx="1039530" cy="220325"/>
          </a:xfr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98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244582" y="3280669"/>
            <a:ext cx="1039530" cy="220325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99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256948" y="5278582"/>
            <a:ext cx="1039530" cy="220325"/>
          </a:xfr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200" name="Text Placeholder 3"/>
          <p:cNvSpPr>
            <a:spLocks noGrp="1"/>
          </p:cNvSpPr>
          <p:nvPr>
            <p:ph type="body" sz="half" idx="14"/>
          </p:nvPr>
        </p:nvSpPr>
        <p:spPr>
          <a:xfrm>
            <a:off x="4339199" y="3666919"/>
            <a:ext cx="733410" cy="7171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1" name="Text Placeholder 3"/>
          <p:cNvSpPr>
            <a:spLocks noGrp="1"/>
          </p:cNvSpPr>
          <p:nvPr>
            <p:ph type="body" sz="half" idx="15"/>
          </p:nvPr>
        </p:nvSpPr>
        <p:spPr>
          <a:xfrm>
            <a:off x="3134931" y="5663964"/>
            <a:ext cx="733410" cy="7171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2" name="Text Placeholder 3"/>
          <p:cNvSpPr>
            <a:spLocks noGrp="1"/>
          </p:cNvSpPr>
          <p:nvPr>
            <p:ph type="body" sz="half" idx="16"/>
          </p:nvPr>
        </p:nvSpPr>
        <p:spPr>
          <a:xfrm>
            <a:off x="740396" y="5666502"/>
            <a:ext cx="733410" cy="7171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0" name="Title 1"/>
          <p:cNvSpPr>
            <a:spLocks noGrp="1"/>
          </p:cNvSpPr>
          <p:nvPr>
            <p:ph type="title"/>
          </p:nvPr>
        </p:nvSpPr>
        <p:spPr>
          <a:xfrm>
            <a:off x="463080" y="588677"/>
            <a:ext cx="5972808" cy="653892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1870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bruary 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81001" y="1255334"/>
            <a:ext cx="8369162" cy="5297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sx="1000" sy="1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80999" y="1265382"/>
            <a:ext cx="1186902" cy="3122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dist="38100" dir="5400000">
              <a:prstClr val="black">
                <a:alpha val="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98" algn="ctr"/>
            <a:r>
              <a:rPr lang="en-IN" sz="1400">
                <a:latin typeface="Georgia" charset="0"/>
                <a:ea typeface="Georgia" charset="0"/>
                <a:cs typeface="Georgia" charset="0"/>
              </a:rPr>
              <a:t>Sun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578042" y="1265382"/>
            <a:ext cx="1186902" cy="3122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dist="38100" dir="5400000">
              <a:prstClr val="black">
                <a:alpha val="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98" algn="ctr"/>
            <a:r>
              <a:rPr lang="en-IN" sz="1400" spc="15">
                <a:latin typeface="Georgia" charset="0"/>
                <a:ea typeface="Georgia" charset="0"/>
                <a:cs typeface="Georgia" charset="0"/>
              </a:rPr>
              <a:t>Mon</a:t>
            </a:r>
            <a:endParaRPr lang="en-IN" sz="140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775085" y="1265382"/>
            <a:ext cx="1186902" cy="3122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dist="38100" dir="5400000">
              <a:prstClr val="black">
                <a:alpha val="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98" algn="ctr"/>
            <a:r>
              <a:rPr lang="en-IN" sz="1400" spc="20">
                <a:latin typeface="Georgia" charset="0"/>
                <a:ea typeface="Georgia" charset="0"/>
                <a:cs typeface="Georgia" charset="0"/>
              </a:rPr>
              <a:t>Tue</a:t>
            </a:r>
            <a:endParaRPr lang="en-IN" sz="140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972128" y="1265382"/>
            <a:ext cx="1186902" cy="3122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dist="38100" dir="5400000">
              <a:prstClr val="black">
                <a:alpha val="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98" algn="ctr"/>
            <a:r>
              <a:rPr lang="en-IN" sz="1400" spc="15">
                <a:latin typeface="Georgia" charset="0"/>
                <a:ea typeface="Georgia" charset="0"/>
                <a:cs typeface="Georgia" charset="0"/>
              </a:rPr>
              <a:t>Wed</a:t>
            </a:r>
            <a:endParaRPr lang="en-IN" sz="140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5169171" y="1265382"/>
            <a:ext cx="1186902" cy="3122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dist="38100" dir="5400000">
              <a:prstClr val="black">
                <a:alpha val="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98" algn="ctr"/>
            <a:r>
              <a:rPr lang="en-IN" sz="1400" spc="4">
                <a:latin typeface="Georgia" charset="0"/>
                <a:ea typeface="Georgia" charset="0"/>
                <a:cs typeface="Georgia" charset="0"/>
              </a:rPr>
              <a:t>Thu</a:t>
            </a:r>
            <a:endParaRPr lang="en-IN" sz="140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366214" y="1265382"/>
            <a:ext cx="1186902" cy="3122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dist="38100" dir="5400000">
              <a:prstClr val="black">
                <a:alpha val="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98" algn="ctr"/>
            <a:r>
              <a:rPr lang="en-IN" sz="1400" spc="11">
                <a:latin typeface="Georgia" charset="0"/>
                <a:ea typeface="Georgia" charset="0"/>
                <a:cs typeface="Georgia" charset="0"/>
              </a:rPr>
              <a:t>Fri</a:t>
            </a:r>
            <a:endParaRPr lang="en-IN" sz="140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563258" y="1265382"/>
            <a:ext cx="1186902" cy="3122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dist="38100" dir="5400000">
              <a:prstClr val="black">
                <a:alpha val="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98" algn="ctr"/>
            <a:r>
              <a:rPr lang="en-IN" sz="1400" spc="4">
                <a:latin typeface="Georgia" charset="0"/>
                <a:ea typeface="Georgia" charset="0"/>
                <a:cs typeface="Georgia" charset="0"/>
              </a:rPr>
              <a:t>Sat</a:t>
            </a:r>
            <a:endParaRPr lang="en-IN" sz="1400"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80999" y="1582632"/>
            <a:ext cx="1186902" cy="988206"/>
            <a:chOff x="380999" y="1403539"/>
            <a:chExt cx="1186902" cy="988206"/>
          </a:xfrm>
        </p:grpSpPr>
        <p:sp>
          <p:nvSpPr>
            <p:cNvPr id="16" name="Rectangle 15"/>
            <p:cNvSpPr/>
            <p:nvPr/>
          </p:nvSpPr>
          <p:spPr>
            <a:xfrm>
              <a:off x="380999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" name="object 29"/>
            <p:cNvSpPr txBox="1"/>
            <p:nvPr/>
          </p:nvSpPr>
          <p:spPr>
            <a:xfrm>
              <a:off x="812779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" name="object 29"/>
            <p:cNvSpPr txBox="1"/>
            <p:nvPr/>
          </p:nvSpPr>
          <p:spPr>
            <a:xfrm>
              <a:off x="447781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4908" y="1403539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1578042" y="1582632"/>
            <a:ext cx="1186902" cy="988206"/>
            <a:chOff x="1578042" y="1403539"/>
            <a:chExt cx="1186902" cy="988206"/>
          </a:xfrm>
        </p:grpSpPr>
        <p:sp>
          <p:nvSpPr>
            <p:cNvPr id="21" name="Rectangle 20"/>
            <p:cNvSpPr/>
            <p:nvPr/>
          </p:nvSpPr>
          <p:spPr>
            <a:xfrm>
              <a:off x="1578042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2" name="object 29"/>
            <p:cNvSpPr txBox="1"/>
            <p:nvPr/>
          </p:nvSpPr>
          <p:spPr>
            <a:xfrm>
              <a:off x="2010400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3" name="object 29"/>
            <p:cNvSpPr txBox="1"/>
            <p:nvPr/>
          </p:nvSpPr>
          <p:spPr>
            <a:xfrm>
              <a:off x="1645402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81810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</p:grpSp>
      <p:grpSp>
        <p:nvGrpSpPr>
          <p:cNvPr id="25" name="Group 24"/>
          <p:cNvGrpSpPr/>
          <p:nvPr userDrawn="1"/>
        </p:nvGrpSpPr>
        <p:grpSpPr>
          <a:xfrm>
            <a:off x="2775085" y="1582632"/>
            <a:ext cx="1186902" cy="988206"/>
            <a:chOff x="2775085" y="1403539"/>
            <a:chExt cx="1186902" cy="988206"/>
          </a:xfrm>
        </p:grpSpPr>
        <p:sp>
          <p:nvSpPr>
            <p:cNvPr id="26" name="Rectangle 25"/>
            <p:cNvSpPr/>
            <p:nvPr/>
          </p:nvSpPr>
          <p:spPr>
            <a:xfrm>
              <a:off x="2775085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7" name="object 29"/>
            <p:cNvSpPr txBox="1"/>
            <p:nvPr/>
          </p:nvSpPr>
          <p:spPr>
            <a:xfrm>
              <a:off x="3208021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8" name="object 29"/>
            <p:cNvSpPr txBox="1"/>
            <p:nvPr/>
          </p:nvSpPr>
          <p:spPr>
            <a:xfrm>
              <a:off x="2843023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778713" y="1403539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31</a:t>
              </a:r>
            </a:p>
          </p:txBody>
        </p:sp>
      </p:grpSp>
      <p:grpSp>
        <p:nvGrpSpPr>
          <p:cNvPr id="30" name="Group 29"/>
          <p:cNvGrpSpPr/>
          <p:nvPr userDrawn="1"/>
        </p:nvGrpSpPr>
        <p:grpSpPr>
          <a:xfrm>
            <a:off x="3972128" y="1582632"/>
            <a:ext cx="1186902" cy="988206"/>
            <a:chOff x="3972128" y="1403539"/>
            <a:chExt cx="1186902" cy="988206"/>
          </a:xfrm>
        </p:grpSpPr>
        <p:sp>
          <p:nvSpPr>
            <p:cNvPr id="31" name="Rectangle 30"/>
            <p:cNvSpPr/>
            <p:nvPr/>
          </p:nvSpPr>
          <p:spPr>
            <a:xfrm>
              <a:off x="3972128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2" name="object 29"/>
            <p:cNvSpPr txBox="1"/>
            <p:nvPr/>
          </p:nvSpPr>
          <p:spPr>
            <a:xfrm>
              <a:off x="4405642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975615" y="1403539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</p:grpSp>
      <p:grpSp>
        <p:nvGrpSpPr>
          <p:cNvPr id="35" name="Group 34"/>
          <p:cNvGrpSpPr/>
          <p:nvPr userDrawn="1"/>
        </p:nvGrpSpPr>
        <p:grpSpPr>
          <a:xfrm>
            <a:off x="5169171" y="1582632"/>
            <a:ext cx="1186902" cy="988206"/>
            <a:chOff x="5169171" y="1403539"/>
            <a:chExt cx="1186902" cy="988206"/>
          </a:xfrm>
        </p:grpSpPr>
        <p:sp>
          <p:nvSpPr>
            <p:cNvPr id="36" name="Rectangle 35"/>
            <p:cNvSpPr/>
            <p:nvPr/>
          </p:nvSpPr>
          <p:spPr>
            <a:xfrm>
              <a:off x="5169171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7" name="object 29"/>
            <p:cNvSpPr txBox="1"/>
            <p:nvPr/>
          </p:nvSpPr>
          <p:spPr>
            <a:xfrm>
              <a:off x="5603264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5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8" name="object 29"/>
            <p:cNvSpPr txBox="1"/>
            <p:nvPr/>
          </p:nvSpPr>
          <p:spPr>
            <a:xfrm>
              <a:off x="5238266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72518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6366214" y="1582632"/>
            <a:ext cx="1186902" cy="988206"/>
            <a:chOff x="6366214" y="1403539"/>
            <a:chExt cx="1186902" cy="988206"/>
          </a:xfrm>
        </p:grpSpPr>
        <p:sp>
          <p:nvSpPr>
            <p:cNvPr id="41" name="Rectangle 40"/>
            <p:cNvSpPr/>
            <p:nvPr/>
          </p:nvSpPr>
          <p:spPr>
            <a:xfrm>
              <a:off x="6366214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2" name="object 29"/>
            <p:cNvSpPr txBox="1"/>
            <p:nvPr/>
          </p:nvSpPr>
          <p:spPr>
            <a:xfrm>
              <a:off x="6800885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3" name="object 29"/>
            <p:cNvSpPr txBox="1"/>
            <p:nvPr/>
          </p:nvSpPr>
          <p:spPr>
            <a:xfrm>
              <a:off x="6435887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69420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</p:grpSp>
      <p:grpSp>
        <p:nvGrpSpPr>
          <p:cNvPr id="45" name="Group 44"/>
          <p:cNvGrpSpPr/>
          <p:nvPr userDrawn="1"/>
        </p:nvGrpSpPr>
        <p:grpSpPr>
          <a:xfrm>
            <a:off x="7563258" y="1582632"/>
            <a:ext cx="1186902" cy="988206"/>
            <a:chOff x="7563258" y="1403539"/>
            <a:chExt cx="1186902" cy="988206"/>
          </a:xfrm>
        </p:grpSpPr>
        <p:sp>
          <p:nvSpPr>
            <p:cNvPr id="46" name="Rectangle 45"/>
            <p:cNvSpPr/>
            <p:nvPr/>
          </p:nvSpPr>
          <p:spPr>
            <a:xfrm>
              <a:off x="7563258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566326" y="1403539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</p:grpSp>
      <p:grpSp>
        <p:nvGrpSpPr>
          <p:cNvPr id="50" name="Group 49"/>
          <p:cNvGrpSpPr/>
          <p:nvPr userDrawn="1"/>
        </p:nvGrpSpPr>
        <p:grpSpPr>
          <a:xfrm>
            <a:off x="380999" y="2578877"/>
            <a:ext cx="1186902" cy="987555"/>
            <a:chOff x="380999" y="2406453"/>
            <a:chExt cx="1186902" cy="987555"/>
          </a:xfrm>
        </p:grpSpPr>
        <p:sp>
          <p:nvSpPr>
            <p:cNvPr id="51" name="Rectangle 50"/>
            <p:cNvSpPr/>
            <p:nvPr/>
          </p:nvSpPr>
          <p:spPr>
            <a:xfrm>
              <a:off x="380999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4908" y="2406952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05</a:t>
              </a:r>
            </a:p>
          </p:txBody>
        </p:sp>
        <p:sp>
          <p:nvSpPr>
            <p:cNvPr id="53" name="object 29"/>
            <p:cNvSpPr txBox="1"/>
            <p:nvPr/>
          </p:nvSpPr>
          <p:spPr>
            <a:xfrm>
              <a:off x="812779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5" name="Group 54"/>
          <p:cNvGrpSpPr/>
          <p:nvPr userDrawn="1"/>
        </p:nvGrpSpPr>
        <p:grpSpPr>
          <a:xfrm>
            <a:off x="1578042" y="2578877"/>
            <a:ext cx="1186902" cy="987555"/>
            <a:chOff x="1578042" y="2406453"/>
            <a:chExt cx="1186902" cy="987555"/>
          </a:xfrm>
        </p:grpSpPr>
        <p:sp>
          <p:nvSpPr>
            <p:cNvPr id="56" name="Rectangle 55"/>
            <p:cNvSpPr/>
            <p:nvPr/>
          </p:nvSpPr>
          <p:spPr>
            <a:xfrm>
              <a:off x="1578042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581810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06</a:t>
              </a:r>
            </a:p>
          </p:txBody>
        </p:sp>
        <p:sp>
          <p:nvSpPr>
            <p:cNvPr id="58" name="object 29"/>
            <p:cNvSpPr txBox="1"/>
            <p:nvPr/>
          </p:nvSpPr>
          <p:spPr>
            <a:xfrm>
              <a:off x="2010400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9" name="object 29"/>
            <p:cNvSpPr txBox="1"/>
            <p:nvPr/>
          </p:nvSpPr>
          <p:spPr>
            <a:xfrm>
              <a:off x="1645402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0" name="Group 59"/>
          <p:cNvGrpSpPr/>
          <p:nvPr userDrawn="1"/>
        </p:nvGrpSpPr>
        <p:grpSpPr>
          <a:xfrm>
            <a:off x="2775085" y="2578877"/>
            <a:ext cx="1186902" cy="987555"/>
            <a:chOff x="2775085" y="2406453"/>
            <a:chExt cx="1186902" cy="987555"/>
          </a:xfrm>
        </p:grpSpPr>
        <p:sp>
          <p:nvSpPr>
            <p:cNvPr id="61" name="Rectangle 60"/>
            <p:cNvSpPr/>
            <p:nvPr/>
          </p:nvSpPr>
          <p:spPr>
            <a:xfrm>
              <a:off x="2775085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778713" y="2406952"/>
              <a:ext cx="44129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07</a:t>
              </a:r>
            </a:p>
          </p:txBody>
        </p:sp>
        <p:sp>
          <p:nvSpPr>
            <p:cNvPr id="63" name="object 29"/>
            <p:cNvSpPr txBox="1"/>
            <p:nvPr/>
          </p:nvSpPr>
          <p:spPr>
            <a:xfrm>
              <a:off x="3208021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5" name="Group 64"/>
          <p:cNvGrpSpPr/>
          <p:nvPr userDrawn="1"/>
        </p:nvGrpSpPr>
        <p:grpSpPr>
          <a:xfrm>
            <a:off x="3972128" y="2578877"/>
            <a:ext cx="1186902" cy="987555"/>
            <a:chOff x="3972128" y="2406453"/>
            <a:chExt cx="1186902" cy="987555"/>
          </a:xfrm>
        </p:grpSpPr>
        <p:sp>
          <p:nvSpPr>
            <p:cNvPr id="66" name="Rectangle 65"/>
            <p:cNvSpPr/>
            <p:nvPr/>
          </p:nvSpPr>
          <p:spPr>
            <a:xfrm>
              <a:off x="3972128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975615" y="2406952"/>
              <a:ext cx="46694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08</a:t>
              </a:r>
            </a:p>
          </p:txBody>
        </p:sp>
        <p:sp>
          <p:nvSpPr>
            <p:cNvPr id="68" name="object 29"/>
            <p:cNvSpPr txBox="1"/>
            <p:nvPr/>
          </p:nvSpPr>
          <p:spPr>
            <a:xfrm>
              <a:off x="4405642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9" name="date_description"/>
            <p:cNvSpPr txBox="1"/>
            <p:nvPr/>
          </p:nvSpPr>
          <p:spPr>
            <a:xfrm>
              <a:off x="4040644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0" name="Group 69"/>
          <p:cNvGrpSpPr/>
          <p:nvPr userDrawn="1"/>
        </p:nvGrpSpPr>
        <p:grpSpPr>
          <a:xfrm>
            <a:off x="5169171" y="2578877"/>
            <a:ext cx="1186902" cy="987555"/>
            <a:chOff x="5169171" y="2406453"/>
            <a:chExt cx="1186902" cy="987555"/>
          </a:xfrm>
        </p:grpSpPr>
        <p:sp>
          <p:nvSpPr>
            <p:cNvPr id="71" name="Rectangle 70"/>
            <p:cNvSpPr/>
            <p:nvPr/>
          </p:nvSpPr>
          <p:spPr>
            <a:xfrm>
              <a:off x="5169171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72518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09</a:t>
              </a:r>
            </a:p>
          </p:txBody>
        </p:sp>
        <p:sp>
          <p:nvSpPr>
            <p:cNvPr id="73" name="object 29"/>
            <p:cNvSpPr txBox="1"/>
            <p:nvPr/>
          </p:nvSpPr>
          <p:spPr>
            <a:xfrm>
              <a:off x="5603264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5" name="Group 74"/>
          <p:cNvGrpSpPr/>
          <p:nvPr userDrawn="1"/>
        </p:nvGrpSpPr>
        <p:grpSpPr>
          <a:xfrm>
            <a:off x="6366214" y="2578877"/>
            <a:ext cx="1186902" cy="987555"/>
            <a:chOff x="6366214" y="2406453"/>
            <a:chExt cx="1186902" cy="987555"/>
          </a:xfrm>
        </p:grpSpPr>
        <p:sp>
          <p:nvSpPr>
            <p:cNvPr id="76" name="Rectangle 75"/>
            <p:cNvSpPr/>
            <p:nvPr/>
          </p:nvSpPr>
          <p:spPr>
            <a:xfrm>
              <a:off x="6366214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369420" y="2406952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10</a:t>
              </a:r>
            </a:p>
          </p:txBody>
        </p:sp>
        <p:sp>
          <p:nvSpPr>
            <p:cNvPr id="78" name="object 29"/>
            <p:cNvSpPr txBox="1"/>
            <p:nvPr/>
          </p:nvSpPr>
          <p:spPr>
            <a:xfrm>
              <a:off x="6800885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0" name="Group 79"/>
          <p:cNvGrpSpPr/>
          <p:nvPr userDrawn="1"/>
        </p:nvGrpSpPr>
        <p:grpSpPr>
          <a:xfrm>
            <a:off x="7563258" y="2578877"/>
            <a:ext cx="1186902" cy="987555"/>
            <a:chOff x="7563258" y="2406453"/>
            <a:chExt cx="1186902" cy="987555"/>
          </a:xfrm>
        </p:grpSpPr>
        <p:sp>
          <p:nvSpPr>
            <p:cNvPr id="81" name="Rectangle 80"/>
            <p:cNvSpPr/>
            <p:nvPr/>
          </p:nvSpPr>
          <p:spPr>
            <a:xfrm>
              <a:off x="7563258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566326" y="2406952"/>
              <a:ext cx="38519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11</a:t>
              </a:r>
            </a:p>
          </p:txBody>
        </p:sp>
        <p:sp>
          <p:nvSpPr>
            <p:cNvPr id="83" name="object 29"/>
            <p:cNvSpPr txBox="1"/>
            <p:nvPr/>
          </p:nvSpPr>
          <p:spPr>
            <a:xfrm>
              <a:off x="7998507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5" name="Group 84"/>
          <p:cNvGrpSpPr/>
          <p:nvPr userDrawn="1"/>
        </p:nvGrpSpPr>
        <p:grpSpPr>
          <a:xfrm>
            <a:off x="380999" y="3574463"/>
            <a:ext cx="1186902" cy="987555"/>
            <a:chOff x="380999" y="3400626"/>
            <a:chExt cx="1186902" cy="987555"/>
          </a:xfrm>
        </p:grpSpPr>
        <p:sp>
          <p:nvSpPr>
            <p:cNvPr id="86" name="Rectangle 85"/>
            <p:cNvSpPr/>
            <p:nvPr/>
          </p:nvSpPr>
          <p:spPr>
            <a:xfrm>
              <a:off x="380999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84908" y="341036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12</a:t>
              </a:r>
            </a:p>
          </p:txBody>
        </p:sp>
        <p:sp>
          <p:nvSpPr>
            <p:cNvPr id="88" name="object 29"/>
            <p:cNvSpPr txBox="1"/>
            <p:nvPr/>
          </p:nvSpPr>
          <p:spPr>
            <a:xfrm>
              <a:off x="812779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9" name="object 29"/>
            <p:cNvSpPr txBox="1"/>
            <p:nvPr/>
          </p:nvSpPr>
          <p:spPr>
            <a:xfrm>
              <a:off x="447781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0" name="Group 89"/>
          <p:cNvGrpSpPr/>
          <p:nvPr userDrawn="1"/>
        </p:nvGrpSpPr>
        <p:grpSpPr>
          <a:xfrm>
            <a:off x="1578042" y="3574463"/>
            <a:ext cx="1186902" cy="987555"/>
            <a:chOff x="1578042" y="3400626"/>
            <a:chExt cx="1186902" cy="987555"/>
          </a:xfrm>
        </p:grpSpPr>
        <p:sp>
          <p:nvSpPr>
            <p:cNvPr id="91" name="Rectangle 90"/>
            <p:cNvSpPr/>
            <p:nvPr/>
          </p:nvSpPr>
          <p:spPr>
            <a:xfrm>
              <a:off x="1578042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581810" y="341036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13</a:t>
              </a:r>
            </a:p>
          </p:txBody>
        </p:sp>
        <p:sp>
          <p:nvSpPr>
            <p:cNvPr id="93" name="object 29"/>
            <p:cNvSpPr txBox="1"/>
            <p:nvPr/>
          </p:nvSpPr>
          <p:spPr>
            <a:xfrm>
              <a:off x="2010400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4" name="object 29"/>
            <p:cNvSpPr txBox="1"/>
            <p:nvPr/>
          </p:nvSpPr>
          <p:spPr>
            <a:xfrm>
              <a:off x="1645402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5" name="Group 94"/>
          <p:cNvGrpSpPr/>
          <p:nvPr userDrawn="1"/>
        </p:nvGrpSpPr>
        <p:grpSpPr>
          <a:xfrm>
            <a:off x="2775085" y="3574463"/>
            <a:ext cx="1186902" cy="987555"/>
            <a:chOff x="2775085" y="3400626"/>
            <a:chExt cx="1186902" cy="987555"/>
          </a:xfrm>
        </p:grpSpPr>
        <p:sp>
          <p:nvSpPr>
            <p:cNvPr id="96" name="Rectangle 95"/>
            <p:cNvSpPr/>
            <p:nvPr/>
          </p:nvSpPr>
          <p:spPr>
            <a:xfrm>
              <a:off x="2775085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778713" y="341036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14</a:t>
              </a:r>
            </a:p>
          </p:txBody>
        </p:sp>
      </p:grpSp>
      <p:grpSp>
        <p:nvGrpSpPr>
          <p:cNvPr id="100" name="Group 99"/>
          <p:cNvGrpSpPr/>
          <p:nvPr userDrawn="1"/>
        </p:nvGrpSpPr>
        <p:grpSpPr>
          <a:xfrm>
            <a:off x="3972128" y="3574463"/>
            <a:ext cx="1186902" cy="987555"/>
            <a:chOff x="3972128" y="3400626"/>
            <a:chExt cx="1186902" cy="987555"/>
          </a:xfrm>
        </p:grpSpPr>
        <p:sp>
          <p:nvSpPr>
            <p:cNvPr id="101" name="Rectangle 100"/>
            <p:cNvSpPr/>
            <p:nvPr/>
          </p:nvSpPr>
          <p:spPr>
            <a:xfrm>
              <a:off x="397212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75615" y="3410364"/>
              <a:ext cx="4076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15</a:t>
              </a:r>
            </a:p>
          </p:txBody>
        </p:sp>
        <p:sp>
          <p:nvSpPr>
            <p:cNvPr id="103" name="object 29"/>
            <p:cNvSpPr txBox="1"/>
            <p:nvPr/>
          </p:nvSpPr>
          <p:spPr>
            <a:xfrm>
              <a:off x="4405642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5" name="Group 104"/>
          <p:cNvGrpSpPr/>
          <p:nvPr userDrawn="1"/>
        </p:nvGrpSpPr>
        <p:grpSpPr>
          <a:xfrm>
            <a:off x="5169171" y="3574463"/>
            <a:ext cx="1186902" cy="987555"/>
            <a:chOff x="5169171" y="3400626"/>
            <a:chExt cx="1186902" cy="987555"/>
          </a:xfrm>
        </p:grpSpPr>
        <p:sp>
          <p:nvSpPr>
            <p:cNvPr id="106" name="Rectangle 105"/>
            <p:cNvSpPr/>
            <p:nvPr/>
          </p:nvSpPr>
          <p:spPr>
            <a:xfrm>
              <a:off x="5169171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172518" y="341036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16</a:t>
              </a:r>
            </a:p>
          </p:txBody>
        </p:sp>
        <p:sp>
          <p:nvSpPr>
            <p:cNvPr id="108" name="object 29"/>
            <p:cNvSpPr txBox="1"/>
            <p:nvPr/>
          </p:nvSpPr>
          <p:spPr>
            <a:xfrm>
              <a:off x="5603264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0" name="Group 109"/>
          <p:cNvGrpSpPr/>
          <p:nvPr userDrawn="1"/>
        </p:nvGrpSpPr>
        <p:grpSpPr>
          <a:xfrm>
            <a:off x="6366214" y="3574463"/>
            <a:ext cx="1186902" cy="987555"/>
            <a:chOff x="6366214" y="3400626"/>
            <a:chExt cx="1186902" cy="987555"/>
          </a:xfrm>
        </p:grpSpPr>
        <p:sp>
          <p:nvSpPr>
            <p:cNvPr id="111" name="Rectangle 110"/>
            <p:cNvSpPr/>
            <p:nvPr/>
          </p:nvSpPr>
          <p:spPr>
            <a:xfrm>
              <a:off x="6366214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369420" y="3410364"/>
              <a:ext cx="3980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17</a:t>
              </a:r>
            </a:p>
          </p:txBody>
        </p:sp>
        <p:sp>
          <p:nvSpPr>
            <p:cNvPr id="113" name="object 29"/>
            <p:cNvSpPr txBox="1"/>
            <p:nvPr/>
          </p:nvSpPr>
          <p:spPr>
            <a:xfrm>
              <a:off x="6800885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>
            <a:off x="7563258" y="3574463"/>
            <a:ext cx="1186902" cy="987555"/>
            <a:chOff x="7563258" y="3400626"/>
            <a:chExt cx="1186902" cy="987555"/>
          </a:xfrm>
        </p:grpSpPr>
        <p:sp>
          <p:nvSpPr>
            <p:cNvPr id="116" name="Rectangle 115"/>
            <p:cNvSpPr/>
            <p:nvPr/>
          </p:nvSpPr>
          <p:spPr>
            <a:xfrm>
              <a:off x="756325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566326" y="3410364"/>
              <a:ext cx="42366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18</a:t>
              </a:r>
            </a:p>
          </p:txBody>
        </p:sp>
        <p:sp>
          <p:nvSpPr>
            <p:cNvPr id="118" name="object 29"/>
            <p:cNvSpPr txBox="1"/>
            <p:nvPr/>
          </p:nvSpPr>
          <p:spPr>
            <a:xfrm>
              <a:off x="7998507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1" name="Group 120"/>
          <p:cNvGrpSpPr/>
          <p:nvPr userDrawn="1"/>
        </p:nvGrpSpPr>
        <p:grpSpPr>
          <a:xfrm>
            <a:off x="380999" y="4570057"/>
            <a:ext cx="1186902" cy="987555"/>
            <a:chOff x="380999" y="4392380"/>
            <a:chExt cx="1186902" cy="987555"/>
          </a:xfrm>
        </p:grpSpPr>
        <p:sp>
          <p:nvSpPr>
            <p:cNvPr id="122" name="Rectangle 121"/>
            <p:cNvSpPr/>
            <p:nvPr/>
          </p:nvSpPr>
          <p:spPr>
            <a:xfrm>
              <a:off x="380999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84908" y="440568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19</a:t>
              </a:r>
            </a:p>
          </p:txBody>
        </p:sp>
        <p:sp>
          <p:nvSpPr>
            <p:cNvPr id="125" name="object 29"/>
            <p:cNvSpPr txBox="1"/>
            <p:nvPr/>
          </p:nvSpPr>
          <p:spPr>
            <a:xfrm>
              <a:off x="447781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6" name="Group 125"/>
          <p:cNvGrpSpPr/>
          <p:nvPr userDrawn="1"/>
        </p:nvGrpSpPr>
        <p:grpSpPr>
          <a:xfrm>
            <a:off x="1578042" y="4570057"/>
            <a:ext cx="1186902" cy="987555"/>
            <a:chOff x="1578042" y="4392380"/>
            <a:chExt cx="1186902" cy="987555"/>
          </a:xfrm>
        </p:grpSpPr>
        <p:sp>
          <p:nvSpPr>
            <p:cNvPr id="127" name="Rectangle 126"/>
            <p:cNvSpPr/>
            <p:nvPr/>
          </p:nvSpPr>
          <p:spPr>
            <a:xfrm>
              <a:off x="1578042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581810" y="4405684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20</a:t>
              </a:r>
            </a:p>
          </p:txBody>
        </p:sp>
        <p:sp>
          <p:nvSpPr>
            <p:cNvPr id="129" name="object 29"/>
            <p:cNvSpPr txBox="1"/>
            <p:nvPr/>
          </p:nvSpPr>
          <p:spPr>
            <a:xfrm>
              <a:off x="2010400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0" name="object 29"/>
            <p:cNvSpPr txBox="1"/>
            <p:nvPr/>
          </p:nvSpPr>
          <p:spPr>
            <a:xfrm>
              <a:off x="1645402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1" name="Group 130"/>
          <p:cNvGrpSpPr/>
          <p:nvPr userDrawn="1"/>
        </p:nvGrpSpPr>
        <p:grpSpPr>
          <a:xfrm>
            <a:off x="2775085" y="4570057"/>
            <a:ext cx="1186902" cy="987555"/>
            <a:chOff x="2775085" y="4392380"/>
            <a:chExt cx="1186902" cy="987555"/>
          </a:xfrm>
        </p:grpSpPr>
        <p:sp>
          <p:nvSpPr>
            <p:cNvPr id="132" name="Rectangle 131"/>
            <p:cNvSpPr/>
            <p:nvPr/>
          </p:nvSpPr>
          <p:spPr>
            <a:xfrm>
              <a:off x="2775085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778713" y="440568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21</a:t>
              </a:r>
            </a:p>
          </p:txBody>
        </p:sp>
        <p:sp>
          <p:nvSpPr>
            <p:cNvPr id="134" name="object 29"/>
            <p:cNvSpPr txBox="1"/>
            <p:nvPr/>
          </p:nvSpPr>
          <p:spPr>
            <a:xfrm>
              <a:off x="3208021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5" name="object 29"/>
            <p:cNvSpPr txBox="1"/>
            <p:nvPr/>
          </p:nvSpPr>
          <p:spPr>
            <a:xfrm>
              <a:off x="2843023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6" name="Group 135"/>
          <p:cNvGrpSpPr/>
          <p:nvPr userDrawn="1"/>
        </p:nvGrpSpPr>
        <p:grpSpPr>
          <a:xfrm>
            <a:off x="3972128" y="4570057"/>
            <a:ext cx="1186902" cy="987555"/>
            <a:chOff x="3972128" y="4392380"/>
            <a:chExt cx="1186902" cy="987555"/>
          </a:xfrm>
        </p:grpSpPr>
        <p:sp>
          <p:nvSpPr>
            <p:cNvPr id="137" name="Rectangle 136"/>
            <p:cNvSpPr/>
            <p:nvPr/>
          </p:nvSpPr>
          <p:spPr>
            <a:xfrm>
              <a:off x="397212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975615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22</a:t>
              </a:r>
            </a:p>
          </p:txBody>
        </p:sp>
        <p:sp>
          <p:nvSpPr>
            <p:cNvPr id="139" name="object 29"/>
            <p:cNvSpPr txBox="1"/>
            <p:nvPr/>
          </p:nvSpPr>
          <p:spPr>
            <a:xfrm>
              <a:off x="4405642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1" name="Group 140"/>
          <p:cNvGrpSpPr/>
          <p:nvPr userDrawn="1"/>
        </p:nvGrpSpPr>
        <p:grpSpPr>
          <a:xfrm>
            <a:off x="5169171" y="4570057"/>
            <a:ext cx="1186902" cy="987555"/>
            <a:chOff x="5169171" y="4392380"/>
            <a:chExt cx="1186902" cy="987555"/>
          </a:xfrm>
        </p:grpSpPr>
        <p:sp>
          <p:nvSpPr>
            <p:cNvPr id="142" name="Rectangle 141"/>
            <p:cNvSpPr/>
            <p:nvPr/>
          </p:nvSpPr>
          <p:spPr>
            <a:xfrm>
              <a:off x="5169171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172518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23</a:t>
              </a:r>
            </a:p>
          </p:txBody>
        </p:sp>
        <p:sp>
          <p:nvSpPr>
            <p:cNvPr id="144" name="object 29"/>
            <p:cNvSpPr txBox="1"/>
            <p:nvPr/>
          </p:nvSpPr>
          <p:spPr>
            <a:xfrm>
              <a:off x="5603264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5" name="object 29"/>
            <p:cNvSpPr txBox="1"/>
            <p:nvPr/>
          </p:nvSpPr>
          <p:spPr>
            <a:xfrm>
              <a:off x="5238266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6" name="Group 145"/>
          <p:cNvGrpSpPr/>
          <p:nvPr userDrawn="1"/>
        </p:nvGrpSpPr>
        <p:grpSpPr>
          <a:xfrm>
            <a:off x="6366214" y="4570057"/>
            <a:ext cx="1186902" cy="987555"/>
            <a:chOff x="6366214" y="4392380"/>
            <a:chExt cx="1186902" cy="987555"/>
          </a:xfrm>
        </p:grpSpPr>
        <p:sp>
          <p:nvSpPr>
            <p:cNvPr id="147" name="Rectangle 146"/>
            <p:cNvSpPr/>
            <p:nvPr/>
          </p:nvSpPr>
          <p:spPr>
            <a:xfrm>
              <a:off x="6366214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369420" y="4405684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24</a:t>
              </a:r>
            </a:p>
          </p:txBody>
        </p:sp>
        <p:sp>
          <p:nvSpPr>
            <p:cNvPr id="149" name="object 29"/>
            <p:cNvSpPr txBox="1"/>
            <p:nvPr/>
          </p:nvSpPr>
          <p:spPr>
            <a:xfrm>
              <a:off x="6800885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0" name="object 29"/>
            <p:cNvSpPr txBox="1"/>
            <p:nvPr/>
          </p:nvSpPr>
          <p:spPr>
            <a:xfrm>
              <a:off x="6435887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1" name="Group 150"/>
          <p:cNvGrpSpPr/>
          <p:nvPr userDrawn="1"/>
        </p:nvGrpSpPr>
        <p:grpSpPr>
          <a:xfrm>
            <a:off x="7563258" y="4570057"/>
            <a:ext cx="1186902" cy="987555"/>
            <a:chOff x="7563258" y="4392380"/>
            <a:chExt cx="1186902" cy="987555"/>
          </a:xfrm>
        </p:grpSpPr>
        <p:sp>
          <p:nvSpPr>
            <p:cNvPr id="152" name="Rectangle 151"/>
            <p:cNvSpPr/>
            <p:nvPr/>
          </p:nvSpPr>
          <p:spPr>
            <a:xfrm>
              <a:off x="756325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566326" y="4405684"/>
              <a:ext cx="43488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25</a:t>
              </a:r>
            </a:p>
          </p:txBody>
        </p:sp>
        <p:sp>
          <p:nvSpPr>
            <p:cNvPr id="155" name="object 29"/>
            <p:cNvSpPr txBox="1"/>
            <p:nvPr/>
          </p:nvSpPr>
          <p:spPr>
            <a:xfrm>
              <a:off x="7633509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9" name="Group 158"/>
          <p:cNvGrpSpPr/>
          <p:nvPr userDrawn="1"/>
        </p:nvGrpSpPr>
        <p:grpSpPr>
          <a:xfrm>
            <a:off x="380999" y="5565648"/>
            <a:ext cx="1186902" cy="987555"/>
            <a:chOff x="380999" y="5386551"/>
            <a:chExt cx="1186902" cy="987555"/>
          </a:xfrm>
        </p:grpSpPr>
        <p:sp>
          <p:nvSpPr>
            <p:cNvPr id="160" name="Rectangle 159"/>
            <p:cNvSpPr/>
            <p:nvPr/>
          </p:nvSpPr>
          <p:spPr>
            <a:xfrm>
              <a:off x="380999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84908" y="5392913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</p:grpSp>
      <p:grpSp>
        <p:nvGrpSpPr>
          <p:cNvPr id="164" name="Group 163"/>
          <p:cNvGrpSpPr/>
          <p:nvPr userDrawn="1"/>
        </p:nvGrpSpPr>
        <p:grpSpPr>
          <a:xfrm>
            <a:off x="1578042" y="5565648"/>
            <a:ext cx="1186902" cy="987555"/>
            <a:chOff x="1578042" y="5386551"/>
            <a:chExt cx="1186902" cy="987555"/>
          </a:xfrm>
        </p:grpSpPr>
        <p:sp>
          <p:nvSpPr>
            <p:cNvPr id="165" name="Rectangle 164"/>
            <p:cNvSpPr/>
            <p:nvPr/>
          </p:nvSpPr>
          <p:spPr>
            <a:xfrm>
              <a:off x="1578042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1581810" y="5392913"/>
              <a:ext cx="42526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  <p:sp>
          <p:nvSpPr>
            <p:cNvPr id="167" name="object 29"/>
            <p:cNvSpPr txBox="1"/>
            <p:nvPr/>
          </p:nvSpPr>
          <p:spPr>
            <a:xfrm>
              <a:off x="2010400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9" name="Group 168"/>
          <p:cNvGrpSpPr/>
          <p:nvPr userDrawn="1"/>
        </p:nvGrpSpPr>
        <p:grpSpPr>
          <a:xfrm>
            <a:off x="2775085" y="5565648"/>
            <a:ext cx="1186902" cy="987555"/>
            <a:chOff x="2775085" y="5386551"/>
            <a:chExt cx="1186902" cy="987555"/>
          </a:xfrm>
        </p:grpSpPr>
        <p:sp>
          <p:nvSpPr>
            <p:cNvPr id="170" name="Rectangle 169"/>
            <p:cNvSpPr/>
            <p:nvPr/>
          </p:nvSpPr>
          <p:spPr>
            <a:xfrm>
              <a:off x="2775085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2778713" y="5392913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</p:grpSp>
      <p:grpSp>
        <p:nvGrpSpPr>
          <p:cNvPr id="174" name="Group 173"/>
          <p:cNvGrpSpPr/>
          <p:nvPr userDrawn="1"/>
        </p:nvGrpSpPr>
        <p:grpSpPr>
          <a:xfrm>
            <a:off x="3972128" y="5565648"/>
            <a:ext cx="1186902" cy="987555"/>
            <a:chOff x="3972128" y="5386551"/>
            <a:chExt cx="1186902" cy="987555"/>
          </a:xfrm>
        </p:grpSpPr>
        <p:sp>
          <p:nvSpPr>
            <p:cNvPr id="175" name="Rectangle 174"/>
            <p:cNvSpPr/>
            <p:nvPr/>
          </p:nvSpPr>
          <p:spPr>
            <a:xfrm>
              <a:off x="3972128" y="5386551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975615" y="5392913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  <p:sp>
          <p:nvSpPr>
            <p:cNvPr id="177" name="object 29"/>
            <p:cNvSpPr txBox="1"/>
            <p:nvPr/>
          </p:nvSpPr>
          <p:spPr>
            <a:xfrm>
              <a:off x="4405642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8" name="object 29"/>
            <p:cNvSpPr txBox="1"/>
            <p:nvPr/>
          </p:nvSpPr>
          <p:spPr>
            <a:xfrm>
              <a:off x="4040644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79" name="Group 178"/>
          <p:cNvGrpSpPr/>
          <p:nvPr userDrawn="1"/>
        </p:nvGrpSpPr>
        <p:grpSpPr>
          <a:xfrm>
            <a:off x="5169171" y="5565648"/>
            <a:ext cx="1186902" cy="987555"/>
            <a:chOff x="5169171" y="5386551"/>
            <a:chExt cx="1186902" cy="987555"/>
          </a:xfrm>
        </p:grpSpPr>
        <p:sp>
          <p:nvSpPr>
            <p:cNvPr id="180" name="Rectangle 179"/>
            <p:cNvSpPr/>
            <p:nvPr/>
          </p:nvSpPr>
          <p:spPr>
            <a:xfrm>
              <a:off x="5169171" y="5386551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5172518" y="5392913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  <p:sp>
          <p:nvSpPr>
            <p:cNvPr id="182" name="object 29"/>
            <p:cNvSpPr txBox="1"/>
            <p:nvPr/>
          </p:nvSpPr>
          <p:spPr>
            <a:xfrm>
              <a:off x="5603264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3" name="object 29"/>
            <p:cNvSpPr txBox="1"/>
            <p:nvPr/>
          </p:nvSpPr>
          <p:spPr>
            <a:xfrm>
              <a:off x="5238266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84" name="Group 183"/>
          <p:cNvGrpSpPr/>
          <p:nvPr userDrawn="1"/>
        </p:nvGrpSpPr>
        <p:grpSpPr>
          <a:xfrm>
            <a:off x="6366214" y="5565648"/>
            <a:ext cx="1186902" cy="987555"/>
            <a:chOff x="6366214" y="5386551"/>
            <a:chExt cx="1186902" cy="987555"/>
          </a:xfrm>
        </p:grpSpPr>
        <p:sp>
          <p:nvSpPr>
            <p:cNvPr id="185" name="Rectangle 184"/>
            <p:cNvSpPr/>
            <p:nvPr/>
          </p:nvSpPr>
          <p:spPr>
            <a:xfrm>
              <a:off x="6366214" y="5386551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6369420" y="5392913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  <p:sp>
          <p:nvSpPr>
            <p:cNvPr id="187" name="object 29"/>
            <p:cNvSpPr txBox="1"/>
            <p:nvPr/>
          </p:nvSpPr>
          <p:spPr>
            <a:xfrm>
              <a:off x="6800885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8" name="object 29"/>
            <p:cNvSpPr txBox="1"/>
            <p:nvPr/>
          </p:nvSpPr>
          <p:spPr>
            <a:xfrm>
              <a:off x="6435887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89" name="Group 188"/>
          <p:cNvGrpSpPr/>
          <p:nvPr userDrawn="1"/>
        </p:nvGrpSpPr>
        <p:grpSpPr>
          <a:xfrm>
            <a:off x="7563258" y="5565648"/>
            <a:ext cx="1186902" cy="987555"/>
            <a:chOff x="7563258" y="5386551"/>
            <a:chExt cx="1186902" cy="987555"/>
          </a:xfrm>
        </p:grpSpPr>
        <p:sp>
          <p:nvSpPr>
            <p:cNvPr id="190" name="Rectangle 189"/>
            <p:cNvSpPr/>
            <p:nvPr/>
          </p:nvSpPr>
          <p:spPr>
            <a:xfrm>
              <a:off x="7563258" y="5386551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7566326" y="5392913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  <p:sp>
          <p:nvSpPr>
            <p:cNvPr id="192" name="object 29"/>
            <p:cNvSpPr txBox="1"/>
            <p:nvPr/>
          </p:nvSpPr>
          <p:spPr>
            <a:xfrm>
              <a:off x="7998507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3" name="object 29"/>
            <p:cNvSpPr txBox="1"/>
            <p:nvPr/>
          </p:nvSpPr>
          <p:spPr>
            <a:xfrm>
              <a:off x="7633509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sp>
        <p:nvSpPr>
          <p:cNvPr id="195" name="TextBox 194"/>
          <p:cNvSpPr txBox="1"/>
          <p:nvPr userDrawn="1"/>
        </p:nvSpPr>
        <p:spPr>
          <a:xfrm>
            <a:off x="7325140" y="152852"/>
            <a:ext cx="1434960" cy="152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2698" marR="5080" algn="ctr"/>
            <a:r>
              <a:rPr lang="en-US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March</a:t>
            </a:r>
            <a:endParaRPr lang="en-IN" sz="1000" b="1">
              <a:solidFill>
                <a:schemeClr val="tx1">
                  <a:lumMod val="75000"/>
                  <a:lumOff val="2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graphicFrame>
        <p:nvGraphicFramePr>
          <p:cNvPr id="196" name="Table 195"/>
          <p:cNvGraphicFramePr>
            <a:graphicFrameLocks noGrp="1"/>
          </p:cNvGraphicFramePr>
          <p:nvPr userDrawn="1">
            <p:extLst/>
          </p:nvPr>
        </p:nvGraphicFramePr>
        <p:xfrm>
          <a:off x="7325145" y="350798"/>
          <a:ext cx="1434958" cy="87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4031"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60194" y="4240720"/>
            <a:ext cx="1039530" cy="220325"/>
          </a:xfr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98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244582" y="3280669"/>
            <a:ext cx="1039530" cy="220325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99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256948" y="5278582"/>
            <a:ext cx="1039530" cy="220325"/>
          </a:xfr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200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4023" y="1695227"/>
            <a:ext cx="733410" cy="7171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1" name="Text Placeholder 3"/>
          <p:cNvSpPr>
            <a:spLocks noGrp="1"/>
          </p:cNvSpPr>
          <p:nvPr>
            <p:ph type="body" sz="half" idx="10"/>
          </p:nvPr>
        </p:nvSpPr>
        <p:spPr>
          <a:xfrm>
            <a:off x="4371002" y="1695229"/>
            <a:ext cx="728811" cy="7135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2" name="Text Placeholder 3"/>
          <p:cNvSpPr>
            <a:spLocks noGrp="1"/>
          </p:cNvSpPr>
          <p:nvPr>
            <p:ph type="body" sz="half" idx="14"/>
          </p:nvPr>
        </p:nvSpPr>
        <p:spPr>
          <a:xfrm>
            <a:off x="4339199" y="3666919"/>
            <a:ext cx="733410" cy="7171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3" name="Text Placeholder 3"/>
          <p:cNvSpPr>
            <a:spLocks noGrp="1"/>
          </p:cNvSpPr>
          <p:nvPr>
            <p:ph type="body" sz="half" idx="15"/>
          </p:nvPr>
        </p:nvSpPr>
        <p:spPr>
          <a:xfrm>
            <a:off x="3134931" y="5663964"/>
            <a:ext cx="733410" cy="7171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4" name="Text Placeholder 3"/>
          <p:cNvSpPr>
            <a:spLocks noGrp="1"/>
          </p:cNvSpPr>
          <p:nvPr>
            <p:ph type="body" sz="half" idx="16"/>
          </p:nvPr>
        </p:nvSpPr>
        <p:spPr>
          <a:xfrm>
            <a:off x="740396" y="5666502"/>
            <a:ext cx="733410" cy="7171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4" name="Title 1"/>
          <p:cNvSpPr>
            <a:spLocks noGrp="1"/>
          </p:cNvSpPr>
          <p:nvPr>
            <p:ph type="title"/>
          </p:nvPr>
        </p:nvSpPr>
        <p:spPr>
          <a:xfrm>
            <a:off x="463080" y="588677"/>
            <a:ext cx="5972808" cy="653892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0339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81001" y="1255334"/>
            <a:ext cx="8369162" cy="5297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sx="1000" sy="1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81001" y="1265382"/>
            <a:ext cx="8369161" cy="312292"/>
            <a:chOff x="380999" y="1265382"/>
            <a:chExt cx="8369161" cy="312292"/>
          </a:xfrm>
        </p:grpSpPr>
        <p:sp>
          <p:nvSpPr>
            <p:cNvPr id="9" name="Rectangle 8"/>
            <p:cNvSpPr/>
            <p:nvPr/>
          </p:nvSpPr>
          <p:spPr>
            <a:xfrm>
              <a:off x="380999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>
                  <a:latin typeface="Georgia" charset="0"/>
                  <a:ea typeface="Georgia" charset="0"/>
                  <a:cs typeface="Georgia" charset="0"/>
                </a:rPr>
                <a:t>Sun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78042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Mon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75085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20">
                  <a:latin typeface="Georgia" charset="0"/>
                  <a:ea typeface="Georgia" charset="0"/>
                  <a:cs typeface="Georgia" charset="0"/>
                </a:rPr>
                <a:t>Tue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7212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Wed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69171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Thu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66214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1">
                  <a:latin typeface="Georgia" charset="0"/>
                  <a:ea typeface="Georgia" charset="0"/>
                  <a:cs typeface="Georgia" charset="0"/>
                </a:rPr>
                <a:t>Fri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6325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Sat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380999" y="1582632"/>
            <a:ext cx="1186902" cy="988206"/>
            <a:chOff x="380999" y="1403539"/>
            <a:chExt cx="1186902" cy="988206"/>
          </a:xfrm>
        </p:grpSpPr>
        <p:sp>
          <p:nvSpPr>
            <p:cNvPr id="17" name="Rectangle 16"/>
            <p:cNvSpPr/>
            <p:nvPr/>
          </p:nvSpPr>
          <p:spPr>
            <a:xfrm>
              <a:off x="380999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" name="object 29"/>
            <p:cNvSpPr txBox="1"/>
            <p:nvPr/>
          </p:nvSpPr>
          <p:spPr>
            <a:xfrm>
              <a:off x="812779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" name="object 29"/>
            <p:cNvSpPr txBox="1"/>
            <p:nvPr/>
          </p:nvSpPr>
          <p:spPr>
            <a:xfrm>
              <a:off x="447781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4908" y="1403539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1578042" y="1582632"/>
            <a:ext cx="1186902" cy="988206"/>
            <a:chOff x="1578042" y="1403539"/>
            <a:chExt cx="1186902" cy="988206"/>
          </a:xfrm>
        </p:grpSpPr>
        <p:sp>
          <p:nvSpPr>
            <p:cNvPr id="22" name="Rectangle 21"/>
            <p:cNvSpPr/>
            <p:nvPr/>
          </p:nvSpPr>
          <p:spPr>
            <a:xfrm>
              <a:off x="1578042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3" name="object 29"/>
            <p:cNvSpPr txBox="1"/>
            <p:nvPr/>
          </p:nvSpPr>
          <p:spPr>
            <a:xfrm>
              <a:off x="2010400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4" name="object 29"/>
            <p:cNvSpPr txBox="1"/>
            <p:nvPr/>
          </p:nvSpPr>
          <p:spPr>
            <a:xfrm>
              <a:off x="1645402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81810" y="1403539"/>
              <a:ext cx="42526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</p:grpSp>
      <p:grpSp>
        <p:nvGrpSpPr>
          <p:cNvPr id="26" name="Group 25"/>
          <p:cNvGrpSpPr/>
          <p:nvPr userDrawn="1"/>
        </p:nvGrpSpPr>
        <p:grpSpPr>
          <a:xfrm>
            <a:off x="2775085" y="1582632"/>
            <a:ext cx="1186902" cy="988206"/>
            <a:chOff x="2775085" y="1403539"/>
            <a:chExt cx="1186902" cy="988206"/>
          </a:xfrm>
        </p:grpSpPr>
        <p:sp>
          <p:nvSpPr>
            <p:cNvPr id="27" name="Rectangle 26"/>
            <p:cNvSpPr/>
            <p:nvPr/>
          </p:nvSpPr>
          <p:spPr>
            <a:xfrm>
              <a:off x="2775085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8" name="object 29"/>
            <p:cNvSpPr txBox="1"/>
            <p:nvPr/>
          </p:nvSpPr>
          <p:spPr>
            <a:xfrm>
              <a:off x="3208021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2843023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78713" y="1403539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3972128" y="1582632"/>
            <a:ext cx="1186902" cy="988206"/>
            <a:chOff x="3972128" y="1582632"/>
            <a:chExt cx="1186902" cy="988206"/>
          </a:xfrm>
        </p:grpSpPr>
        <p:sp>
          <p:nvSpPr>
            <p:cNvPr id="32" name="Rectangle 31"/>
            <p:cNvSpPr/>
            <p:nvPr/>
          </p:nvSpPr>
          <p:spPr>
            <a:xfrm>
              <a:off x="3972128" y="158328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3" name="object 29"/>
            <p:cNvSpPr txBox="1"/>
            <p:nvPr/>
          </p:nvSpPr>
          <p:spPr>
            <a:xfrm>
              <a:off x="4040644" y="200251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975615" y="1582632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</p:grpSp>
      <p:grpSp>
        <p:nvGrpSpPr>
          <p:cNvPr id="35" name="Group 34"/>
          <p:cNvGrpSpPr/>
          <p:nvPr userDrawn="1"/>
        </p:nvGrpSpPr>
        <p:grpSpPr>
          <a:xfrm>
            <a:off x="5169171" y="1582632"/>
            <a:ext cx="1186902" cy="988206"/>
            <a:chOff x="5169171" y="1403539"/>
            <a:chExt cx="1186902" cy="988206"/>
          </a:xfrm>
        </p:grpSpPr>
        <p:sp>
          <p:nvSpPr>
            <p:cNvPr id="36" name="Rectangle 35"/>
            <p:cNvSpPr/>
            <p:nvPr/>
          </p:nvSpPr>
          <p:spPr>
            <a:xfrm>
              <a:off x="5169171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7" name="object 29"/>
            <p:cNvSpPr txBox="1"/>
            <p:nvPr/>
          </p:nvSpPr>
          <p:spPr>
            <a:xfrm>
              <a:off x="5603264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5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8" name="object 29"/>
            <p:cNvSpPr txBox="1"/>
            <p:nvPr/>
          </p:nvSpPr>
          <p:spPr>
            <a:xfrm>
              <a:off x="5238266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72518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6366214" y="1582632"/>
            <a:ext cx="1186902" cy="988206"/>
            <a:chOff x="6366214" y="1403539"/>
            <a:chExt cx="1186902" cy="988206"/>
          </a:xfrm>
        </p:grpSpPr>
        <p:sp>
          <p:nvSpPr>
            <p:cNvPr id="41" name="Rectangle 40"/>
            <p:cNvSpPr/>
            <p:nvPr/>
          </p:nvSpPr>
          <p:spPr>
            <a:xfrm>
              <a:off x="6366214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2" name="object 29"/>
            <p:cNvSpPr txBox="1"/>
            <p:nvPr/>
          </p:nvSpPr>
          <p:spPr>
            <a:xfrm>
              <a:off x="6800885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69420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</p:grpSp>
      <p:grpSp>
        <p:nvGrpSpPr>
          <p:cNvPr id="44" name="Group 43"/>
          <p:cNvGrpSpPr/>
          <p:nvPr userDrawn="1"/>
        </p:nvGrpSpPr>
        <p:grpSpPr>
          <a:xfrm>
            <a:off x="7563258" y="1582632"/>
            <a:ext cx="1186902" cy="988206"/>
            <a:chOff x="7563258" y="1403539"/>
            <a:chExt cx="1186902" cy="988206"/>
          </a:xfrm>
        </p:grpSpPr>
        <p:sp>
          <p:nvSpPr>
            <p:cNvPr id="45" name="Rectangle 44"/>
            <p:cNvSpPr/>
            <p:nvPr/>
          </p:nvSpPr>
          <p:spPr>
            <a:xfrm>
              <a:off x="7563258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6" name="object 29"/>
            <p:cNvSpPr txBox="1"/>
            <p:nvPr/>
          </p:nvSpPr>
          <p:spPr>
            <a:xfrm>
              <a:off x="7998507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566326" y="1403539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380999" y="2578877"/>
            <a:ext cx="1186902" cy="987555"/>
            <a:chOff x="380999" y="2406453"/>
            <a:chExt cx="1186902" cy="987555"/>
          </a:xfrm>
        </p:grpSpPr>
        <p:sp>
          <p:nvSpPr>
            <p:cNvPr id="49" name="Rectangle 48"/>
            <p:cNvSpPr/>
            <p:nvPr/>
          </p:nvSpPr>
          <p:spPr>
            <a:xfrm>
              <a:off x="380999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84908" y="2406952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05</a:t>
              </a:r>
            </a:p>
          </p:txBody>
        </p:sp>
        <p:sp>
          <p:nvSpPr>
            <p:cNvPr id="51" name="object 29"/>
            <p:cNvSpPr txBox="1"/>
            <p:nvPr/>
          </p:nvSpPr>
          <p:spPr>
            <a:xfrm>
              <a:off x="812779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2" name="object 29"/>
            <p:cNvSpPr txBox="1"/>
            <p:nvPr/>
          </p:nvSpPr>
          <p:spPr>
            <a:xfrm>
              <a:off x="447781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3" name="Group 52"/>
          <p:cNvGrpSpPr/>
          <p:nvPr userDrawn="1"/>
        </p:nvGrpSpPr>
        <p:grpSpPr>
          <a:xfrm>
            <a:off x="1578042" y="2578877"/>
            <a:ext cx="1186902" cy="987555"/>
            <a:chOff x="1578042" y="2406453"/>
            <a:chExt cx="1186902" cy="987555"/>
          </a:xfrm>
        </p:grpSpPr>
        <p:sp>
          <p:nvSpPr>
            <p:cNvPr id="54" name="Rectangle 53"/>
            <p:cNvSpPr/>
            <p:nvPr/>
          </p:nvSpPr>
          <p:spPr>
            <a:xfrm>
              <a:off x="1578042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81810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06</a:t>
              </a:r>
            </a:p>
          </p:txBody>
        </p:sp>
        <p:sp>
          <p:nvSpPr>
            <p:cNvPr id="56" name="object 29"/>
            <p:cNvSpPr txBox="1"/>
            <p:nvPr/>
          </p:nvSpPr>
          <p:spPr>
            <a:xfrm>
              <a:off x="2010400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7" name="Group 56"/>
          <p:cNvGrpSpPr/>
          <p:nvPr userDrawn="1"/>
        </p:nvGrpSpPr>
        <p:grpSpPr>
          <a:xfrm>
            <a:off x="2775085" y="2578877"/>
            <a:ext cx="1186902" cy="987555"/>
            <a:chOff x="2775085" y="2406453"/>
            <a:chExt cx="1186902" cy="987555"/>
          </a:xfrm>
        </p:grpSpPr>
        <p:sp>
          <p:nvSpPr>
            <p:cNvPr id="58" name="Rectangle 57"/>
            <p:cNvSpPr/>
            <p:nvPr/>
          </p:nvSpPr>
          <p:spPr>
            <a:xfrm>
              <a:off x="2775085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778713" y="2406952"/>
              <a:ext cx="44129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07</a:t>
              </a:r>
            </a:p>
          </p:txBody>
        </p:sp>
        <p:sp>
          <p:nvSpPr>
            <p:cNvPr id="60" name="object 29"/>
            <p:cNvSpPr txBox="1"/>
            <p:nvPr/>
          </p:nvSpPr>
          <p:spPr>
            <a:xfrm>
              <a:off x="3208021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1" name="object 29"/>
            <p:cNvSpPr txBox="1"/>
            <p:nvPr/>
          </p:nvSpPr>
          <p:spPr>
            <a:xfrm>
              <a:off x="2843023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3972128" y="2578877"/>
            <a:ext cx="1186902" cy="987555"/>
            <a:chOff x="3972128" y="2406453"/>
            <a:chExt cx="1186902" cy="987555"/>
          </a:xfrm>
        </p:grpSpPr>
        <p:sp>
          <p:nvSpPr>
            <p:cNvPr id="63" name="Rectangle 62"/>
            <p:cNvSpPr/>
            <p:nvPr/>
          </p:nvSpPr>
          <p:spPr>
            <a:xfrm>
              <a:off x="3972128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975615" y="2406952"/>
              <a:ext cx="46694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08</a:t>
              </a:r>
            </a:p>
          </p:txBody>
        </p:sp>
        <p:sp>
          <p:nvSpPr>
            <p:cNvPr id="65" name="object 29"/>
            <p:cNvSpPr txBox="1"/>
            <p:nvPr/>
          </p:nvSpPr>
          <p:spPr>
            <a:xfrm>
              <a:off x="4405642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6" name="date_description"/>
            <p:cNvSpPr txBox="1"/>
            <p:nvPr/>
          </p:nvSpPr>
          <p:spPr>
            <a:xfrm>
              <a:off x="4040644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7" name="Group 66"/>
          <p:cNvGrpSpPr/>
          <p:nvPr userDrawn="1"/>
        </p:nvGrpSpPr>
        <p:grpSpPr>
          <a:xfrm>
            <a:off x="5169171" y="2578877"/>
            <a:ext cx="1186902" cy="987555"/>
            <a:chOff x="5169171" y="2406453"/>
            <a:chExt cx="1186902" cy="987555"/>
          </a:xfrm>
        </p:grpSpPr>
        <p:sp>
          <p:nvSpPr>
            <p:cNvPr id="68" name="Rectangle 67"/>
            <p:cNvSpPr/>
            <p:nvPr/>
          </p:nvSpPr>
          <p:spPr>
            <a:xfrm>
              <a:off x="5169171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172518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09</a:t>
              </a:r>
            </a:p>
          </p:txBody>
        </p:sp>
        <p:sp>
          <p:nvSpPr>
            <p:cNvPr id="70" name="object 29"/>
            <p:cNvSpPr txBox="1"/>
            <p:nvPr/>
          </p:nvSpPr>
          <p:spPr>
            <a:xfrm>
              <a:off x="5603264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1" name="Group 70"/>
          <p:cNvGrpSpPr/>
          <p:nvPr userDrawn="1"/>
        </p:nvGrpSpPr>
        <p:grpSpPr>
          <a:xfrm>
            <a:off x="6366214" y="2578877"/>
            <a:ext cx="1186902" cy="987555"/>
            <a:chOff x="6366214" y="2406453"/>
            <a:chExt cx="1186902" cy="987555"/>
          </a:xfrm>
        </p:grpSpPr>
        <p:sp>
          <p:nvSpPr>
            <p:cNvPr id="72" name="Rectangle 71"/>
            <p:cNvSpPr/>
            <p:nvPr/>
          </p:nvSpPr>
          <p:spPr>
            <a:xfrm>
              <a:off x="6366214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369420" y="2406952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10</a:t>
              </a:r>
            </a:p>
          </p:txBody>
        </p:sp>
        <p:sp>
          <p:nvSpPr>
            <p:cNvPr id="74" name="object 29"/>
            <p:cNvSpPr txBox="1"/>
            <p:nvPr/>
          </p:nvSpPr>
          <p:spPr>
            <a:xfrm>
              <a:off x="6800885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5" name="object 29"/>
            <p:cNvSpPr txBox="1"/>
            <p:nvPr/>
          </p:nvSpPr>
          <p:spPr>
            <a:xfrm>
              <a:off x="6435887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6" name="Group 75"/>
          <p:cNvGrpSpPr/>
          <p:nvPr userDrawn="1"/>
        </p:nvGrpSpPr>
        <p:grpSpPr>
          <a:xfrm>
            <a:off x="7563258" y="2578877"/>
            <a:ext cx="1186902" cy="987555"/>
            <a:chOff x="7563258" y="2578873"/>
            <a:chExt cx="1186902" cy="987555"/>
          </a:xfrm>
        </p:grpSpPr>
        <p:sp>
          <p:nvSpPr>
            <p:cNvPr id="77" name="Rectangle 76"/>
            <p:cNvSpPr/>
            <p:nvPr/>
          </p:nvSpPr>
          <p:spPr>
            <a:xfrm>
              <a:off x="7563258" y="257887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566326" y="2579372"/>
              <a:ext cx="38519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11</a:t>
              </a:r>
            </a:p>
          </p:txBody>
        </p:sp>
      </p:grpSp>
      <p:grpSp>
        <p:nvGrpSpPr>
          <p:cNvPr id="79" name="Group 78"/>
          <p:cNvGrpSpPr/>
          <p:nvPr userDrawn="1"/>
        </p:nvGrpSpPr>
        <p:grpSpPr>
          <a:xfrm>
            <a:off x="380999" y="3574463"/>
            <a:ext cx="1186902" cy="987555"/>
            <a:chOff x="380999" y="3400626"/>
            <a:chExt cx="1186902" cy="987555"/>
          </a:xfrm>
        </p:grpSpPr>
        <p:sp>
          <p:nvSpPr>
            <p:cNvPr id="80" name="Rectangle 79"/>
            <p:cNvSpPr/>
            <p:nvPr/>
          </p:nvSpPr>
          <p:spPr>
            <a:xfrm>
              <a:off x="380999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4908" y="341036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12</a:t>
              </a:r>
            </a:p>
          </p:txBody>
        </p:sp>
        <p:sp>
          <p:nvSpPr>
            <p:cNvPr id="82" name="object 29"/>
            <p:cNvSpPr txBox="1"/>
            <p:nvPr/>
          </p:nvSpPr>
          <p:spPr>
            <a:xfrm>
              <a:off x="812779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3" name="object 29"/>
            <p:cNvSpPr txBox="1"/>
            <p:nvPr/>
          </p:nvSpPr>
          <p:spPr>
            <a:xfrm>
              <a:off x="447781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4" name="Group 83"/>
          <p:cNvGrpSpPr/>
          <p:nvPr userDrawn="1"/>
        </p:nvGrpSpPr>
        <p:grpSpPr>
          <a:xfrm>
            <a:off x="1578042" y="3574463"/>
            <a:ext cx="1186902" cy="987555"/>
            <a:chOff x="1578042" y="3400626"/>
            <a:chExt cx="1186902" cy="987555"/>
          </a:xfrm>
        </p:grpSpPr>
        <p:sp>
          <p:nvSpPr>
            <p:cNvPr id="85" name="Rectangle 84"/>
            <p:cNvSpPr/>
            <p:nvPr/>
          </p:nvSpPr>
          <p:spPr>
            <a:xfrm>
              <a:off x="1578042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581810" y="341036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13</a:t>
              </a:r>
            </a:p>
          </p:txBody>
        </p:sp>
        <p:sp>
          <p:nvSpPr>
            <p:cNvPr id="87" name="object 29"/>
            <p:cNvSpPr txBox="1"/>
            <p:nvPr/>
          </p:nvSpPr>
          <p:spPr>
            <a:xfrm>
              <a:off x="2010400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8" name="object 29"/>
            <p:cNvSpPr txBox="1"/>
            <p:nvPr/>
          </p:nvSpPr>
          <p:spPr>
            <a:xfrm>
              <a:off x="1645402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9" name="Group 88"/>
          <p:cNvGrpSpPr/>
          <p:nvPr userDrawn="1"/>
        </p:nvGrpSpPr>
        <p:grpSpPr>
          <a:xfrm>
            <a:off x="2775085" y="3574463"/>
            <a:ext cx="1186902" cy="987555"/>
            <a:chOff x="2775085" y="3400626"/>
            <a:chExt cx="1186902" cy="987555"/>
          </a:xfrm>
        </p:grpSpPr>
        <p:sp>
          <p:nvSpPr>
            <p:cNvPr id="90" name="Rectangle 89"/>
            <p:cNvSpPr/>
            <p:nvPr/>
          </p:nvSpPr>
          <p:spPr>
            <a:xfrm>
              <a:off x="2775085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78713" y="341036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14</a:t>
              </a:r>
            </a:p>
          </p:txBody>
        </p:sp>
        <p:sp>
          <p:nvSpPr>
            <p:cNvPr id="92" name="object 29"/>
            <p:cNvSpPr txBox="1"/>
            <p:nvPr/>
          </p:nvSpPr>
          <p:spPr>
            <a:xfrm>
              <a:off x="3208021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3" name="Group 92"/>
          <p:cNvGrpSpPr/>
          <p:nvPr userDrawn="1"/>
        </p:nvGrpSpPr>
        <p:grpSpPr>
          <a:xfrm>
            <a:off x="3972128" y="3574463"/>
            <a:ext cx="1186902" cy="987555"/>
            <a:chOff x="3972128" y="3400626"/>
            <a:chExt cx="1186902" cy="987555"/>
          </a:xfrm>
        </p:grpSpPr>
        <p:sp>
          <p:nvSpPr>
            <p:cNvPr id="94" name="Rectangle 93"/>
            <p:cNvSpPr/>
            <p:nvPr/>
          </p:nvSpPr>
          <p:spPr>
            <a:xfrm>
              <a:off x="397212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975615" y="3410364"/>
              <a:ext cx="4076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15</a:t>
              </a:r>
            </a:p>
          </p:txBody>
        </p:sp>
        <p:sp>
          <p:nvSpPr>
            <p:cNvPr id="96" name="object 29"/>
            <p:cNvSpPr txBox="1"/>
            <p:nvPr/>
          </p:nvSpPr>
          <p:spPr>
            <a:xfrm>
              <a:off x="4405642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7" name="Group 96"/>
          <p:cNvGrpSpPr/>
          <p:nvPr userDrawn="1"/>
        </p:nvGrpSpPr>
        <p:grpSpPr>
          <a:xfrm>
            <a:off x="5169171" y="3574463"/>
            <a:ext cx="1186902" cy="987555"/>
            <a:chOff x="5169171" y="3574463"/>
            <a:chExt cx="1186902" cy="987555"/>
          </a:xfrm>
        </p:grpSpPr>
        <p:sp>
          <p:nvSpPr>
            <p:cNvPr id="98" name="Rectangle 97"/>
            <p:cNvSpPr/>
            <p:nvPr/>
          </p:nvSpPr>
          <p:spPr>
            <a:xfrm>
              <a:off x="5169171" y="357446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172518" y="3584201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16</a:t>
              </a:r>
            </a:p>
          </p:txBody>
        </p:sp>
      </p:grpSp>
      <p:grpSp>
        <p:nvGrpSpPr>
          <p:cNvPr id="100" name="Group 99"/>
          <p:cNvGrpSpPr/>
          <p:nvPr userDrawn="1"/>
        </p:nvGrpSpPr>
        <p:grpSpPr>
          <a:xfrm>
            <a:off x="6366214" y="3574463"/>
            <a:ext cx="1186902" cy="987555"/>
            <a:chOff x="6366214" y="3400626"/>
            <a:chExt cx="1186902" cy="987555"/>
          </a:xfrm>
        </p:grpSpPr>
        <p:sp>
          <p:nvSpPr>
            <p:cNvPr id="101" name="Rectangle 100"/>
            <p:cNvSpPr/>
            <p:nvPr/>
          </p:nvSpPr>
          <p:spPr>
            <a:xfrm>
              <a:off x="6366214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369420" y="3410364"/>
              <a:ext cx="3980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17</a:t>
              </a:r>
            </a:p>
          </p:txBody>
        </p:sp>
        <p:sp>
          <p:nvSpPr>
            <p:cNvPr id="103" name="object 29"/>
            <p:cNvSpPr txBox="1"/>
            <p:nvPr/>
          </p:nvSpPr>
          <p:spPr>
            <a:xfrm>
              <a:off x="6800885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4" name="object 29"/>
            <p:cNvSpPr txBox="1"/>
            <p:nvPr/>
          </p:nvSpPr>
          <p:spPr>
            <a:xfrm>
              <a:off x="6435887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5" name="Group 104"/>
          <p:cNvGrpSpPr/>
          <p:nvPr userDrawn="1"/>
        </p:nvGrpSpPr>
        <p:grpSpPr>
          <a:xfrm>
            <a:off x="7563258" y="3574463"/>
            <a:ext cx="1186902" cy="987555"/>
            <a:chOff x="7563258" y="3400626"/>
            <a:chExt cx="1186902" cy="987555"/>
          </a:xfrm>
        </p:grpSpPr>
        <p:sp>
          <p:nvSpPr>
            <p:cNvPr id="106" name="Rectangle 105"/>
            <p:cNvSpPr/>
            <p:nvPr/>
          </p:nvSpPr>
          <p:spPr>
            <a:xfrm>
              <a:off x="756325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7566326" y="3410364"/>
              <a:ext cx="42366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18</a:t>
              </a:r>
            </a:p>
          </p:txBody>
        </p:sp>
        <p:sp>
          <p:nvSpPr>
            <p:cNvPr id="108" name="object 29"/>
            <p:cNvSpPr txBox="1"/>
            <p:nvPr/>
          </p:nvSpPr>
          <p:spPr>
            <a:xfrm>
              <a:off x="7998507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9" name="Group 108"/>
          <p:cNvGrpSpPr/>
          <p:nvPr userDrawn="1"/>
        </p:nvGrpSpPr>
        <p:grpSpPr>
          <a:xfrm>
            <a:off x="380999" y="4570057"/>
            <a:ext cx="1186902" cy="987555"/>
            <a:chOff x="380999" y="4392380"/>
            <a:chExt cx="1186902" cy="987555"/>
          </a:xfrm>
        </p:grpSpPr>
        <p:sp>
          <p:nvSpPr>
            <p:cNvPr id="110" name="Rectangle 109"/>
            <p:cNvSpPr/>
            <p:nvPr/>
          </p:nvSpPr>
          <p:spPr>
            <a:xfrm>
              <a:off x="380999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84908" y="440568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19</a:t>
              </a:r>
            </a:p>
          </p:txBody>
        </p:sp>
        <p:sp>
          <p:nvSpPr>
            <p:cNvPr id="112" name="object 29"/>
            <p:cNvSpPr txBox="1"/>
            <p:nvPr/>
          </p:nvSpPr>
          <p:spPr>
            <a:xfrm>
              <a:off x="447781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3" name="Group 112"/>
          <p:cNvGrpSpPr/>
          <p:nvPr userDrawn="1"/>
        </p:nvGrpSpPr>
        <p:grpSpPr>
          <a:xfrm>
            <a:off x="1578042" y="4570057"/>
            <a:ext cx="1186902" cy="987555"/>
            <a:chOff x="1578042" y="4392380"/>
            <a:chExt cx="1186902" cy="987555"/>
          </a:xfrm>
        </p:grpSpPr>
        <p:sp>
          <p:nvSpPr>
            <p:cNvPr id="114" name="Rectangle 113"/>
            <p:cNvSpPr/>
            <p:nvPr/>
          </p:nvSpPr>
          <p:spPr>
            <a:xfrm>
              <a:off x="1578042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581810" y="4405684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20</a:t>
              </a:r>
            </a:p>
          </p:txBody>
        </p:sp>
        <p:sp>
          <p:nvSpPr>
            <p:cNvPr id="116" name="object 29"/>
            <p:cNvSpPr txBox="1"/>
            <p:nvPr/>
          </p:nvSpPr>
          <p:spPr>
            <a:xfrm>
              <a:off x="2010400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7" name="object 29"/>
            <p:cNvSpPr txBox="1"/>
            <p:nvPr/>
          </p:nvSpPr>
          <p:spPr>
            <a:xfrm>
              <a:off x="1645402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8" name="Group 117"/>
          <p:cNvGrpSpPr/>
          <p:nvPr userDrawn="1"/>
        </p:nvGrpSpPr>
        <p:grpSpPr>
          <a:xfrm>
            <a:off x="2775085" y="4570057"/>
            <a:ext cx="1186902" cy="987555"/>
            <a:chOff x="2775085" y="4392380"/>
            <a:chExt cx="1186902" cy="987555"/>
          </a:xfrm>
        </p:grpSpPr>
        <p:sp>
          <p:nvSpPr>
            <p:cNvPr id="119" name="Rectangle 118"/>
            <p:cNvSpPr/>
            <p:nvPr/>
          </p:nvSpPr>
          <p:spPr>
            <a:xfrm>
              <a:off x="2775085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778713" y="440568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21</a:t>
              </a:r>
            </a:p>
          </p:txBody>
        </p:sp>
        <p:sp>
          <p:nvSpPr>
            <p:cNvPr id="121" name="object 29"/>
            <p:cNvSpPr txBox="1"/>
            <p:nvPr/>
          </p:nvSpPr>
          <p:spPr>
            <a:xfrm>
              <a:off x="3208021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2" name="object 29"/>
            <p:cNvSpPr txBox="1"/>
            <p:nvPr/>
          </p:nvSpPr>
          <p:spPr>
            <a:xfrm>
              <a:off x="2843023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3" name="Group 122"/>
          <p:cNvGrpSpPr/>
          <p:nvPr userDrawn="1"/>
        </p:nvGrpSpPr>
        <p:grpSpPr>
          <a:xfrm>
            <a:off x="3972128" y="4570057"/>
            <a:ext cx="1186902" cy="987555"/>
            <a:chOff x="3972128" y="4392380"/>
            <a:chExt cx="1186902" cy="987555"/>
          </a:xfrm>
        </p:grpSpPr>
        <p:sp>
          <p:nvSpPr>
            <p:cNvPr id="124" name="Rectangle 123"/>
            <p:cNvSpPr/>
            <p:nvPr/>
          </p:nvSpPr>
          <p:spPr>
            <a:xfrm>
              <a:off x="397212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975615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22</a:t>
              </a:r>
            </a:p>
          </p:txBody>
        </p:sp>
        <p:sp>
          <p:nvSpPr>
            <p:cNvPr id="126" name="object 29"/>
            <p:cNvSpPr txBox="1"/>
            <p:nvPr/>
          </p:nvSpPr>
          <p:spPr>
            <a:xfrm>
              <a:off x="4405642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7" name="Group 126"/>
          <p:cNvGrpSpPr/>
          <p:nvPr userDrawn="1"/>
        </p:nvGrpSpPr>
        <p:grpSpPr>
          <a:xfrm>
            <a:off x="5169171" y="4570057"/>
            <a:ext cx="1186902" cy="987555"/>
            <a:chOff x="5169171" y="4392380"/>
            <a:chExt cx="1186902" cy="987555"/>
          </a:xfrm>
        </p:grpSpPr>
        <p:sp>
          <p:nvSpPr>
            <p:cNvPr id="128" name="Rectangle 127"/>
            <p:cNvSpPr/>
            <p:nvPr/>
          </p:nvSpPr>
          <p:spPr>
            <a:xfrm>
              <a:off x="5169171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172518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23</a:t>
              </a:r>
            </a:p>
          </p:txBody>
        </p:sp>
        <p:sp>
          <p:nvSpPr>
            <p:cNvPr id="130" name="object 29"/>
            <p:cNvSpPr txBox="1"/>
            <p:nvPr/>
          </p:nvSpPr>
          <p:spPr>
            <a:xfrm>
              <a:off x="5603264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1" name="object 29"/>
            <p:cNvSpPr txBox="1"/>
            <p:nvPr/>
          </p:nvSpPr>
          <p:spPr>
            <a:xfrm>
              <a:off x="5238266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2" name="Group 131"/>
          <p:cNvGrpSpPr/>
          <p:nvPr userDrawn="1"/>
        </p:nvGrpSpPr>
        <p:grpSpPr>
          <a:xfrm>
            <a:off x="6366214" y="4570057"/>
            <a:ext cx="1186902" cy="987555"/>
            <a:chOff x="6366214" y="4392380"/>
            <a:chExt cx="1186902" cy="987555"/>
          </a:xfrm>
        </p:grpSpPr>
        <p:sp>
          <p:nvSpPr>
            <p:cNvPr id="133" name="Rectangle 132"/>
            <p:cNvSpPr/>
            <p:nvPr/>
          </p:nvSpPr>
          <p:spPr>
            <a:xfrm>
              <a:off x="6366214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6369420" y="4405684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24</a:t>
              </a:r>
            </a:p>
          </p:txBody>
        </p:sp>
        <p:sp>
          <p:nvSpPr>
            <p:cNvPr id="135" name="object 29"/>
            <p:cNvSpPr txBox="1"/>
            <p:nvPr/>
          </p:nvSpPr>
          <p:spPr>
            <a:xfrm>
              <a:off x="6800885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6" name="object 29"/>
            <p:cNvSpPr txBox="1"/>
            <p:nvPr/>
          </p:nvSpPr>
          <p:spPr>
            <a:xfrm>
              <a:off x="6435887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7" name="Group 136"/>
          <p:cNvGrpSpPr/>
          <p:nvPr userDrawn="1"/>
        </p:nvGrpSpPr>
        <p:grpSpPr>
          <a:xfrm>
            <a:off x="7563258" y="4570057"/>
            <a:ext cx="1186902" cy="987555"/>
            <a:chOff x="7563258" y="4392380"/>
            <a:chExt cx="1186902" cy="987555"/>
          </a:xfrm>
        </p:grpSpPr>
        <p:sp>
          <p:nvSpPr>
            <p:cNvPr id="138" name="Rectangle 137"/>
            <p:cNvSpPr/>
            <p:nvPr/>
          </p:nvSpPr>
          <p:spPr>
            <a:xfrm>
              <a:off x="756325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566326" y="4405684"/>
              <a:ext cx="43488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25</a:t>
              </a:r>
            </a:p>
          </p:txBody>
        </p:sp>
        <p:sp>
          <p:nvSpPr>
            <p:cNvPr id="140" name="object 29"/>
            <p:cNvSpPr txBox="1"/>
            <p:nvPr/>
          </p:nvSpPr>
          <p:spPr>
            <a:xfrm>
              <a:off x="7998507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1" name="object 29"/>
            <p:cNvSpPr txBox="1"/>
            <p:nvPr/>
          </p:nvSpPr>
          <p:spPr>
            <a:xfrm>
              <a:off x="7633509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2" name="Group 141"/>
          <p:cNvGrpSpPr/>
          <p:nvPr userDrawn="1"/>
        </p:nvGrpSpPr>
        <p:grpSpPr>
          <a:xfrm>
            <a:off x="380999" y="5565648"/>
            <a:ext cx="1186902" cy="987555"/>
            <a:chOff x="380999" y="5386551"/>
            <a:chExt cx="1186902" cy="987555"/>
          </a:xfrm>
        </p:grpSpPr>
        <p:sp>
          <p:nvSpPr>
            <p:cNvPr id="143" name="Rectangle 142"/>
            <p:cNvSpPr/>
            <p:nvPr/>
          </p:nvSpPr>
          <p:spPr>
            <a:xfrm>
              <a:off x="380999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84908" y="5392913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  <p:sp>
          <p:nvSpPr>
            <p:cNvPr id="145" name="object 29"/>
            <p:cNvSpPr txBox="1"/>
            <p:nvPr/>
          </p:nvSpPr>
          <p:spPr>
            <a:xfrm>
              <a:off x="812779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6" name="Group 145"/>
          <p:cNvGrpSpPr/>
          <p:nvPr userDrawn="1"/>
        </p:nvGrpSpPr>
        <p:grpSpPr>
          <a:xfrm>
            <a:off x="1578042" y="5565648"/>
            <a:ext cx="1186902" cy="987555"/>
            <a:chOff x="1578042" y="5386551"/>
            <a:chExt cx="1186902" cy="987555"/>
          </a:xfrm>
        </p:grpSpPr>
        <p:sp>
          <p:nvSpPr>
            <p:cNvPr id="147" name="Rectangle 146"/>
            <p:cNvSpPr/>
            <p:nvPr/>
          </p:nvSpPr>
          <p:spPr>
            <a:xfrm>
              <a:off x="1578042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581810" y="5392913"/>
              <a:ext cx="42526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  <p:sp>
          <p:nvSpPr>
            <p:cNvPr id="149" name="object 29"/>
            <p:cNvSpPr txBox="1"/>
            <p:nvPr/>
          </p:nvSpPr>
          <p:spPr>
            <a:xfrm>
              <a:off x="2010400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0" name="Group 149"/>
          <p:cNvGrpSpPr/>
          <p:nvPr userDrawn="1"/>
        </p:nvGrpSpPr>
        <p:grpSpPr>
          <a:xfrm>
            <a:off x="2775085" y="5565648"/>
            <a:ext cx="1186902" cy="987555"/>
            <a:chOff x="2775085" y="5386551"/>
            <a:chExt cx="1186902" cy="987555"/>
          </a:xfrm>
        </p:grpSpPr>
        <p:sp>
          <p:nvSpPr>
            <p:cNvPr id="151" name="Rectangle 150"/>
            <p:cNvSpPr/>
            <p:nvPr/>
          </p:nvSpPr>
          <p:spPr>
            <a:xfrm>
              <a:off x="2775085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778713" y="5392913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</p:grpSp>
      <p:grpSp>
        <p:nvGrpSpPr>
          <p:cNvPr id="153" name="Group 152"/>
          <p:cNvGrpSpPr/>
          <p:nvPr userDrawn="1"/>
        </p:nvGrpSpPr>
        <p:grpSpPr>
          <a:xfrm>
            <a:off x="3972128" y="5565648"/>
            <a:ext cx="1186902" cy="987555"/>
            <a:chOff x="3972128" y="5565644"/>
            <a:chExt cx="1186902" cy="987555"/>
          </a:xfrm>
        </p:grpSpPr>
        <p:sp>
          <p:nvSpPr>
            <p:cNvPr id="154" name="Rectangle 153"/>
            <p:cNvSpPr/>
            <p:nvPr/>
          </p:nvSpPr>
          <p:spPr>
            <a:xfrm>
              <a:off x="3972128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3975615" y="5572006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  <p:sp>
          <p:nvSpPr>
            <p:cNvPr id="156" name="object 29"/>
            <p:cNvSpPr txBox="1"/>
            <p:nvPr/>
          </p:nvSpPr>
          <p:spPr>
            <a:xfrm>
              <a:off x="4405642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7" name="object 29"/>
            <p:cNvSpPr txBox="1"/>
            <p:nvPr/>
          </p:nvSpPr>
          <p:spPr>
            <a:xfrm>
              <a:off x="4040644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8" name="Group 157"/>
          <p:cNvGrpSpPr/>
          <p:nvPr userDrawn="1"/>
        </p:nvGrpSpPr>
        <p:grpSpPr>
          <a:xfrm>
            <a:off x="6366214" y="5565648"/>
            <a:ext cx="1186902" cy="987555"/>
            <a:chOff x="6366214" y="5565644"/>
            <a:chExt cx="1186902" cy="987555"/>
          </a:xfrm>
        </p:grpSpPr>
        <p:sp>
          <p:nvSpPr>
            <p:cNvPr id="159" name="Rectangle 158"/>
            <p:cNvSpPr/>
            <p:nvPr/>
          </p:nvSpPr>
          <p:spPr>
            <a:xfrm>
              <a:off x="6366214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6369420" y="5572006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31</a:t>
              </a:r>
            </a:p>
          </p:txBody>
        </p:sp>
        <p:sp>
          <p:nvSpPr>
            <p:cNvPr id="161" name="object 29"/>
            <p:cNvSpPr txBox="1"/>
            <p:nvPr/>
          </p:nvSpPr>
          <p:spPr>
            <a:xfrm>
              <a:off x="6800885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2" name="Group 161"/>
          <p:cNvGrpSpPr/>
          <p:nvPr userDrawn="1"/>
        </p:nvGrpSpPr>
        <p:grpSpPr>
          <a:xfrm>
            <a:off x="7563258" y="5565648"/>
            <a:ext cx="1186902" cy="987555"/>
            <a:chOff x="7563258" y="5565644"/>
            <a:chExt cx="1186902" cy="987555"/>
          </a:xfrm>
        </p:grpSpPr>
        <p:sp>
          <p:nvSpPr>
            <p:cNvPr id="163" name="Rectangle 162"/>
            <p:cNvSpPr/>
            <p:nvPr/>
          </p:nvSpPr>
          <p:spPr>
            <a:xfrm>
              <a:off x="7563258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566326" y="5572006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  <p:sp>
          <p:nvSpPr>
            <p:cNvPr id="165" name="object 29"/>
            <p:cNvSpPr txBox="1"/>
            <p:nvPr/>
          </p:nvSpPr>
          <p:spPr>
            <a:xfrm>
              <a:off x="7998507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6" name="object 29"/>
            <p:cNvSpPr txBox="1"/>
            <p:nvPr/>
          </p:nvSpPr>
          <p:spPr>
            <a:xfrm>
              <a:off x="7633509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7" name="Group 166"/>
          <p:cNvGrpSpPr/>
          <p:nvPr userDrawn="1"/>
        </p:nvGrpSpPr>
        <p:grpSpPr>
          <a:xfrm>
            <a:off x="5169171" y="5565648"/>
            <a:ext cx="1186902" cy="987555"/>
            <a:chOff x="5169171" y="5565644"/>
            <a:chExt cx="1186902" cy="987555"/>
          </a:xfrm>
        </p:grpSpPr>
        <p:sp>
          <p:nvSpPr>
            <p:cNvPr id="168" name="Rectangle 167"/>
            <p:cNvSpPr/>
            <p:nvPr/>
          </p:nvSpPr>
          <p:spPr>
            <a:xfrm>
              <a:off x="5169171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172518" y="5572006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  <p:sp>
          <p:nvSpPr>
            <p:cNvPr id="170" name="object 29"/>
            <p:cNvSpPr txBox="1"/>
            <p:nvPr/>
          </p:nvSpPr>
          <p:spPr>
            <a:xfrm>
              <a:off x="5603264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sp>
        <p:nvSpPr>
          <p:cNvPr id="171" name="TextBox 170"/>
          <p:cNvSpPr txBox="1"/>
          <p:nvPr userDrawn="1"/>
        </p:nvSpPr>
        <p:spPr>
          <a:xfrm>
            <a:off x="7325140" y="152852"/>
            <a:ext cx="1434960" cy="152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2698" marR="5080" algn="ctr"/>
            <a:r>
              <a:rPr lang="en-US" alt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April</a:t>
            </a:r>
            <a:endParaRPr lang="en-IN" sz="1000" b="1">
              <a:solidFill>
                <a:schemeClr val="tx1">
                  <a:lumMod val="75000"/>
                  <a:lumOff val="2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graphicFrame>
        <p:nvGraphicFramePr>
          <p:cNvPr id="172" name="Table 171"/>
          <p:cNvGraphicFramePr>
            <a:graphicFrameLocks noGrp="1"/>
          </p:cNvGraphicFramePr>
          <p:nvPr userDrawn="1">
            <p:extLst/>
          </p:nvPr>
        </p:nvGraphicFramePr>
        <p:xfrm>
          <a:off x="7325145" y="350798"/>
          <a:ext cx="1434958" cy="87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4031"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60194" y="4240720"/>
            <a:ext cx="1039530" cy="220325"/>
          </a:xfr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74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244582" y="3280669"/>
            <a:ext cx="1039530" cy="220325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75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256948" y="5278582"/>
            <a:ext cx="1039530" cy="220325"/>
          </a:xfr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76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4023" y="1695227"/>
            <a:ext cx="733410" cy="7171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7" name="Text Placeholder 3"/>
          <p:cNvSpPr>
            <a:spLocks noGrp="1"/>
          </p:cNvSpPr>
          <p:nvPr>
            <p:ph type="body" sz="half" idx="10"/>
          </p:nvPr>
        </p:nvSpPr>
        <p:spPr>
          <a:xfrm>
            <a:off x="4371002" y="1695229"/>
            <a:ext cx="728811" cy="7135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8" name="Text Placeholder 3"/>
          <p:cNvSpPr>
            <a:spLocks noGrp="1"/>
          </p:cNvSpPr>
          <p:nvPr>
            <p:ph type="body" sz="half" idx="14"/>
          </p:nvPr>
        </p:nvSpPr>
        <p:spPr>
          <a:xfrm>
            <a:off x="4339199" y="3666919"/>
            <a:ext cx="733410" cy="7171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9" name="Text Placeholder 3"/>
          <p:cNvSpPr>
            <a:spLocks noGrp="1"/>
          </p:cNvSpPr>
          <p:nvPr>
            <p:ph type="body" sz="half" idx="15"/>
          </p:nvPr>
        </p:nvSpPr>
        <p:spPr>
          <a:xfrm>
            <a:off x="3134931" y="5663964"/>
            <a:ext cx="733410" cy="7171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0" name="Text Placeholder 3"/>
          <p:cNvSpPr>
            <a:spLocks noGrp="1"/>
          </p:cNvSpPr>
          <p:nvPr>
            <p:ph type="body" sz="half" idx="16"/>
          </p:nvPr>
        </p:nvSpPr>
        <p:spPr>
          <a:xfrm>
            <a:off x="740396" y="5666502"/>
            <a:ext cx="733410" cy="7171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1" name="Title 1"/>
          <p:cNvSpPr>
            <a:spLocks noGrp="1"/>
          </p:cNvSpPr>
          <p:nvPr>
            <p:ph type="title"/>
          </p:nvPr>
        </p:nvSpPr>
        <p:spPr>
          <a:xfrm>
            <a:off x="463080" y="588677"/>
            <a:ext cx="5972808" cy="653892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1738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81001" y="1255334"/>
            <a:ext cx="8369162" cy="5297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sx="1000" sy="1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81001" y="1265382"/>
            <a:ext cx="8369161" cy="312292"/>
            <a:chOff x="380999" y="1265382"/>
            <a:chExt cx="8369161" cy="312292"/>
          </a:xfrm>
        </p:grpSpPr>
        <p:sp>
          <p:nvSpPr>
            <p:cNvPr id="9" name="Rectangle 8"/>
            <p:cNvSpPr/>
            <p:nvPr/>
          </p:nvSpPr>
          <p:spPr>
            <a:xfrm>
              <a:off x="380999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>
                  <a:latin typeface="Georgia" charset="0"/>
                  <a:ea typeface="Georgia" charset="0"/>
                  <a:cs typeface="Georgia" charset="0"/>
                </a:rPr>
                <a:t>Sun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78042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Mon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75085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20">
                  <a:latin typeface="Georgia" charset="0"/>
                  <a:ea typeface="Georgia" charset="0"/>
                  <a:cs typeface="Georgia" charset="0"/>
                </a:rPr>
                <a:t>Tue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7212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Wed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69171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Thu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66214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1">
                  <a:latin typeface="Georgia" charset="0"/>
                  <a:ea typeface="Georgia" charset="0"/>
                  <a:cs typeface="Georgia" charset="0"/>
                </a:rPr>
                <a:t>Fri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6325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Sat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7325140" y="152852"/>
            <a:ext cx="1434960" cy="152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2698" marR="5080" algn="ctr"/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May</a:t>
            </a:r>
            <a:endParaRPr lang="en-IN" sz="1000" b="1">
              <a:solidFill>
                <a:schemeClr val="tx1">
                  <a:lumMod val="75000"/>
                  <a:lumOff val="2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 userDrawn="1">
            <p:extLst/>
          </p:nvPr>
        </p:nvGraphicFramePr>
        <p:xfrm>
          <a:off x="7325145" y="350798"/>
          <a:ext cx="1434958" cy="87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4031"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 userDrawn="1"/>
        </p:nvGrpSpPr>
        <p:grpSpPr>
          <a:xfrm>
            <a:off x="380999" y="1582633"/>
            <a:ext cx="1186902" cy="822732"/>
            <a:chOff x="380999" y="1403539"/>
            <a:chExt cx="1186902" cy="988206"/>
          </a:xfrm>
        </p:grpSpPr>
        <p:sp>
          <p:nvSpPr>
            <p:cNvPr id="19" name="Rectangle 18"/>
            <p:cNvSpPr/>
            <p:nvPr/>
          </p:nvSpPr>
          <p:spPr>
            <a:xfrm>
              <a:off x="380999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" name="object 29"/>
            <p:cNvSpPr txBox="1"/>
            <p:nvPr/>
          </p:nvSpPr>
          <p:spPr>
            <a:xfrm>
              <a:off x="812779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1" name="object 29"/>
            <p:cNvSpPr txBox="1"/>
            <p:nvPr/>
          </p:nvSpPr>
          <p:spPr>
            <a:xfrm>
              <a:off x="447781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4908" y="1403539"/>
              <a:ext cx="44450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1578042" y="1582633"/>
            <a:ext cx="1186902" cy="822732"/>
            <a:chOff x="1578042" y="1403539"/>
            <a:chExt cx="1186902" cy="988206"/>
          </a:xfrm>
        </p:grpSpPr>
        <p:sp>
          <p:nvSpPr>
            <p:cNvPr id="24" name="Rectangle 23"/>
            <p:cNvSpPr/>
            <p:nvPr/>
          </p:nvSpPr>
          <p:spPr>
            <a:xfrm>
              <a:off x="1578042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5" name="object 29"/>
            <p:cNvSpPr txBox="1"/>
            <p:nvPr/>
          </p:nvSpPr>
          <p:spPr>
            <a:xfrm>
              <a:off x="2010400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6" name="object 29"/>
            <p:cNvSpPr txBox="1"/>
            <p:nvPr/>
          </p:nvSpPr>
          <p:spPr>
            <a:xfrm>
              <a:off x="1645402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81810" y="1403539"/>
              <a:ext cx="425266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2775085" y="1582633"/>
            <a:ext cx="1186902" cy="822732"/>
            <a:chOff x="2775085" y="1403539"/>
            <a:chExt cx="1186902" cy="988206"/>
          </a:xfrm>
        </p:grpSpPr>
        <p:sp>
          <p:nvSpPr>
            <p:cNvPr id="29" name="Rectangle 28"/>
            <p:cNvSpPr/>
            <p:nvPr/>
          </p:nvSpPr>
          <p:spPr>
            <a:xfrm>
              <a:off x="2775085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0" name="object 29"/>
            <p:cNvSpPr txBox="1"/>
            <p:nvPr/>
          </p:nvSpPr>
          <p:spPr>
            <a:xfrm>
              <a:off x="3208021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1" name="object 29"/>
            <p:cNvSpPr txBox="1"/>
            <p:nvPr/>
          </p:nvSpPr>
          <p:spPr>
            <a:xfrm>
              <a:off x="2843023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78713" y="1403539"/>
              <a:ext cx="45091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</p:grpSp>
      <p:grpSp>
        <p:nvGrpSpPr>
          <p:cNvPr id="33" name="Group 32"/>
          <p:cNvGrpSpPr/>
          <p:nvPr userDrawn="1"/>
        </p:nvGrpSpPr>
        <p:grpSpPr>
          <a:xfrm>
            <a:off x="3972128" y="1582633"/>
            <a:ext cx="1186902" cy="822732"/>
            <a:chOff x="3972128" y="1582632"/>
            <a:chExt cx="1186902" cy="988206"/>
          </a:xfrm>
        </p:grpSpPr>
        <p:sp>
          <p:nvSpPr>
            <p:cNvPr id="34" name="Rectangle 33"/>
            <p:cNvSpPr/>
            <p:nvPr/>
          </p:nvSpPr>
          <p:spPr>
            <a:xfrm>
              <a:off x="3972128" y="1583283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5" name="object 29"/>
            <p:cNvSpPr txBox="1"/>
            <p:nvPr/>
          </p:nvSpPr>
          <p:spPr>
            <a:xfrm>
              <a:off x="4405642" y="167430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6" name="object 29"/>
            <p:cNvSpPr txBox="1"/>
            <p:nvPr/>
          </p:nvSpPr>
          <p:spPr>
            <a:xfrm>
              <a:off x="4040644" y="200251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75615" y="1582632"/>
              <a:ext cx="44450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</p:grpSp>
      <p:grpSp>
        <p:nvGrpSpPr>
          <p:cNvPr id="38" name="Group 37"/>
          <p:cNvGrpSpPr/>
          <p:nvPr userDrawn="1"/>
        </p:nvGrpSpPr>
        <p:grpSpPr>
          <a:xfrm>
            <a:off x="5169171" y="1582633"/>
            <a:ext cx="1186902" cy="822732"/>
            <a:chOff x="5169171" y="1403539"/>
            <a:chExt cx="1186902" cy="988206"/>
          </a:xfrm>
        </p:grpSpPr>
        <p:sp>
          <p:nvSpPr>
            <p:cNvPr id="39" name="Rectangle 38"/>
            <p:cNvSpPr/>
            <p:nvPr/>
          </p:nvSpPr>
          <p:spPr>
            <a:xfrm>
              <a:off x="5169171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0" name="object 29"/>
            <p:cNvSpPr txBox="1"/>
            <p:nvPr/>
          </p:nvSpPr>
          <p:spPr>
            <a:xfrm>
              <a:off x="5603264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5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1" name="object 29"/>
            <p:cNvSpPr txBox="1"/>
            <p:nvPr/>
          </p:nvSpPr>
          <p:spPr>
            <a:xfrm>
              <a:off x="5238266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172518" y="1403539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6366214" y="1582633"/>
            <a:ext cx="1186902" cy="822732"/>
            <a:chOff x="6366214" y="1403539"/>
            <a:chExt cx="1186902" cy="988206"/>
          </a:xfrm>
        </p:grpSpPr>
        <p:sp>
          <p:nvSpPr>
            <p:cNvPr id="44" name="Rectangle 43"/>
            <p:cNvSpPr/>
            <p:nvPr/>
          </p:nvSpPr>
          <p:spPr>
            <a:xfrm>
              <a:off x="6366214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5" name="object 29"/>
            <p:cNvSpPr txBox="1"/>
            <p:nvPr/>
          </p:nvSpPr>
          <p:spPr>
            <a:xfrm>
              <a:off x="6800885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6" name="object 29"/>
            <p:cNvSpPr txBox="1"/>
            <p:nvPr/>
          </p:nvSpPr>
          <p:spPr>
            <a:xfrm>
              <a:off x="6435887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369420" y="1403539"/>
              <a:ext cx="41244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31</a:t>
              </a: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7563258" y="1582633"/>
            <a:ext cx="1186902" cy="822732"/>
            <a:chOff x="7563258" y="1582633"/>
            <a:chExt cx="1186902" cy="822732"/>
          </a:xfrm>
        </p:grpSpPr>
        <p:sp>
          <p:nvSpPr>
            <p:cNvPr id="49" name="Rectangle 48"/>
            <p:cNvSpPr/>
            <p:nvPr/>
          </p:nvSpPr>
          <p:spPr>
            <a:xfrm>
              <a:off x="7563258" y="1583175"/>
              <a:ext cx="1186902" cy="822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566326" y="1582633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</p:grpSp>
      <p:grpSp>
        <p:nvGrpSpPr>
          <p:cNvPr id="51" name="Group 50"/>
          <p:cNvGrpSpPr/>
          <p:nvPr userDrawn="1"/>
        </p:nvGrpSpPr>
        <p:grpSpPr>
          <a:xfrm>
            <a:off x="380999" y="2412656"/>
            <a:ext cx="1186902" cy="822190"/>
            <a:chOff x="380999" y="2406453"/>
            <a:chExt cx="1186902" cy="987555"/>
          </a:xfrm>
        </p:grpSpPr>
        <p:sp>
          <p:nvSpPr>
            <p:cNvPr id="52" name="Rectangle 51"/>
            <p:cNvSpPr/>
            <p:nvPr/>
          </p:nvSpPr>
          <p:spPr>
            <a:xfrm>
              <a:off x="380999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4908" y="2406951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  <p:sp>
          <p:nvSpPr>
            <p:cNvPr id="54" name="object 29"/>
            <p:cNvSpPr txBox="1"/>
            <p:nvPr/>
          </p:nvSpPr>
          <p:spPr>
            <a:xfrm>
              <a:off x="812779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6" name="Group 55"/>
          <p:cNvGrpSpPr/>
          <p:nvPr userDrawn="1"/>
        </p:nvGrpSpPr>
        <p:grpSpPr>
          <a:xfrm>
            <a:off x="1578042" y="2412656"/>
            <a:ext cx="1186902" cy="822190"/>
            <a:chOff x="1578042" y="2406453"/>
            <a:chExt cx="1186902" cy="987555"/>
          </a:xfrm>
        </p:grpSpPr>
        <p:sp>
          <p:nvSpPr>
            <p:cNvPr id="57" name="Rectangle 56"/>
            <p:cNvSpPr/>
            <p:nvPr/>
          </p:nvSpPr>
          <p:spPr>
            <a:xfrm>
              <a:off x="1578042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581810" y="2406951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  <p:sp>
          <p:nvSpPr>
            <p:cNvPr id="59" name="object 29"/>
            <p:cNvSpPr txBox="1"/>
            <p:nvPr/>
          </p:nvSpPr>
          <p:spPr>
            <a:xfrm>
              <a:off x="2010400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0" name="object 29"/>
            <p:cNvSpPr txBox="1"/>
            <p:nvPr/>
          </p:nvSpPr>
          <p:spPr>
            <a:xfrm>
              <a:off x="1645402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1" name="Group 60"/>
          <p:cNvGrpSpPr/>
          <p:nvPr userDrawn="1"/>
        </p:nvGrpSpPr>
        <p:grpSpPr>
          <a:xfrm>
            <a:off x="2775085" y="2412656"/>
            <a:ext cx="1186902" cy="822190"/>
            <a:chOff x="2775085" y="2406453"/>
            <a:chExt cx="1186902" cy="987555"/>
          </a:xfrm>
        </p:grpSpPr>
        <p:sp>
          <p:nvSpPr>
            <p:cNvPr id="62" name="Rectangle 61"/>
            <p:cNvSpPr/>
            <p:nvPr/>
          </p:nvSpPr>
          <p:spPr>
            <a:xfrm>
              <a:off x="2775085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778713" y="2406951"/>
              <a:ext cx="46053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  <p:sp>
          <p:nvSpPr>
            <p:cNvPr id="64" name="object 29"/>
            <p:cNvSpPr txBox="1"/>
            <p:nvPr/>
          </p:nvSpPr>
          <p:spPr>
            <a:xfrm>
              <a:off x="3208021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5" name="object 29"/>
            <p:cNvSpPr txBox="1"/>
            <p:nvPr/>
          </p:nvSpPr>
          <p:spPr>
            <a:xfrm>
              <a:off x="2843023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6" name="Group 65"/>
          <p:cNvGrpSpPr/>
          <p:nvPr userDrawn="1"/>
        </p:nvGrpSpPr>
        <p:grpSpPr>
          <a:xfrm>
            <a:off x="3972128" y="2412656"/>
            <a:ext cx="1186902" cy="822190"/>
            <a:chOff x="3972128" y="2406453"/>
            <a:chExt cx="1186902" cy="987555"/>
          </a:xfrm>
        </p:grpSpPr>
        <p:sp>
          <p:nvSpPr>
            <p:cNvPr id="67" name="Rectangle 66"/>
            <p:cNvSpPr/>
            <p:nvPr/>
          </p:nvSpPr>
          <p:spPr>
            <a:xfrm>
              <a:off x="3972128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975615" y="2406951"/>
              <a:ext cx="45091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05</a:t>
              </a:r>
            </a:p>
          </p:txBody>
        </p:sp>
        <p:sp>
          <p:nvSpPr>
            <p:cNvPr id="69" name="object 29"/>
            <p:cNvSpPr txBox="1"/>
            <p:nvPr/>
          </p:nvSpPr>
          <p:spPr>
            <a:xfrm>
              <a:off x="4405642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0" name="Group 69"/>
          <p:cNvGrpSpPr/>
          <p:nvPr userDrawn="1"/>
        </p:nvGrpSpPr>
        <p:grpSpPr>
          <a:xfrm>
            <a:off x="5169171" y="2412656"/>
            <a:ext cx="1186902" cy="822190"/>
            <a:chOff x="5169171" y="2406453"/>
            <a:chExt cx="1186902" cy="987555"/>
          </a:xfrm>
        </p:grpSpPr>
        <p:sp>
          <p:nvSpPr>
            <p:cNvPr id="71" name="Rectangle 70"/>
            <p:cNvSpPr/>
            <p:nvPr/>
          </p:nvSpPr>
          <p:spPr>
            <a:xfrm>
              <a:off x="5169171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72518" y="2406951"/>
              <a:ext cx="46053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06</a:t>
              </a:r>
            </a:p>
          </p:txBody>
        </p:sp>
        <p:sp>
          <p:nvSpPr>
            <p:cNvPr id="73" name="object 29"/>
            <p:cNvSpPr txBox="1"/>
            <p:nvPr/>
          </p:nvSpPr>
          <p:spPr>
            <a:xfrm>
              <a:off x="5603264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4" name="object 29"/>
            <p:cNvSpPr txBox="1"/>
            <p:nvPr/>
          </p:nvSpPr>
          <p:spPr>
            <a:xfrm>
              <a:off x="5238266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5" name="Group 74"/>
          <p:cNvGrpSpPr/>
          <p:nvPr userDrawn="1"/>
        </p:nvGrpSpPr>
        <p:grpSpPr>
          <a:xfrm>
            <a:off x="6366214" y="2412656"/>
            <a:ext cx="1186902" cy="822190"/>
            <a:chOff x="6366214" y="2406453"/>
            <a:chExt cx="1186902" cy="987555"/>
          </a:xfrm>
        </p:grpSpPr>
        <p:sp>
          <p:nvSpPr>
            <p:cNvPr id="76" name="Rectangle 75"/>
            <p:cNvSpPr/>
            <p:nvPr/>
          </p:nvSpPr>
          <p:spPr>
            <a:xfrm>
              <a:off x="6366214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369420" y="2406951"/>
              <a:ext cx="441296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07</a:t>
              </a:r>
            </a:p>
          </p:txBody>
        </p:sp>
        <p:sp>
          <p:nvSpPr>
            <p:cNvPr id="78" name="object 29"/>
            <p:cNvSpPr txBox="1"/>
            <p:nvPr/>
          </p:nvSpPr>
          <p:spPr>
            <a:xfrm>
              <a:off x="6800885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9" name="object 29"/>
            <p:cNvSpPr txBox="1"/>
            <p:nvPr/>
          </p:nvSpPr>
          <p:spPr>
            <a:xfrm>
              <a:off x="6435887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0" name="Group 79"/>
          <p:cNvGrpSpPr/>
          <p:nvPr userDrawn="1"/>
        </p:nvGrpSpPr>
        <p:grpSpPr>
          <a:xfrm>
            <a:off x="7563258" y="2412656"/>
            <a:ext cx="1186902" cy="822190"/>
            <a:chOff x="7563258" y="2578873"/>
            <a:chExt cx="1186902" cy="987555"/>
          </a:xfrm>
        </p:grpSpPr>
        <p:sp>
          <p:nvSpPr>
            <p:cNvPr id="81" name="Rectangle 80"/>
            <p:cNvSpPr/>
            <p:nvPr/>
          </p:nvSpPr>
          <p:spPr>
            <a:xfrm>
              <a:off x="7563258" y="257887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566326" y="2579371"/>
              <a:ext cx="46694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08</a:t>
              </a:r>
            </a:p>
          </p:txBody>
        </p:sp>
        <p:sp>
          <p:nvSpPr>
            <p:cNvPr id="83" name="object 29"/>
            <p:cNvSpPr txBox="1"/>
            <p:nvPr/>
          </p:nvSpPr>
          <p:spPr>
            <a:xfrm>
              <a:off x="7998507" y="266295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4" name="object 29"/>
            <p:cNvSpPr txBox="1"/>
            <p:nvPr/>
          </p:nvSpPr>
          <p:spPr>
            <a:xfrm>
              <a:off x="7633509" y="299116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5" name="Group 84"/>
          <p:cNvGrpSpPr/>
          <p:nvPr userDrawn="1"/>
        </p:nvGrpSpPr>
        <p:grpSpPr>
          <a:xfrm>
            <a:off x="380999" y="3242137"/>
            <a:ext cx="1186902" cy="822190"/>
            <a:chOff x="380999" y="3400626"/>
            <a:chExt cx="1186902" cy="987555"/>
          </a:xfrm>
        </p:grpSpPr>
        <p:sp>
          <p:nvSpPr>
            <p:cNvPr id="86" name="Rectangle 85"/>
            <p:cNvSpPr/>
            <p:nvPr/>
          </p:nvSpPr>
          <p:spPr>
            <a:xfrm>
              <a:off x="380999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84908" y="3410364"/>
              <a:ext cx="46053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09</a:t>
              </a:r>
            </a:p>
          </p:txBody>
        </p:sp>
        <p:sp>
          <p:nvSpPr>
            <p:cNvPr id="88" name="object 29"/>
            <p:cNvSpPr txBox="1"/>
            <p:nvPr/>
          </p:nvSpPr>
          <p:spPr>
            <a:xfrm>
              <a:off x="812779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9" name="object 29"/>
            <p:cNvSpPr txBox="1"/>
            <p:nvPr/>
          </p:nvSpPr>
          <p:spPr>
            <a:xfrm>
              <a:off x="447781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0" name="Group 89"/>
          <p:cNvGrpSpPr/>
          <p:nvPr userDrawn="1"/>
        </p:nvGrpSpPr>
        <p:grpSpPr>
          <a:xfrm>
            <a:off x="1578042" y="3242137"/>
            <a:ext cx="1186902" cy="822190"/>
            <a:chOff x="1578042" y="3400626"/>
            <a:chExt cx="1186902" cy="987555"/>
          </a:xfrm>
        </p:grpSpPr>
        <p:sp>
          <p:nvSpPr>
            <p:cNvPr id="91" name="Rectangle 90"/>
            <p:cNvSpPr/>
            <p:nvPr/>
          </p:nvSpPr>
          <p:spPr>
            <a:xfrm>
              <a:off x="1578042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581810" y="3410364"/>
              <a:ext cx="42847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10</a:t>
              </a:r>
            </a:p>
          </p:txBody>
        </p:sp>
        <p:sp>
          <p:nvSpPr>
            <p:cNvPr id="93" name="object 29"/>
            <p:cNvSpPr txBox="1"/>
            <p:nvPr/>
          </p:nvSpPr>
          <p:spPr>
            <a:xfrm>
              <a:off x="2010400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4" name="object 29"/>
            <p:cNvSpPr txBox="1"/>
            <p:nvPr/>
          </p:nvSpPr>
          <p:spPr>
            <a:xfrm>
              <a:off x="1645402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5" name="Group 94"/>
          <p:cNvGrpSpPr/>
          <p:nvPr userDrawn="1"/>
        </p:nvGrpSpPr>
        <p:grpSpPr>
          <a:xfrm>
            <a:off x="2775085" y="3242137"/>
            <a:ext cx="1186902" cy="822190"/>
            <a:chOff x="2775085" y="3400626"/>
            <a:chExt cx="1186902" cy="987555"/>
          </a:xfrm>
        </p:grpSpPr>
        <p:sp>
          <p:nvSpPr>
            <p:cNvPr id="96" name="Rectangle 95"/>
            <p:cNvSpPr/>
            <p:nvPr/>
          </p:nvSpPr>
          <p:spPr>
            <a:xfrm>
              <a:off x="2775085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778713" y="3410364"/>
              <a:ext cx="385190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11</a:t>
              </a:r>
            </a:p>
          </p:txBody>
        </p:sp>
        <p:sp>
          <p:nvSpPr>
            <p:cNvPr id="98" name="object 29"/>
            <p:cNvSpPr txBox="1"/>
            <p:nvPr/>
          </p:nvSpPr>
          <p:spPr>
            <a:xfrm>
              <a:off x="3208021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9" name="Group 98"/>
          <p:cNvGrpSpPr/>
          <p:nvPr userDrawn="1"/>
        </p:nvGrpSpPr>
        <p:grpSpPr>
          <a:xfrm>
            <a:off x="3972128" y="3242137"/>
            <a:ext cx="1186902" cy="822190"/>
            <a:chOff x="3972128" y="3400626"/>
            <a:chExt cx="1186902" cy="987555"/>
          </a:xfrm>
        </p:grpSpPr>
        <p:sp>
          <p:nvSpPr>
            <p:cNvPr id="100" name="Rectangle 99"/>
            <p:cNvSpPr/>
            <p:nvPr/>
          </p:nvSpPr>
          <p:spPr>
            <a:xfrm>
              <a:off x="397212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975615" y="3410364"/>
              <a:ext cx="41244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12</a:t>
              </a:r>
            </a:p>
          </p:txBody>
        </p:sp>
        <p:sp>
          <p:nvSpPr>
            <p:cNvPr id="102" name="object 29"/>
            <p:cNvSpPr txBox="1"/>
            <p:nvPr/>
          </p:nvSpPr>
          <p:spPr>
            <a:xfrm>
              <a:off x="4405642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3" name="Group 102"/>
          <p:cNvGrpSpPr/>
          <p:nvPr userDrawn="1"/>
        </p:nvGrpSpPr>
        <p:grpSpPr>
          <a:xfrm>
            <a:off x="5169171" y="3242137"/>
            <a:ext cx="1186902" cy="822190"/>
            <a:chOff x="5169171" y="3574463"/>
            <a:chExt cx="1186902" cy="987555"/>
          </a:xfrm>
        </p:grpSpPr>
        <p:sp>
          <p:nvSpPr>
            <p:cNvPr id="104" name="Rectangle 103"/>
            <p:cNvSpPr/>
            <p:nvPr/>
          </p:nvSpPr>
          <p:spPr>
            <a:xfrm>
              <a:off x="5169171" y="357446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172518" y="3584201"/>
              <a:ext cx="41244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13</a:t>
              </a:r>
            </a:p>
          </p:txBody>
        </p:sp>
      </p:grpSp>
      <p:grpSp>
        <p:nvGrpSpPr>
          <p:cNvPr id="106" name="Group 105"/>
          <p:cNvGrpSpPr/>
          <p:nvPr userDrawn="1"/>
        </p:nvGrpSpPr>
        <p:grpSpPr>
          <a:xfrm>
            <a:off x="6366214" y="3242137"/>
            <a:ext cx="1186902" cy="822190"/>
            <a:chOff x="6366214" y="3400626"/>
            <a:chExt cx="1186902" cy="987555"/>
          </a:xfrm>
        </p:grpSpPr>
        <p:sp>
          <p:nvSpPr>
            <p:cNvPr id="107" name="Rectangle 106"/>
            <p:cNvSpPr/>
            <p:nvPr/>
          </p:nvSpPr>
          <p:spPr>
            <a:xfrm>
              <a:off x="6366214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369420" y="3410364"/>
              <a:ext cx="417250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14</a:t>
              </a:r>
            </a:p>
          </p:txBody>
        </p:sp>
        <p:sp>
          <p:nvSpPr>
            <p:cNvPr id="109" name="object 29"/>
            <p:cNvSpPr txBox="1"/>
            <p:nvPr/>
          </p:nvSpPr>
          <p:spPr>
            <a:xfrm>
              <a:off x="6800885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0" name="object 29"/>
            <p:cNvSpPr txBox="1"/>
            <p:nvPr/>
          </p:nvSpPr>
          <p:spPr>
            <a:xfrm>
              <a:off x="6435887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1" name="Group 110"/>
          <p:cNvGrpSpPr/>
          <p:nvPr userDrawn="1"/>
        </p:nvGrpSpPr>
        <p:grpSpPr>
          <a:xfrm>
            <a:off x="7563258" y="3242137"/>
            <a:ext cx="1186902" cy="822190"/>
            <a:chOff x="7563258" y="3242137"/>
            <a:chExt cx="1186902" cy="822190"/>
          </a:xfrm>
        </p:grpSpPr>
        <p:sp>
          <p:nvSpPr>
            <p:cNvPr id="112" name="Rectangle 111"/>
            <p:cNvSpPr/>
            <p:nvPr/>
          </p:nvSpPr>
          <p:spPr>
            <a:xfrm>
              <a:off x="7563258" y="3242137"/>
              <a:ext cx="1186902" cy="822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566326" y="3250244"/>
              <a:ext cx="4076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15</a:t>
              </a:r>
            </a:p>
          </p:txBody>
        </p:sp>
        <p:sp>
          <p:nvSpPr>
            <p:cNvPr id="114" name="object 29"/>
            <p:cNvSpPr txBox="1"/>
            <p:nvPr/>
          </p:nvSpPr>
          <p:spPr>
            <a:xfrm>
              <a:off x="7633509" y="3593085"/>
              <a:ext cx="1060035" cy="270302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>
            <a:off x="380999" y="4071618"/>
            <a:ext cx="1186902" cy="822190"/>
            <a:chOff x="380999" y="4392380"/>
            <a:chExt cx="1186902" cy="987555"/>
          </a:xfrm>
        </p:grpSpPr>
        <p:sp>
          <p:nvSpPr>
            <p:cNvPr id="116" name="Rectangle 115"/>
            <p:cNvSpPr/>
            <p:nvPr/>
          </p:nvSpPr>
          <p:spPr>
            <a:xfrm>
              <a:off x="380999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4908" y="4405684"/>
              <a:ext cx="417250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16</a:t>
              </a:r>
            </a:p>
          </p:txBody>
        </p:sp>
        <p:sp>
          <p:nvSpPr>
            <p:cNvPr id="118" name="object 29"/>
            <p:cNvSpPr txBox="1"/>
            <p:nvPr/>
          </p:nvSpPr>
          <p:spPr>
            <a:xfrm>
              <a:off x="447781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9" name="Group 118"/>
          <p:cNvGrpSpPr/>
          <p:nvPr userDrawn="1"/>
        </p:nvGrpSpPr>
        <p:grpSpPr>
          <a:xfrm>
            <a:off x="1578042" y="4071618"/>
            <a:ext cx="1186902" cy="822190"/>
            <a:chOff x="1578042" y="4392380"/>
            <a:chExt cx="1186902" cy="987555"/>
          </a:xfrm>
        </p:grpSpPr>
        <p:sp>
          <p:nvSpPr>
            <p:cNvPr id="120" name="Rectangle 119"/>
            <p:cNvSpPr/>
            <p:nvPr/>
          </p:nvSpPr>
          <p:spPr>
            <a:xfrm>
              <a:off x="1578042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81810" y="4405684"/>
              <a:ext cx="39801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17</a:t>
              </a:r>
            </a:p>
          </p:txBody>
        </p:sp>
        <p:sp>
          <p:nvSpPr>
            <p:cNvPr id="122" name="object 29"/>
            <p:cNvSpPr txBox="1"/>
            <p:nvPr/>
          </p:nvSpPr>
          <p:spPr>
            <a:xfrm>
              <a:off x="2010400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3" name="object 29"/>
            <p:cNvSpPr txBox="1"/>
            <p:nvPr/>
          </p:nvSpPr>
          <p:spPr>
            <a:xfrm>
              <a:off x="1645402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4" name="Group 123"/>
          <p:cNvGrpSpPr/>
          <p:nvPr userDrawn="1"/>
        </p:nvGrpSpPr>
        <p:grpSpPr>
          <a:xfrm>
            <a:off x="2775085" y="4071618"/>
            <a:ext cx="1186902" cy="822190"/>
            <a:chOff x="2775085" y="4392380"/>
            <a:chExt cx="1186902" cy="987555"/>
          </a:xfrm>
        </p:grpSpPr>
        <p:sp>
          <p:nvSpPr>
            <p:cNvPr id="125" name="Rectangle 124"/>
            <p:cNvSpPr/>
            <p:nvPr/>
          </p:nvSpPr>
          <p:spPr>
            <a:xfrm>
              <a:off x="2775085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778713" y="4405684"/>
              <a:ext cx="42366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18</a:t>
              </a:r>
            </a:p>
          </p:txBody>
        </p:sp>
        <p:sp>
          <p:nvSpPr>
            <p:cNvPr id="127" name="object 29"/>
            <p:cNvSpPr txBox="1"/>
            <p:nvPr/>
          </p:nvSpPr>
          <p:spPr>
            <a:xfrm>
              <a:off x="3208021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8" name="object 29"/>
            <p:cNvSpPr txBox="1"/>
            <p:nvPr/>
          </p:nvSpPr>
          <p:spPr>
            <a:xfrm>
              <a:off x="2843023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9" name="Group 128"/>
          <p:cNvGrpSpPr/>
          <p:nvPr userDrawn="1"/>
        </p:nvGrpSpPr>
        <p:grpSpPr>
          <a:xfrm>
            <a:off x="3972128" y="4071618"/>
            <a:ext cx="1186902" cy="822190"/>
            <a:chOff x="3972128" y="4392380"/>
            <a:chExt cx="1186902" cy="987555"/>
          </a:xfrm>
        </p:grpSpPr>
        <p:sp>
          <p:nvSpPr>
            <p:cNvPr id="130" name="Rectangle 129"/>
            <p:cNvSpPr/>
            <p:nvPr/>
          </p:nvSpPr>
          <p:spPr>
            <a:xfrm>
              <a:off x="397212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975615" y="4405684"/>
              <a:ext cx="417250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19</a:t>
              </a:r>
            </a:p>
          </p:txBody>
        </p:sp>
        <p:sp>
          <p:nvSpPr>
            <p:cNvPr id="132" name="object 29"/>
            <p:cNvSpPr txBox="1"/>
            <p:nvPr/>
          </p:nvSpPr>
          <p:spPr>
            <a:xfrm>
              <a:off x="4405642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4" name="Group 133"/>
          <p:cNvGrpSpPr/>
          <p:nvPr userDrawn="1"/>
        </p:nvGrpSpPr>
        <p:grpSpPr>
          <a:xfrm>
            <a:off x="5169171" y="4071618"/>
            <a:ext cx="1186902" cy="822190"/>
            <a:chOff x="5169171" y="4392380"/>
            <a:chExt cx="1186902" cy="987555"/>
          </a:xfrm>
        </p:grpSpPr>
        <p:sp>
          <p:nvSpPr>
            <p:cNvPr id="135" name="Rectangle 134"/>
            <p:cNvSpPr/>
            <p:nvPr/>
          </p:nvSpPr>
          <p:spPr>
            <a:xfrm>
              <a:off x="5169171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172518" y="4405684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20</a:t>
              </a:r>
            </a:p>
          </p:txBody>
        </p:sp>
        <p:sp>
          <p:nvSpPr>
            <p:cNvPr id="137" name="object 29"/>
            <p:cNvSpPr txBox="1"/>
            <p:nvPr/>
          </p:nvSpPr>
          <p:spPr>
            <a:xfrm>
              <a:off x="5603264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8" name="object 29"/>
            <p:cNvSpPr txBox="1"/>
            <p:nvPr/>
          </p:nvSpPr>
          <p:spPr>
            <a:xfrm>
              <a:off x="5238266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9" name="Group 138"/>
          <p:cNvGrpSpPr/>
          <p:nvPr userDrawn="1"/>
        </p:nvGrpSpPr>
        <p:grpSpPr>
          <a:xfrm>
            <a:off x="6366214" y="4071618"/>
            <a:ext cx="1186902" cy="822190"/>
            <a:chOff x="6366214" y="4392380"/>
            <a:chExt cx="1186902" cy="987555"/>
          </a:xfrm>
        </p:grpSpPr>
        <p:sp>
          <p:nvSpPr>
            <p:cNvPr id="140" name="Rectangle 139"/>
            <p:cNvSpPr/>
            <p:nvPr/>
          </p:nvSpPr>
          <p:spPr>
            <a:xfrm>
              <a:off x="6366214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369420" y="4405684"/>
              <a:ext cx="41244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21</a:t>
              </a:r>
            </a:p>
          </p:txBody>
        </p:sp>
        <p:sp>
          <p:nvSpPr>
            <p:cNvPr id="142" name="object 29"/>
            <p:cNvSpPr txBox="1"/>
            <p:nvPr/>
          </p:nvSpPr>
          <p:spPr>
            <a:xfrm>
              <a:off x="6800885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3" name="object 29"/>
            <p:cNvSpPr txBox="1"/>
            <p:nvPr/>
          </p:nvSpPr>
          <p:spPr>
            <a:xfrm>
              <a:off x="6435887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4" name="Group 143"/>
          <p:cNvGrpSpPr/>
          <p:nvPr userDrawn="1"/>
        </p:nvGrpSpPr>
        <p:grpSpPr>
          <a:xfrm>
            <a:off x="7563258" y="4071618"/>
            <a:ext cx="1186902" cy="822190"/>
            <a:chOff x="7563258" y="4071618"/>
            <a:chExt cx="1186902" cy="822190"/>
          </a:xfrm>
        </p:grpSpPr>
        <p:sp>
          <p:nvSpPr>
            <p:cNvPr id="145" name="Rectangle 144"/>
            <p:cNvSpPr/>
            <p:nvPr/>
          </p:nvSpPr>
          <p:spPr>
            <a:xfrm>
              <a:off x="7563258" y="4071618"/>
              <a:ext cx="1186902" cy="822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7566326" y="408269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22</a:t>
              </a:r>
            </a:p>
          </p:txBody>
        </p:sp>
        <p:sp>
          <p:nvSpPr>
            <p:cNvPr id="147" name="object 29"/>
            <p:cNvSpPr txBox="1"/>
            <p:nvPr/>
          </p:nvSpPr>
          <p:spPr>
            <a:xfrm>
              <a:off x="7998507" y="4152281"/>
              <a:ext cx="686945" cy="230616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8" name="Group 147"/>
          <p:cNvGrpSpPr/>
          <p:nvPr userDrawn="1"/>
        </p:nvGrpSpPr>
        <p:grpSpPr>
          <a:xfrm>
            <a:off x="380999" y="4901099"/>
            <a:ext cx="1186902" cy="822190"/>
            <a:chOff x="380999" y="5386551"/>
            <a:chExt cx="1186902" cy="987555"/>
          </a:xfrm>
        </p:grpSpPr>
        <p:sp>
          <p:nvSpPr>
            <p:cNvPr id="149" name="Rectangle 148"/>
            <p:cNvSpPr/>
            <p:nvPr/>
          </p:nvSpPr>
          <p:spPr>
            <a:xfrm>
              <a:off x="380999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84908" y="5392913"/>
              <a:ext cx="43969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23</a:t>
              </a:r>
            </a:p>
          </p:txBody>
        </p:sp>
        <p:sp>
          <p:nvSpPr>
            <p:cNvPr id="151" name="object 29"/>
            <p:cNvSpPr txBox="1"/>
            <p:nvPr/>
          </p:nvSpPr>
          <p:spPr>
            <a:xfrm>
              <a:off x="812779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2" name="Group 151"/>
          <p:cNvGrpSpPr/>
          <p:nvPr userDrawn="1"/>
        </p:nvGrpSpPr>
        <p:grpSpPr>
          <a:xfrm>
            <a:off x="1578042" y="4901099"/>
            <a:ext cx="1186902" cy="822190"/>
            <a:chOff x="1578042" y="5386551"/>
            <a:chExt cx="1186902" cy="987555"/>
          </a:xfrm>
        </p:grpSpPr>
        <p:sp>
          <p:nvSpPr>
            <p:cNvPr id="153" name="Rectangle 152"/>
            <p:cNvSpPr/>
            <p:nvPr/>
          </p:nvSpPr>
          <p:spPr>
            <a:xfrm>
              <a:off x="1578042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1581810" y="5392913"/>
              <a:ext cx="44450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24</a:t>
              </a:r>
            </a:p>
          </p:txBody>
        </p:sp>
        <p:sp>
          <p:nvSpPr>
            <p:cNvPr id="155" name="object 29"/>
            <p:cNvSpPr txBox="1"/>
            <p:nvPr/>
          </p:nvSpPr>
          <p:spPr>
            <a:xfrm>
              <a:off x="2010400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6" name="Group 155"/>
          <p:cNvGrpSpPr/>
          <p:nvPr userDrawn="1"/>
        </p:nvGrpSpPr>
        <p:grpSpPr>
          <a:xfrm>
            <a:off x="2775085" y="4901099"/>
            <a:ext cx="1186902" cy="822190"/>
            <a:chOff x="2775085" y="5386551"/>
            <a:chExt cx="1186902" cy="987555"/>
          </a:xfrm>
        </p:grpSpPr>
        <p:sp>
          <p:nvSpPr>
            <p:cNvPr id="157" name="Rectangle 156"/>
            <p:cNvSpPr/>
            <p:nvPr/>
          </p:nvSpPr>
          <p:spPr>
            <a:xfrm>
              <a:off x="2775085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778713" y="5392913"/>
              <a:ext cx="43488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25</a:t>
              </a:r>
            </a:p>
          </p:txBody>
        </p:sp>
      </p:grpSp>
      <p:grpSp>
        <p:nvGrpSpPr>
          <p:cNvPr id="159" name="Group 158"/>
          <p:cNvGrpSpPr/>
          <p:nvPr userDrawn="1"/>
        </p:nvGrpSpPr>
        <p:grpSpPr>
          <a:xfrm>
            <a:off x="3972128" y="4901099"/>
            <a:ext cx="1186902" cy="822190"/>
            <a:chOff x="3972128" y="5565644"/>
            <a:chExt cx="1186902" cy="987555"/>
          </a:xfrm>
        </p:grpSpPr>
        <p:sp>
          <p:nvSpPr>
            <p:cNvPr id="160" name="Rectangle 159"/>
            <p:cNvSpPr/>
            <p:nvPr/>
          </p:nvSpPr>
          <p:spPr>
            <a:xfrm>
              <a:off x="3972128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975615" y="5572006"/>
              <a:ext cx="44450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  <p:sp>
          <p:nvSpPr>
            <p:cNvPr id="162" name="object 29"/>
            <p:cNvSpPr txBox="1"/>
            <p:nvPr/>
          </p:nvSpPr>
          <p:spPr>
            <a:xfrm>
              <a:off x="4405642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3" name="object 29"/>
            <p:cNvSpPr txBox="1"/>
            <p:nvPr/>
          </p:nvSpPr>
          <p:spPr>
            <a:xfrm>
              <a:off x="4040644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4" name="Group 163"/>
          <p:cNvGrpSpPr/>
          <p:nvPr userDrawn="1"/>
        </p:nvGrpSpPr>
        <p:grpSpPr>
          <a:xfrm>
            <a:off x="6366214" y="4901099"/>
            <a:ext cx="1186902" cy="822190"/>
            <a:chOff x="6366214" y="5565644"/>
            <a:chExt cx="1186902" cy="987555"/>
          </a:xfrm>
        </p:grpSpPr>
        <p:sp>
          <p:nvSpPr>
            <p:cNvPr id="165" name="Rectangle 164"/>
            <p:cNvSpPr/>
            <p:nvPr/>
          </p:nvSpPr>
          <p:spPr>
            <a:xfrm>
              <a:off x="6366214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369420" y="5572006"/>
              <a:ext cx="45091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  <p:sp>
          <p:nvSpPr>
            <p:cNvPr id="167" name="object 29"/>
            <p:cNvSpPr txBox="1"/>
            <p:nvPr/>
          </p:nvSpPr>
          <p:spPr>
            <a:xfrm>
              <a:off x="6800885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8" name="Group 167"/>
          <p:cNvGrpSpPr/>
          <p:nvPr userDrawn="1"/>
        </p:nvGrpSpPr>
        <p:grpSpPr>
          <a:xfrm>
            <a:off x="5169171" y="4901099"/>
            <a:ext cx="1186902" cy="822190"/>
            <a:chOff x="5169171" y="5565644"/>
            <a:chExt cx="1186902" cy="987555"/>
          </a:xfrm>
        </p:grpSpPr>
        <p:sp>
          <p:nvSpPr>
            <p:cNvPr id="169" name="Rectangle 168"/>
            <p:cNvSpPr/>
            <p:nvPr/>
          </p:nvSpPr>
          <p:spPr>
            <a:xfrm>
              <a:off x="5169171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5172518" y="5572006"/>
              <a:ext cx="425266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  <p:sp>
          <p:nvSpPr>
            <p:cNvPr id="171" name="object 29"/>
            <p:cNvSpPr txBox="1"/>
            <p:nvPr/>
          </p:nvSpPr>
          <p:spPr>
            <a:xfrm>
              <a:off x="5603264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72" name="Group 171"/>
          <p:cNvGrpSpPr/>
          <p:nvPr userDrawn="1"/>
        </p:nvGrpSpPr>
        <p:grpSpPr>
          <a:xfrm>
            <a:off x="380999" y="5730581"/>
            <a:ext cx="1186902" cy="822190"/>
            <a:chOff x="380999" y="5386551"/>
            <a:chExt cx="1186902" cy="987555"/>
          </a:xfrm>
        </p:grpSpPr>
        <p:sp>
          <p:nvSpPr>
            <p:cNvPr id="173" name="Rectangle 172"/>
            <p:cNvSpPr/>
            <p:nvPr/>
          </p:nvSpPr>
          <p:spPr>
            <a:xfrm>
              <a:off x="380999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384908" y="5392913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  <p:sp>
          <p:nvSpPr>
            <p:cNvPr id="175" name="object 29"/>
            <p:cNvSpPr txBox="1"/>
            <p:nvPr/>
          </p:nvSpPr>
          <p:spPr>
            <a:xfrm>
              <a:off x="812779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6" name="object 29"/>
            <p:cNvSpPr txBox="1"/>
            <p:nvPr/>
          </p:nvSpPr>
          <p:spPr>
            <a:xfrm>
              <a:off x="447781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77" name="Group 176"/>
          <p:cNvGrpSpPr/>
          <p:nvPr userDrawn="1"/>
        </p:nvGrpSpPr>
        <p:grpSpPr>
          <a:xfrm>
            <a:off x="7563258" y="5730581"/>
            <a:ext cx="1186902" cy="822190"/>
            <a:chOff x="7563258" y="5565644"/>
            <a:chExt cx="1186902" cy="987555"/>
          </a:xfrm>
        </p:grpSpPr>
        <p:sp>
          <p:nvSpPr>
            <p:cNvPr id="178" name="Rectangle 177"/>
            <p:cNvSpPr/>
            <p:nvPr/>
          </p:nvSpPr>
          <p:spPr>
            <a:xfrm>
              <a:off x="7563258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7566326" y="5572006"/>
              <a:ext cx="46053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06</a:t>
              </a:r>
            </a:p>
          </p:txBody>
        </p:sp>
        <p:sp>
          <p:nvSpPr>
            <p:cNvPr id="180" name="object 29"/>
            <p:cNvSpPr txBox="1"/>
            <p:nvPr/>
          </p:nvSpPr>
          <p:spPr>
            <a:xfrm>
              <a:off x="7998507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1" name="object 29"/>
            <p:cNvSpPr txBox="1"/>
            <p:nvPr/>
          </p:nvSpPr>
          <p:spPr>
            <a:xfrm>
              <a:off x="7633509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82" name="Group 181"/>
          <p:cNvGrpSpPr/>
          <p:nvPr userDrawn="1"/>
        </p:nvGrpSpPr>
        <p:grpSpPr>
          <a:xfrm>
            <a:off x="1578042" y="5730581"/>
            <a:ext cx="1186902" cy="822190"/>
            <a:chOff x="1578042" y="5386551"/>
            <a:chExt cx="1186902" cy="987555"/>
          </a:xfrm>
        </p:grpSpPr>
        <p:sp>
          <p:nvSpPr>
            <p:cNvPr id="183" name="Rectangle 182"/>
            <p:cNvSpPr/>
            <p:nvPr/>
          </p:nvSpPr>
          <p:spPr>
            <a:xfrm>
              <a:off x="1578042" y="5386551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1581810" y="5392913"/>
              <a:ext cx="42847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  <p:sp>
          <p:nvSpPr>
            <p:cNvPr id="185" name="object 29"/>
            <p:cNvSpPr txBox="1"/>
            <p:nvPr/>
          </p:nvSpPr>
          <p:spPr>
            <a:xfrm>
              <a:off x="2010400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6" name="object 29"/>
            <p:cNvSpPr txBox="1"/>
            <p:nvPr/>
          </p:nvSpPr>
          <p:spPr>
            <a:xfrm>
              <a:off x="1645402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87" name="Group 186"/>
          <p:cNvGrpSpPr/>
          <p:nvPr userDrawn="1"/>
        </p:nvGrpSpPr>
        <p:grpSpPr>
          <a:xfrm>
            <a:off x="2775085" y="5730581"/>
            <a:ext cx="1186902" cy="822190"/>
            <a:chOff x="2775085" y="5386551"/>
            <a:chExt cx="1186902" cy="987555"/>
          </a:xfrm>
        </p:grpSpPr>
        <p:sp>
          <p:nvSpPr>
            <p:cNvPr id="188" name="Rectangle 187"/>
            <p:cNvSpPr/>
            <p:nvPr/>
          </p:nvSpPr>
          <p:spPr>
            <a:xfrm>
              <a:off x="2775085" y="5386551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778713" y="5392913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  <p:sp>
          <p:nvSpPr>
            <p:cNvPr id="190" name="object 29"/>
            <p:cNvSpPr txBox="1"/>
            <p:nvPr/>
          </p:nvSpPr>
          <p:spPr>
            <a:xfrm>
              <a:off x="3208021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1" name="object 29"/>
            <p:cNvSpPr txBox="1"/>
            <p:nvPr/>
          </p:nvSpPr>
          <p:spPr>
            <a:xfrm>
              <a:off x="2843023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92" name="Group 191"/>
          <p:cNvGrpSpPr/>
          <p:nvPr userDrawn="1"/>
        </p:nvGrpSpPr>
        <p:grpSpPr>
          <a:xfrm>
            <a:off x="3972128" y="5730581"/>
            <a:ext cx="1186902" cy="822190"/>
            <a:chOff x="3972128" y="5565644"/>
            <a:chExt cx="1186902" cy="987555"/>
          </a:xfrm>
        </p:grpSpPr>
        <p:sp>
          <p:nvSpPr>
            <p:cNvPr id="193" name="Rectangle 192"/>
            <p:cNvSpPr/>
            <p:nvPr/>
          </p:nvSpPr>
          <p:spPr>
            <a:xfrm>
              <a:off x="3972128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3975615" y="5572006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  <p:sp>
          <p:nvSpPr>
            <p:cNvPr id="195" name="object 29"/>
            <p:cNvSpPr txBox="1"/>
            <p:nvPr/>
          </p:nvSpPr>
          <p:spPr>
            <a:xfrm>
              <a:off x="4405642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6" name="object 29"/>
            <p:cNvSpPr txBox="1"/>
            <p:nvPr/>
          </p:nvSpPr>
          <p:spPr>
            <a:xfrm>
              <a:off x="4040644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97" name="Group 196"/>
          <p:cNvGrpSpPr/>
          <p:nvPr userDrawn="1"/>
        </p:nvGrpSpPr>
        <p:grpSpPr>
          <a:xfrm>
            <a:off x="6366214" y="5730581"/>
            <a:ext cx="1186902" cy="822190"/>
            <a:chOff x="6366214" y="5565644"/>
            <a:chExt cx="1186902" cy="987555"/>
          </a:xfrm>
        </p:grpSpPr>
        <p:sp>
          <p:nvSpPr>
            <p:cNvPr id="198" name="Rectangle 197"/>
            <p:cNvSpPr/>
            <p:nvPr/>
          </p:nvSpPr>
          <p:spPr>
            <a:xfrm>
              <a:off x="6366214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6369420" y="5572006"/>
              <a:ext cx="45091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05</a:t>
              </a:r>
            </a:p>
          </p:txBody>
        </p:sp>
        <p:sp>
          <p:nvSpPr>
            <p:cNvPr id="200" name="object 29"/>
            <p:cNvSpPr txBox="1"/>
            <p:nvPr/>
          </p:nvSpPr>
          <p:spPr>
            <a:xfrm>
              <a:off x="6800885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1" name="object 29"/>
            <p:cNvSpPr txBox="1"/>
            <p:nvPr/>
          </p:nvSpPr>
          <p:spPr>
            <a:xfrm>
              <a:off x="6435887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202" name="Group 201"/>
          <p:cNvGrpSpPr/>
          <p:nvPr userDrawn="1"/>
        </p:nvGrpSpPr>
        <p:grpSpPr>
          <a:xfrm>
            <a:off x="5169171" y="5730581"/>
            <a:ext cx="1186902" cy="822190"/>
            <a:chOff x="5169171" y="5565644"/>
            <a:chExt cx="1186902" cy="987555"/>
          </a:xfrm>
        </p:grpSpPr>
        <p:sp>
          <p:nvSpPr>
            <p:cNvPr id="203" name="Rectangle 202"/>
            <p:cNvSpPr/>
            <p:nvPr/>
          </p:nvSpPr>
          <p:spPr>
            <a:xfrm>
              <a:off x="5169171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5172518" y="5572006"/>
              <a:ext cx="46053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  <p:sp>
          <p:nvSpPr>
            <p:cNvPr id="205" name="object 29"/>
            <p:cNvSpPr txBox="1"/>
            <p:nvPr/>
          </p:nvSpPr>
          <p:spPr>
            <a:xfrm>
              <a:off x="5603264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6" name="object 29"/>
            <p:cNvSpPr txBox="1"/>
            <p:nvPr/>
          </p:nvSpPr>
          <p:spPr>
            <a:xfrm>
              <a:off x="5238266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207" name="Group 206"/>
          <p:cNvGrpSpPr/>
          <p:nvPr userDrawn="1"/>
        </p:nvGrpSpPr>
        <p:grpSpPr>
          <a:xfrm>
            <a:off x="7563258" y="4901099"/>
            <a:ext cx="1186902" cy="822190"/>
            <a:chOff x="7563258" y="4901099"/>
            <a:chExt cx="1186902" cy="822190"/>
          </a:xfrm>
        </p:grpSpPr>
        <p:sp>
          <p:nvSpPr>
            <p:cNvPr id="208" name="Rectangle 207"/>
            <p:cNvSpPr/>
            <p:nvPr/>
          </p:nvSpPr>
          <p:spPr>
            <a:xfrm>
              <a:off x="7563258" y="4901099"/>
              <a:ext cx="1186902" cy="822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7566326" y="4906396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</p:grpSp>
      <p:sp>
        <p:nvSpPr>
          <p:cNvPr id="2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60194" y="3766977"/>
            <a:ext cx="1039530" cy="220325"/>
          </a:xfr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21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244582" y="2934007"/>
            <a:ext cx="1039530" cy="220325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2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256948" y="5278582"/>
            <a:ext cx="1039530" cy="220325"/>
          </a:xfr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213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4023" y="1695227"/>
            <a:ext cx="733410" cy="58931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4" name="Text Placeholder 3"/>
          <p:cNvSpPr>
            <a:spLocks noGrp="1"/>
          </p:cNvSpPr>
          <p:nvPr>
            <p:ph type="body" sz="half" idx="10"/>
          </p:nvPr>
        </p:nvSpPr>
        <p:spPr>
          <a:xfrm>
            <a:off x="4371002" y="1695228"/>
            <a:ext cx="728811" cy="5836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5" name="Text Placeholder 3"/>
          <p:cNvSpPr>
            <a:spLocks noGrp="1"/>
          </p:cNvSpPr>
          <p:nvPr>
            <p:ph type="body" sz="half" idx="14"/>
          </p:nvPr>
        </p:nvSpPr>
        <p:spPr>
          <a:xfrm>
            <a:off x="4339199" y="3341346"/>
            <a:ext cx="733410" cy="6257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7" name="Text Placeholder 3"/>
          <p:cNvSpPr>
            <a:spLocks noGrp="1"/>
          </p:cNvSpPr>
          <p:nvPr>
            <p:ph type="body" sz="half" idx="16"/>
          </p:nvPr>
        </p:nvSpPr>
        <p:spPr>
          <a:xfrm>
            <a:off x="740396" y="5792874"/>
            <a:ext cx="733410" cy="7171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6" name="Title 1"/>
          <p:cNvSpPr>
            <a:spLocks noGrp="1"/>
          </p:cNvSpPr>
          <p:nvPr>
            <p:ph type="title"/>
          </p:nvPr>
        </p:nvSpPr>
        <p:spPr>
          <a:xfrm>
            <a:off x="463080" y="588677"/>
            <a:ext cx="5972808" cy="653892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4877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2"/>
          <p:cNvSpPr>
            <a:spLocks noGrp="1"/>
          </p:cNvSpPr>
          <p:nvPr>
            <p:ph type="body" idx="20"/>
          </p:nvPr>
        </p:nvSpPr>
        <p:spPr>
          <a:xfrm>
            <a:off x="4473052" y="723131"/>
            <a:ext cx="3911996" cy="496100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8651" y="1447509"/>
            <a:ext cx="3155948" cy="1028992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sz="5500">
                <a:solidFill>
                  <a:schemeClr val="accent1"/>
                </a:solidFill>
              </a:defRPr>
            </a:lvl1pPr>
          </a:lstStyle>
          <a:p>
            <a:r>
              <a:rPr lang="en-US"/>
              <a:t>Text goes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628651" y="2295777"/>
            <a:ext cx="3155948" cy="901700"/>
          </a:xfrm>
        </p:spPr>
        <p:txBody>
          <a:bodyPr>
            <a:noAutofit/>
          </a:bodyPr>
          <a:lstStyle>
            <a:lvl1pPr marL="0" indent="0">
              <a:buNone/>
              <a:defRPr sz="5500">
                <a:solidFill>
                  <a:schemeClr val="accent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Here.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66191" y="481895"/>
            <a:ext cx="37904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4566191" y="1218495"/>
            <a:ext cx="37904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/>
          <p:cNvSpPr>
            <a:spLocks noGrp="1"/>
          </p:cNvSpPr>
          <p:nvPr>
            <p:ph type="body" idx="22"/>
          </p:nvPr>
        </p:nvSpPr>
        <p:spPr>
          <a:xfrm>
            <a:off x="4478312" y="1460096"/>
            <a:ext cx="3915881" cy="496100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566191" y="1955456"/>
            <a:ext cx="37904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/>
          <p:cNvSpPr>
            <a:spLocks noGrp="1"/>
          </p:cNvSpPr>
          <p:nvPr>
            <p:ph type="body" idx="23"/>
          </p:nvPr>
        </p:nvSpPr>
        <p:spPr>
          <a:xfrm>
            <a:off x="4479126" y="2194387"/>
            <a:ext cx="3905922" cy="496100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567006" y="2689747"/>
            <a:ext cx="37904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"/>
          <p:cNvSpPr>
            <a:spLocks noGrp="1"/>
          </p:cNvSpPr>
          <p:nvPr>
            <p:ph type="body" idx="24"/>
          </p:nvPr>
        </p:nvSpPr>
        <p:spPr>
          <a:xfrm>
            <a:off x="4479262" y="2928677"/>
            <a:ext cx="3905786" cy="496100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4567142" y="3424037"/>
            <a:ext cx="37904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2"/>
          <p:cNvSpPr>
            <a:spLocks noGrp="1"/>
          </p:cNvSpPr>
          <p:nvPr>
            <p:ph type="body" idx="25"/>
          </p:nvPr>
        </p:nvSpPr>
        <p:spPr>
          <a:xfrm>
            <a:off x="4479262" y="3658078"/>
            <a:ext cx="3905786" cy="496100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4567142" y="4153438"/>
            <a:ext cx="37904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6"/>
          </p:nvPr>
        </p:nvSpPr>
        <p:spPr>
          <a:xfrm>
            <a:off x="4483138" y="4361746"/>
            <a:ext cx="3905922" cy="496100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1018" y="4857106"/>
            <a:ext cx="37904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/>
          <p:cNvSpPr>
            <a:spLocks noGrp="1"/>
          </p:cNvSpPr>
          <p:nvPr>
            <p:ph type="body" idx="27"/>
          </p:nvPr>
        </p:nvSpPr>
        <p:spPr>
          <a:xfrm>
            <a:off x="4483276" y="5096036"/>
            <a:ext cx="3905786" cy="496100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571154" y="5591396"/>
            <a:ext cx="37904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/>
          <p:cNvSpPr>
            <a:spLocks noGrp="1"/>
          </p:cNvSpPr>
          <p:nvPr>
            <p:ph type="body" idx="28"/>
          </p:nvPr>
        </p:nvSpPr>
        <p:spPr>
          <a:xfrm>
            <a:off x="4483276" y="5825437"/>
            <a:ext cx="3905786" cy="496100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4571154" y="6320797"/>
            <a:ext cx="37904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324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81001" y="1255334"/>
            <a:ext cx="8369162" cy="5297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sx="1000" sy="1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81001" y="1265382"/>
            <a:ext cx="8369161" cy="312292"/>
            <a:chOff x="380999" y="1265382"/>
            <a:chExt cx="8369161" cy="312292"/>
          </a:xfrm>
        </p:grpSpPr>
        <p:sp>
          <p:nvSpPr>
            <p:cNvPr id="9" name="Rectangle 8"/>
            <p:cNvSpPr/>
            <p:nvPr/>
          </p:nvSpPr>
          <p:spPr>
            <a:xfrm>
              <a:off x="380999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>
                  <a:latin typeface="Georgia" charset="0"/>
                  <a:ea typeface="Georgia" charset="0"/>
                  <a:cs typeface="Georgia" charset="0"/>
                </a:rPr>
                <a:t>Sun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78042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Mon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75085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20">
                  <a:latin typeface="Georgia" charset="0"/>
                  <a:ea typeface="Georgia" charset="0"/>
                  <a:cs typeface="Georgia" charset="0"/>
                </a:rPr>
                <a:t>Tue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7212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Wed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69171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Thu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66214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1">
                  <a:latin typeface="Georgia" charset="0"/>
                  <a:ea typeface="Georgia" charset="0"/>
                  <a:cs typeface="Georgia" charset="0"/>
                </a:rPr>
                <a:t>Fri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6325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Sat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380999" y="1582632"/>
            <a:ext cx="1186902" cy="988206"/>
            <a:chOff x="380999" y="1403539"/>
            <a:chExt cx="1186902" cy="988206"/>
          </a:xfrm>
        </p:grpSpPr>
        <p:sp>
          <p:nvSpPr>
            <p:cNvPr id="17" name="Rectangle 16"/>
            <p:cNvSpPr/>
            <p:nvPr/>
          </p:nvSpPr>
          <p:spPr>
            <a:xfrm>
              <a:off x="380999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" name="object 29"/>
            <p:cNvSpPr txBox="1"/>
            <p:nvPr/>
          </p:nvSpPr>
          <p:spPr>
            <a:xfrm>
              <a:off x="812779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" name="object 29"/>
            <p:cNvSpPr txBox="1"/>
            <p:nvPr/>
          </p:nvSpPr>
          <p:spPr>
            <a:xfrm>
              <a:off x="447781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4908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1578042" y="1582632"/>
            <a:ext cx="1186902" cy="988206"/>
            <a:chOff x="1578042" y="1403539"/>
            <a:chExt cx="1186902" cy="988206"/>
          </a:xfrm>
        </p:grpSpPr>
        <p:sp>
          <p:nvSpPr>
            <p:cNvPr id="22" name="Rectangle 21"/>
            <p:cNvSpPr/>
            <p:nvPr/>
          </p:nvSpPr>
          <p:spPr>
            <a:xfrm>
              <a:off x="1578042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3" name="object 29"/>
            <p:cNvSpPr txBox="1"/>
            <p:nvPr/>
          </p:nvSpPr>
          <p:spPr>
            <a:xfrm>
              <a:off x="2010400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4" name="object 29"/>
            <p:cNvSpPr txBox="1"/>
            <p:nvPr/>
          </p:nvSpPr>
          <p:spPr>
            <a:xfrm>
              <a:off x="1645402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81810" y="1403539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</p:grpSp>
      <p:grpSp>
        <p:nvGrpSpPr>
          <p:cNvPr id="26" name="Group 25"/>
          <p:cNvGrpSpPr/>
          <p:nvPr userDrawn="1"/>
        </p:nvGrpSpPr>
        <p:grpSpPr>
          <a:xfrm>
            <a:off x="2775085" y="1582632"/>
            <a:ext cx="1186902" cy="988206"/>
            <a:chOff x="2775085" y="1403539"/>
            <a:chExt cx="1186902" cy="988206"/>
          </a:xfrm>
        </p:grpSpPr>
        <p:sp>
          <p:nvSpPr>
            <p:cNvPr id="27" name="Rectangle 26"/>
            <p:cNvSpPr/>
            <p:nvPr/>
          </p:nvSpPr>
          <p:spPr>
            <a:xfrm>
              <a:off x="2775085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8" name="object 29"/>
            <p:cNvSpPr txBox="1"/>
            <p:nvPr/>
          </p:nvSpPr>
          <p:spPr>
            <a:xfrm>
              <a:off x="3208021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2843023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78713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3972128" y="1582632"/>
            <a:ext cx="1186902" cy="988206"/>
            <a:chOff x="3972128" y="1582632"/>
            <a:chExt cx="1186902" cy="988206"/>
          </a:xfrm>
        </p:grpSpPr>
        <p:sp>
          <p:nvSpPr>
            <p:cNvPr id="32" name="Rectangle 31"/>
            <p:cNvSpPr/>
            <p:nvPr/>
          </p:nvSpPr>
          <p:spPr>
            <a:xfrm>
              <a:off x="3972128" y="158328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3" name="object 29"/>
            <p:cNvSpPr txBox="1"/>
            <p:nvPr/>
          </p:nvSpPr>
          <p:spPr>
            <a:xfrm>
              <a:off x="4040644" y="200251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975615" y="1582632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</p:grpSp>
      <p:grpSp>
        <p:nvGrpSpPr>
          <p:cNvPr id="35" name="Group 34"/>
          <p:cNvGrpSpPr/>
          <p:nvPr userDrawn="1"/>
        </p:nvGrpSpPr>
        <p:grpSpPr>
          <a:xfrm>
            <a:off x="5169171" y="1582632"/>
            <a:ext cx="1186902" cy="988206"/>
            <a:chOff x="5169171" y="1403539"/>
            <a:chExt cx="1186902" cy="988206"/>
          </a:xfrm>
        </p:grpSpPr>
        <p:sp>
          <p:nvSpPr>
            <p:cNvPr id="36" name="Rectangle 35"/>
            <p:cNvSpPr/>
            <p:nvPr/>
          </p:nvSpPr>
          <p:spPr>
            <a:xfrm>
              <a:off x="5169171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7" name="object 29"/>
            <p:cNvSpPr txBox="1"/>
            <p:nvPr/>
          </p:nvSpPr>
          <p:spPr>
            <a:xfrm>
              <a:off x="5603264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5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8" name="object 29"/>
            <p:cNvSpPr txBox="1"/>
            <p:nvPr/>
          </p:nvSpPr>
          <p:spPr>
            <a:xfrm>
              <a:off x="5238266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72518" y="1403539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6366214" y="1582632"/>
            <a:ext cx="1186902" cy="988206"/>
            <a:chOff x="6366214" y="1403539"/>
            <a:chExt cx="1186902" cy="988206"/>
          </a:xfrm>
        </p:grpSpPr>
        <p:sp>
          <p:nvSpPr>
            <p:cNvPr id="41" name="Rectangle 40"/>
            <p:cNvSpPr/>
            <p:nvPr/>
          </p:nvSpPr>
          <p:spPr>
            <a:xfrm>
              <a:off x="6366214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2" name="object 29"/>
            <p:cNvSpPr txBox="1"/>
            <p:nvPr/>
          </p:nvSpPr>
          <p:spPr>
            <a:xfrm>
              <a:off x="6800885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69420" y="1403539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05</a:t>
              </a:r>
            </a:p>
          </p:txBody>
        </p:sp>
      </p:grpSp>
      <p:grpSp>
        <p:nvGrpSpPr>
          <p:cNvPr id="44" name="Group 43"/>
          <p:cNvGrpSpPr/>
          <p:nvPr userDrawn="1"/>
        </p:nvGrpSpPr>
        <p:grpSpPr>
          <a:xfrm>
            <a:off x="7563258" y="1582632"/>
            <a:ext cx="1186902" cy="988206"/>
            <a:chOff x="7563258" y="1403539"/>
            <a:chExt cx="1186902" cy="988206"/>
          </a:xfrm>
        </p:grpSpPr>
        <p:sp>
          <p:nvSpPr>
            <p:cNvPr id="45" name="Rectangle 44"/>
            <p:cNvSpPr/>
            <p:nvPr/>
          </p:nvSpPr>
          <p:spPr>
            <a:xfrm>
              <a:off x="7563258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6" name="object 29"/>
            <p:cNvSpPr txBox="1"/>
            <p:nvPr/>
          </p:nvSpPr>
          <p:spPr>
            <a:xfrm>
              <a:off x="7998507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7" name="object 29"/>
            <p:cNvSpPr txBox="1"/>
            <p:nvPr/>
          </p:nvSpPr>
          <p:spPr>
            <a:xfrm>
              <a:off x="7633509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566326" y="1403539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06</a:t>
              </a:r>
            </a:p>
          </p:txBody>
        </p:sp>
      </p:grpSp>
      <p:grpSp>
        <p:nvGrpSpPr>
          <p:cNvPr id="49" name="Group 48"/>
          <p:cNvGrpSpPr/>
          <p:nvPr userDrawn="1"/>
        </p:nvGrpSpPr>
        <p:grpSpPr>
          <a:xfrm>
            <a:off x="380999" y="2578877"/>
            <a:ext cx="1186902" cy="987555"/>
            <a:chOff x="380999" y="2578873"/>
            <a:chExt cx="1186902" cy="987555"/>
          </a:xfrm>
        </p:grpSpPr>
        <p:sp>
          <p:nvSpPr>
            <p:cNvPr id="50" name="Rectangle 49"/>
            <p:cNvSpPr/>
            <p:nvPr/>
          </p:nvSpPr>
          <p:spPr>
            <a:xfrm>
              <a:off x="380999" y="257887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4908" y="2579372"/>
              <a:ext cx="44129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07</a:t>
              </a:r>
            </a:p>
          </p:txBody>
        </p:sp>
      </p:grpSp>
      <p:grpSp>
        <p:nvGrpSpPr>
          <p:cNvPr id="52" name="Group 51"/>
          <p:cNvGrpSpPr/>
          <p:nvPr userDrawn="1"/>
        </p:nvGrpSpPr>
        <p:grpSpPr>
          <a:xfrm>
            <a:off x="1578042" y="2578877"/>
            <a:ext cx="1186902" cy="987555"/>
            <a:chOff x="1578042" y="2406453"/>
            <a:chExt cx="1186902" cy="987555"/>
          </a:xfrm>
        </p:grpSpPr>
        <p:sp>
          <p:nvSpPr>
            <p:cNvPr id="53" name="Rectangle 52"/>
            <p:cNvSpPr/>
            <p:nvPr/>
          </p:nvSpPr>
          <p:spPr>
            <a:xfrm>
              <a:off x="1578042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81810" y="2406952"/>
              <a:ext cx="46694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08</a:t>
              </a:r>
            </a:p>
          </p:txBody>
        </p:sp>
        <p:sp>
          <p:nvSpPr>
            <p:cNvPr id="55" name="object 29"/>
            <p:cNvSpPr txBox="1"/>
            <p:nvPr/>
          </p:nvSpPr>
          <p:spPr>
            <a:xfrm>
              <a:off x="2010400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6" name="object 29"/>
            <p:cNvSpPr txBox="1"/>
            <p:nvPr/>
          </p:nvSpPr>
          <p:spPr>
            <a:xfrm>
              <a:off x="1645402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7" name="Group 56"/>
          <p:cNvGrpSpPr/>
          <p:nvPr userDrawn="1"/>
        </p:nvGrpSpPr>
        <p:grpSpPr>
          <a:xfrm>
            <a:off x="2775085" y="2578877"/>
            <a:ext cx="1186902" cy="987555"/>
            <a:chOff x="2775085" y="2406453"/>
            <a:chExt cx="1186902" cy="987555"/>
          </a:xfrm>
        </p:grpSpPr>
        <p:sp>
          <p:nvSpPr>
            <p:cNvPr id="58" name="Rectangle 57"/>
            <p:cNvSpPr/>
            <p:nvPr/>
          </p:nvSpPr>
          <p:spPr>
            <a:xfrm>
              <a:off x="2775085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778713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09</a:t>
              </a:r>
            </a:p>
          </p:txBody>
        </p:sp>
        <p:sp>
          <p:nvSpPr>
            <p:cNvPr id="60" name="object 29"/>
            <p:cNvSpPr txBox="1"/>
            <p:nvPr/>
          </p:nvSpPr>
          <p:spPr>
            <a:xfrm>
              <a:off x="3208021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1" name="object 29"/>
            <p:cNvSpPr txBox="1"/>
            <p:nvPr/>
          </p:nvSpPr>
          <p:spPr>
            <a:xfrm>
              <a:off x="2843023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3972128" y="2578877"/>
            <a:ext cx="1186902" cy="987555"/>
            <a:chOff x="3972128" y="2406453"/>
            <a:chExt cx="1186902" cy="987555"/>
          </a:xfrm>
        </p:grpSpPr>
        <p:sp>
          <p:nvSpPr>
            <p:cNvPr id="63" name="Rectangle 62"/>
            <p:cNvSpPr/>
            <p:nvPr/>
          </p:nvSpPr>
          <p:spPr>
            <a:xfrm>
              <a:off x="3972128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975615" y="2406952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10</a:t>
              </a:r>
            </a:p>
          </p:txBody>
        </p:sp>
        <p:sp>
          <p:nvSpPr>
            <p:cNvPr id="65" name="object 29"/>
            <p:cNvSpPr txBox="1"/>
            <p:nvPr/>
          </p:nvSpPr>
          <p:spPr>
            <a:xfrm>
              <a:off x="4405642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6" name="date_description"/>
            <p:cNvSpPr txBox="1"/>
            <p:nvPr/>
          </p:nvSpPr>
          <p:spPr>
            <a:xfrm>
              <a:off x="4040644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7" name="Group 66"/>
          <p:cNvGrpSpPr/>
          <p:nvPr userDrawn="1"/>
        </p:nvGrpSpPr>
        <p:grpSpPr>
          <a:xfrm>
            <a:off x="5169171" y="2578877"/>
            <a:ext cx="1186902" cy="987555"/>
            <a:chOff x="5169171" y="2406453"/>
            <a:chExt cx="1186902" cy="987555"/>
          </a:xfrm>
        </p:grpSpPr>
        <p:sp>
          <p:nvSpPr>
            <p:cNvPr id="68" name="Rectangle 67"/>
            <p:cNvSpPr/>
            <p:nvPr/>
          </p:nvSpPr>
          <p:spPr>
            <a:xfrm>
              <a:off x="5169171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172518" y="2406952"/>
              <a:ext cx="38519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11</a:t>
              </a:r>
            </a:p>
          </p:txBody>
        </p:sp>
        <p:sp>
          <p:nvSpPr>
            <p:cNvPr id="70" name="object 29"/>
            <p:cNvSpPr txBox="1"/>
            <p:nvPr/>
          </p:nvSpPr>
          <p:spPr>
            <a:xfrm>
              <a:off x="5603264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1" name="object 29"/>
            <p:cNvSpPr txBox="1"/>
            <p:nvPr/>
          </p:nvSpPr>
          <p:spPr>
            <a:xfrm>
              <a:off x="5238266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2" name="Group 71"/>
          <p:cNvGrpSpPr/>
          <p:nvPr userDrawn="1"/>
        </p:nvGrpSpPr>
        <p:grpSpPr>
          <a:xfrm>
            <a:off x="6366214" y="2578877"/>
            <a:ext cx="1186902" cy="987555"/>
            <a:chOff x="6366214" y="2406453"/>
            <a:chExt cx="1186902" cy="987555"/>
          </a:xfrm>
        </p:grpSpPr>
        <p:sp>
          <p:nvSpPr>
            <p:cNvPr id="73" name="Rectangle 72"/>
            <p:cNvSpPr/>
            <p:nvPr/>
          </p:nvSpPr>
          <p:spPr>
            <a:xfrm>
              <a:off x="6366214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369420" y="2406952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12</a:t>
              </a:r>
            </a:p>
          </p:txBody>
        </p:sp>
        <p:sp>
          <p:nvSpPr>
            <p:cNvPr id="75" name="object 29"/>
            <p:cNvSpPr txBox="1"/>
            <p:nvPr/>
          </p:nvSpPr>
          <p:spPr>
            <a:xfrm>
              <a:off x="6800885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6" name="Group 75"/>
          <p:cNvGrpSpPr/>
          <p:nvPr userDrawn="1"/>
        </p:nvGrpSpPr>
        <p:grpSpPr>
          <a:xfrm>
            <a:off x="7563258" y="2578877"/>
            <a:ext cx="1186902" cy="987555"/>
            <a:chOff x="7563258" y="2578873"/>
            <a:chExt cx="1186902" cy="987555"/>
          </a:xfrm>
        </p:grpSpPr>
        <p:sp>
          <p:nvSpPr>
            <p:cNvPr id="77" name="Rectangle 76"/>
            <p:cNvSpPr/>
            <p:nvPr/>
          </p:nvSpPr>
          <p:spPr>
            <a:xfrm>
              <a:off x="7563258" y="257887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566326" y="2579372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13</a:t>
              </a:r>
            </a:p>
          </p:txBody>
        </p:sp>
        <p:sp>
          <p:nvSpPr>
            <p:cNvPr id="79" name="object 29"/>
            <p:cNvSpPr txBox="1"/>
            <p:nvPr/>
          </p:nvSpPr>
          <p:spPr>
            <a:xfrm>
              <a:off x="7633509" y="299116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0" name="Group 79"/>
          <p:cNvGrpSpPr/>
          <p:nvPr userDrawn="1"/>
        </p:nvGrpSpPr>
        <p:grpSpPr>
          <a:xfrm>
            <a:off x="380999" y="3574463"/>
            <a:ext cx="1186902" cy="987555"/>
            <a:chOff x="380999" y="3400626"/>
            <a:chExt cx="1186902" cy="987555"/>
          </a:xfrm>
        </p:grpSpPr>
        <p:sp>
          <p:nvSpPr>
            <p:cNvPr id="81" name="Rectangle 80"/>
            <p:cNvSpPr/>
            <p:nvPr/>
          </p:nvSpPr>
          <p:spPr>
            <a:xfrm>
              <a:off x="380999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4908" y="341036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14</a:t>
              </a:r>
            </a:p>
          </p:txBody>
        </p:sp>
        <p:sp>
          <p:nvSpPr>
            <p:cNvPr id="83" name="object 29"/>
            <p:cNvSpPr txBox="1"/>
            <p:nvPr/>
          </p:nvSpPr>
          <p:spPr>
            <a:xfrm>
              <a:off x="812779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4" name="object 29"/>
            <p:cNvSpPr txBox="1"/>
            <p:nvPr/>
          </p:nvSpPr>
          <p:spPr>
            <a:xfrm>
              <a:off x="447781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5" name="Group 84"/>
          <p:cNvGrpSpPr/>
          <p:nvPr userDrawn="1"/>
        </p:nvGrpSpPr>
        <p:grpSpPr>
          <a:xfrm>
            <a:off x="1578042" y="3574463"/>
            <a:ext cx="1186902" cy="987555"/>
            <a:chOff x="1578042" y="3400626"/>
            <a:chExt cx="1186902" cy="987555"/>
          </a:xfrm>
        </p:grpSpPr>
        <p:sp>
          <p:nvSpPr>
            <p:cNvPr id="86" name="Rectangle 85"/>
            <p:cNvSpPr/>
            <p:nvPr/>
          </p:nvSpPr>
          <p:spPr>
            <a:xfrm>
              <a:off x="1578042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581810" y="3410364"/>
              <a:ext cx="4076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15</a:t>
              </a:r>
            </a:p>
          </p:txBody>
        </p:sp>
        <p:sp>
          <p:nvSpPr>
            <p:cNvPr id="88" name="object 29"/>
            <p:cNvSpPr txBox="1"/>
            <p:nvPr/>
          </p:nvSpPr>
          <p:spPr>
            <a:xfrm>
              <a:off x="2010400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9" name="object 29"/>
            <p:cNvSpPr txBox="1"/>
            <p:nvPr/>
          </p:nvSpPr>
          <p:spPr>
            <a:xfrm>
              <a:off x="1645402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0" name="Group 89"/>
          <p:cNvGrpSpPr/>
          <p:nvPr userDrawn="1"/>
        </p:nvGrpSpPr>
        <p:grpSpPr>
          <a:xfrm>
            <a:off x="2775085" y="3574463"/>
            <a:ext cx="1186902" cy="987555"/>
            <a:chOff x="2775085" y="3400626"/>
            <a:chExt cx="1186902" cy="987555"/>
          </a:xfrm>
        </p:grpSpPr>
        <p:sp>
          <p:nvSpPr>
            <p:cNvPr id="91" name="Rectangle 90"/>
            <p:cNvSpPr/>
            <p:nvPr/>
          </p:nvSpPr>
          <p:spPr>
            <a:xfrm>
              <a:off x="2775085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778713" y="341036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16</a:t>
              </a:r>
            </a:p>
          </p:txBody>
        </p:sp>
        <p:sp>
          <p:nvSpPr>
            <p:cNvPr id="93" name="object 29"/>
            <p:cNvSpPr txBox="1"/>
            <p:nvPr/>
          </p:nvSpPr>
          <p:spPr>
            <a:xfrm>
              <a:off x="3208021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4" name="Group 93"/>
          <p:cNvGrpSpPr/>
          <p:nvPr userDrawn="1"/>
        </p:nvGrpSpPr>
        <p:grpSpPr>
          <a:xfrm>
            <a:off x="3972128" y="3574463"/>
            <a:ext cx="1186902" cy="987555"/>
            <a:chOff x="3972128" y="3400626"/>
            <a:chExt cx="1186902" cy="987555"/>
          </a:xfrm>
        </p:grpSpPr>
        <p:sp>
          <p:nvSpPr>
            <p:cNvPr id="95" name="Rectangle 94"/>
            <p:cNvSpPr/>
            <p:nvPr/>
          </p:nvSpPr>
          <p:spPr>
            <a:xfrm>
              <a:off x="397212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975615" y="3410364"/>
              <a:ext cx="3980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17</a:t>
              </a:r>
            </a:p>
          </p:txBody>
        </p:sp>
        <p:sp>
          <p:nvSpPr>
            <p:cNvPr id="97" name="object 29"/>
            <p:cNvSpPr txBox="1"/>
            <p:nvPr/>
          </p:nvSpPr>
          <p:spPr>
            <a:xfrm>
              <a:off x="4405642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8" name="Group 97"/>
          <p:cNvGrpSpPr/>
          <p:nvPr userDrawn="1"/>
        </p:nvGrpSpPr>
        <p:grpSpPr>
          <a:xfrm>
            <a:off x="5169171" y="3574463"/>
            <a:ext cx="1186902" cy="987555"/>
            <a:chOff x="5169171" y="3574463"/>
            <a:chExt cx="1186902" cy="987555"/>
          </a:xfrm>
        </p:grpSpPr>
        <p:sp>
          <p:nvSpPr>
            <p:cNvPr id="99" name="Rectangle 98"/>
            <p:cNvSpPr/>
            <p:nvPr/>
          </p:nvSpPr>
          <p:spPr>
            <a:xfrm>
              <a:off x="5169171" y="357446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172518" y="3584201"/>
              <a:ext cx="42366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18</a:t>
              </a:r>
            </a:p>
          </p:txBody>
        </p:sp>
        <p:sp>
          <p:nvSpPr>
            <p:cNvPr id="101" name="object 29"/>
            <p:cNvSpPr txBox="1"/>
            <p:nvPr/>
          </p:nvSpPr>
          <p:spPr>
            <a:xfrm>
              <a:off x="5603264" y="366778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2" name="Group 101"/>
          <p:cNvGrpSpPr/>
          <p:nvPr userDrawn="1"/>
        </p:nvGrpSpPr>
        <p:grpSpPr>
          <a:xfrm>
            <a:off x="6366214" y="3574463"/>
            <a:ext cx="1186902" cy="987555"/>
            <a:chOff x="6366214" y="3400626"/>
            <a:chExt cx="1186902" cy="987555"/>
          </a:xfrm>
        </p:grpSpPr>
        <p:sp>
          <p:nvSpPr>
            <p:cNvPr id="103" name="Rectangle 102"/>
            <p:cNvSpPr/>
            <p:nvPr/>
          </p:nvSpPr>
          <p:spPr>
            <a:xfrm>
              <a:off x="6366214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369420" y="341036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19</a:t>
              </a:r>
            </a:p>
          </p:txBody>
        </p:sp>
        <p:sp>
          <p:nvSpPr>
            <p:cNvPr id="105" name="object 29"/>
            <p:cNvSpPr txBox="1"/>
            <p:nvPr/>
          </p:nvSpPr>
          <p:spPr>
            <a:xfrm>
              <a:off x="6800885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6" name="object 29"/>
            <p:cNvSpPr txBox="1"/>
            <p:nvPr/>
          </p:nvSpPr>
          <p:spPr>
            <a:xfrm>
              <a:off x="6435887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>
            <a:off x="7563258" y="3574463"/>
            <a:ext cx="1186902" cy="987555"/>
            <a:chOff x="7563258" y="3400626"/>
            <a:chExt cx="1186902" cy="987555"/>
          </a:xfrm>
        </p:grpSpPr>
        <p:sp>
          <p:nvSpPr>
            <p:cNvPr id="108" name="Rectangle 107"/>
            <p:cNvSpPr/>
            <p:nvPr/>
          </p:nvSpPr>
          <p:spPr>
            <a:xfrm>
              <a:off x="756325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566326" y="3410364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20</a:t>
              </a:r>
            </a:p>
          </p:txBody>
        </p:sp>
        <p:sp>
          <p:nvSpPr>
            <p:cNvPr id="110" name="object 29"/>
            <p:cNvSpPr txBox="1"/>
            <p:nvPr/>
          </p:nvSpPr>
          <p:spPr>
            <a:xfrm>
              <a:off x="7998507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1" name="Group 110"/>
          <p:cNvGrpSpPr/>
          <p:nvPr userDrawn="1"/>
        </p:nvGrpSpPr>
        <p:grpSpPr>
          <a:xfrm>
            <a:off x="380999" y="4570057"/>
            <a:ext cx="1186902" cy="987555"/>
            <a:chOff x="380999" y="4392380"/>
            <a:chExt cx="1186902" cy="987555"/>
          </a:xfrm>
        </p:grpSpPr>
        <p:sp>
          <p:nvSpPr>
            <p:cNvPr id="112" name="Rectangle 111"/>
            <p:cNvSpPr/>
            <p:nvPr/>
          </p:nvSpPr>
          <p:spPr>
            <a:xfrm>
              <a:off x="380999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84908" y="440568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21</a:t>
              </a:r>
            </a:p>
          </p:txBody>
        </p:sp>
        <p:sp>
          <p:nvSpPr>
            <p:cNvPr id="114" name="object 29"/>
            <p:cNvSpPr txBox="1"/>
            <p:nvPr/>
          </p:nvSpPr>
          <p:spPr>
            <a:xfrm>
              <a:off x="447781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>
            <a:off x="1578042" y="4570057"/>
            <a:ext cx="1186902" cy="987555"/>
            <a:chOff x="1578042" y="4392380"/>
            <a:chExt cx="1186902" cy="987555"/>
          </a:xfrm>
        </p:grpSpPr>
        <p:sp>
          <p:nvSpPr>
            <p:cNvPr id="116" name="Rectangle 115"/>
            <p:cNvSpPr/>
            <p:nvPr/>
          </p:nvSpPr>
          <p:spPr>
            <a:xfrm>
              <a:off x="1578042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581810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22</a:t>
              </a:r>
            </a:p>
          </p:txBody>
        </p:sp>
        <p:sp>
          <p:nvSpPr>
            <p:cNvPr id="118" name="object 29"/>
            <p:cNvSpPr txBox="1"/>
            <p:nvPr/>
          </p:nvSpPr>
          <p:spPr>
            <a:xfrm>
              <a:off x="2010400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9" name="object 29"/>
            <p:cNvSpPr txBox="1"/>
            <p:nvPr/>
          </p:nvSpPr>
          <p:spPr>
            <a:xfrm>
              <a:off x="1645402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0" name="Group 119"/>
          <p:cNvGrpSpPr/>
          <p:nvPr userDrawn="1"/>
        </p:nvGrpSpPr>
        <p:grpSpPr>
          <a:xfrm>
            <a:off x="2775085" y="4570057"/>
            <a:ext cx="1186902" cy="987555"/>
            <a:chOff x="2775085" y="4392380"/>
            <a:chExt cx="1186902" cy="987555"/>
          </a:xfrm>
        </p:grpSpPr>
        <p:sp>
          <p:nvSpPr>
            <p:cNvPr id="121" name="Rectangle 120"/>
            <p:cNvSpPr/>
            <p:nvPr/>
          </p:nvSpPr>
          <p:spPr>
            <a:xfrm>
              <a:off x="2775085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778713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23</a:t>
              </a:r>
            </a:p>
          </p:txBody>
        </p:sp>
        <p:sp>
          <p:nvSpPr>
            <p:cNvPr id="123" name="object 29"/>
            <p:cNvSpPr txBox="1"/>
            <p:nvPr/>
          </p:nvSpPr>
          <p:spPr>
            <a:xfrm>
              <a:off x="3208021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4" name="object 29"/>
            <p:cNvSpPr txBox="1"/>
            <p:nvPr/>
          </p:nvSpPr>
          <p:spPr>
            <a:xfrm>
              <a:off x="2843023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5" name="Group 124"/>
          <p:cNvGrpSpPr/>
          <p:nvPr userDrawn="1"/>
        </p:nvGrpSpPr>
        <p:grpSpPr>
          <a:xfrm>
            <a:off x="3972128" y="4570057"/>
            <a:ext cx="1186902" cy="987555"/>
            <a:chOff x="3972128" y="4392380"/>
            <a:chExt cx="1186902" cy="987555"/>
          </a:xfrm>
        </p:grpSpPr>
        <p:sp>
          <p:nvSpPr>
            <p:cNvPr id="126" name="Rectangle 125"/>
            <p:cNvSpPr/>
            <p:nvPr/>
          </p:nvSpPr>
          <p:spPr>
            <a:xfrm>
              <a:off x="397212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975615" y="4405684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24</a:t>
              </a:r>
            </a:p>
          </p:txBody>
        </p:sp>
        <p:sp>
          <p:nvSpPr>
            <p:cNvPr id="128" name="object 29"/>
            <p:cNvSpPr txBox="1"/>
            <p:nvPr/>
          </p:nvSpPr>
          <p:spPr>
            <a:xfrm>
              <a:off x="4405642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9" name="Group 128"/>
          <p:cNvGrpSpPr/>
          <p:nvPr userDrawn="1"/>
        </p:nvGrpSpPr>
        <p:grpSpPr>
          <a:xfrm>
            <a:off x="5169171" y="4570057"/>
            <a:ext cx="1186902" cy="987555"/>
            <a:chOff x="5169171" y="4392380"/>
            <a:chExt cx="1186902" cy="987555"/>
          </a:xfrm>
        </p:grpSpPr>
        <p:sp>
          <p:nvSpPr>
            <p:cNvPr id="130" name="Rectangle 129"/>
            <p:cNvSpPr/>
            <p:nvPr/>
          </p:nvSpPr>
          <p:spPr>
            <a:xfrm>
              <a:off x="5169171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172518" y="4405684"/>
              <a:ext cx="43488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25</a:t>
              </a:r>
            </a:p>
          </p:txBody>
        </p:sp>
        <p:sp>
          <p:nvSpPr>
            <p:cNvPr id="132" name="object 29"/>
            <p:cNvSpPr txBox="1"/>
            <p:nvPr/>
          </p:nvSpPr>
          <p:spPr>
            <a:xfrm>
              <a:off x="5603264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3" name="object 29"/>
            <p:cNvSpPr txBox="1"/>
            <p:nvPr/>
          </p:nvSpPr>
          <p:spPr>
            <a:xfrm>
              <a:off x="5238266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4" name="Group 133"/>
          <p:cNvGrpSpPr/>
          <p:nvPr userDrawn="1"/>
        </p:nvGrpSpPr>
        <p:grpSpPr>
          <a:xfrm>
            <a:off x="6366214" y="4570057"/>
            <a:ext cx="1186902" cy="987555"/>
            <a:chOff x="6366214" y="4392380"/>
            <a:chExt cx="1186902" cy="987555"/>
          </a:xfrm>
        </p:grpSpPr>
        <p:sp>
          <p:nvSpPr>
            <p:cNvPr id="135" name="Rectangle 134"/>
            <p:cNvSpPr/>
            <p:nvPr/>
          </p:nvSpPr>
          <p:spPr>
            <a:xfrm>
              <a:off x="6366214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369420" y="4405684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  <p:sp>
          <p:nvSpPr>
            <p:cNvPr id="137" name="object 29"/>
            <p:cNvSpPr txBox="1"/>
            <p:nvPr/>
          </p:nvSpPr>
          <p:spPr>
            <a:xfrm>
              <a:off x="6800885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8" name="object 29"/>
            <p:cNvSpPr txBox="1"/>
            <p:nvPr/>
          </p:nvSpPr>
          <p:spPr>
            <a:xfrm>
              <a:off x="6435887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9" name="Group 138"/>
          <p:cNvGrpSpPr/>
          <p:nvPr userDrawn="1"/>
        </p:nvGrpSpPr>
        <p:grpSpPr>
          <a:xfrm>
            <a:off x="7563258" y="4570057"/>
            <a:ext cx="1186902" cy="987555"/>
            <a:chOff x="7563258" y="4392380"/>
            <a:chExt cx="1186902" cy="987555"/>
          </a:xfrm>
        </p:grpSpPr>
        <p:sp>
          <p:nvSpPr>
            <p:cNvPr id="140" name="Rectangle 139"/>
            <p:cNvSpPr/>
            <p:nvPr/>
          </p:nvSpPr>
          <p:spPr>
            <a:xfrm>
              <a:off x="756325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566326" y="4405684"/>
              <a:ext cx="42526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  <p:sp>
          <p:nvSpPr>
            <p:cNvPr id="142" name="object 29"/>
            <p:cNvSpPr txBox="1"/>
            <p:nvPr/>
          </p:nvSpPr>
          <p:spPr>
            <a:xfrm>
              <a:off x="7998507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3" name="Group 142"/>
          <p:cNvGrpSpPr/>
          <p:nvPr userDrawn="1"/>
        </p:nvGrpSpPr>
        <p:grpSpPr>
          <a:xfrm>
            <a:off x="1578042" y="5565648"/>
            <a:ext cx="1186902" cy="987555"/>
            <a:chOff x="1578042" y="5565644"/>
            <a:chExt cx="1186902" cy="987555"/>
          </a:xfrm>
        </p:grpSpPr>
        <p:sp>
          <p:nvSpPr>
            <p:cNvPr id="144" name="Rectangle 143"/>
            <p:cNvSpPr/>
            <p:nvPr/>
          </p:nvSpPr>
          <p:spPr>
            <a:xfrm>
              <a:off x="1578042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581810" y="5572006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</p:grpSp>
      <p:grpSp>
        <p:nvGrpSpPr>
          <p:cNvPr id="146" name="Group 145"/>
          <p:cNvGrpSpPr/>
          <p:nvPr userDrawn="1"/>
        </p:nvGrpSpPr>
        <p:grpSpPr>
          <a:xfrm>
            <a:off x="380999" y="5565648"/>
            <a:ext cx="1186902" cy="987555"/>
            <a:chOff x="380999" y="5386551"/>
            <a:chExt cx="1186902" cy="987555"/>
          </a:xfrm>
        </p:grpSpPr>
        <p:sp>
          <p:nvSpPr>
            <p:cNvPr id="147" name="Rectangle 146"/>
            <p:cNvSpPr/>
            <p:nvPr/>
          </p:nvSpPr>
          <p:spPr>
            <a:xfrm>
              <a:off x="380999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84908" y="5392913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  <p:sp>
          <p:nvSpPr>
            <p:cNvPr id="149" name="object 29"/>
            <p:cNvSpPr txBox="1"/>
            <p:nvPr/>
          </p:nvSpPr>
          <p:spPr>
            <a:xfrm>
              <a:off x="812779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0" name="Group 149"/>
          <p:cNvGrpSpPr/>
          <p:nvPr userDrawn="1"/>
        </p:nvGrpSpPr>
        <p:grpSpPr>
          <a:xfrm>
            <a:off x="2775085" y="5565648"/>
            <a:ext cx="1186902" cy="987555"/>
            <a:chOff x="2775085" y="5386551"/>
            <a:chExt cx="1186902" cy="987555"/>
          </a:xfrm>
        </p:grpSpPr>
        <p:sp>
          <p:nvSpPr>
            <p:cNvPr id="151" name="Rectangle 150"/>
            <p:cNvSpPr/>
            <p:nvPr/>
          </p:nvSpPr>
          <p:spPr>
            <a:xfrm>
              <a:off x="2775085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778713" y="5392913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  <p:sp>
          <p:nvSpPr>
            <p:cNvPr id="153" name="object 29"/>
            <p:cNvSpPr txBox="1"/>
            <p:nvPr/>
          </p:nvSpPr>
          <p:spPr>
            <a:xfrm>
              <a:off x="3208021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4" name="object 29"/>
            <p:cNvSpPr txBox="1"/>
            <p:nvPr/>
          </p:nvSpPr>
          <p:spPr>
            <a:xfrm>
              <a:off x="2843023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5" name="Group 154"/>
          <p:cNvGrpSpPr/>
          <p:nvPr userDrawn="1"/>
        </p:nvGrpSpPr>
        <p:grpSpPr>
          <a:xfrm>
            <a:off x="3972128" y="5565648"/>
            <a:ext cx="1186902" cy="987555"/>
            <a:chOff x="3972128" y="5565644"/>
            <a:chExt cx="1186902" cy="987555"/>
          </a:xfrm>
        </p:grpSpPr>
        <p:sp>
          <p:nvSpPr>
            <p:cNvPr id="156" name="Rectangle 155"/>
            <p:cNvSpPr/>
            <p:nvPr/>
          </p:nvSpPr>
          <p:spPr>
            <a:xfrm>
              <a:off x="3972128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800">
                  <a:latin typeface="Georgia" charset="0"/>
                  <a:ea typeface="Georgia" charset="0"/>
                  <a:cs typeface="Georgia" charset="0"/>
                </a:rPr>
                <a:t>a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975615" y="5572006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31</a:t>
              </a:r>
            </a:p>
          </p:txBody>
        </p:sp>
      </p:grpSp>
      <p:grpSp>
        <p:nvGrpSpPr>
          <p:cNvPr id="158" name="Group 157"/>
          <p:cNvGrpSpPr/>
          <p:nvPr userDrawn="1"/>
        </p:nvGrpSpPr>
        <p:grpSpPr>
          <a:xfrm>
            <a:off x="7563258" y="5565648"/>
            <a:ext cx="1186902" cy="987555"/>
            <a:chOff x="7563258" y="5565644"/>
            <a:chExt cx="1186902" cy="987555"/>
          </a:xfrm>
        </p:grpSpPr>
        <p:sp>
          <p:nvSpPr>
            <p:cNvPr id="159" name="Rectangle 158"/>
            <p:cNvSpPr/>
            <p:nvPr/>
          </p:nvSpPr>
          <p:spPr>
            <a:xfrm>
              <a:off x="7563258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7566326" y="5572006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  <p:sp>
          <p:nvSpPr>
            <p:cNvPr id="161" name="object 29"/>
            <p:cNvSpPr txBox="1"/>
            <p:nvPr/>
          </p:nvSpPr>
          <p:spPr>
            <a:xfrm>
              <a:off x="7998507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2" name="object 29"/>
            <p:cNvSpPr txBox="1"/>
            <p:nvPr/>
          </p:nvSpPr>
          <p:spPr>
            <a:xfrm>
              <a:off x="7633509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3" name="Group 162"/>
          <p:cNvGrpSpPr/>
          <p:nvPr userDrawn="1"/>
        </p:nvGrpSpPr>
        <p:grpSpPr>
          <a:xfrm>
            <a:off x="6366214" y="5565648"/>
            <a:ext cx="1186902" cy="987555"/>
            <a:chOff x="6366214" y="5565644"/>
            <a:chExt cx="1186902" cy="987555"/>
          </a:xfrm>
        </p:grpSpPr>
        <p:sp>
          <p:nvSpPr>
            <p:cNvPr id="164" name="Rectangle 163"/>
            <p:cNvSpPr/>
            <p:nvPr/>
          </p:nvSpPr>
          <p:spPr>
            <a:xfrm>
              <a:off x="6366214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369420" y="5572006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  <p:sp>
          <p:nvSpPr>
            <p:cNvPr id="166" name="object 29"/>
            <p:cNvSpPr txBox="1"/>
            <p:nvPr/>
          </p:nvSpPr>
          <p:spPr>
            <a:xfrm>
              <a:off x="6800885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7" name="object 29"/>
            <p:cNvSpPr txBox="1"/>
            <p:nvPr/>
          </p:nvSpPr>
          <p:spPr>
            <a:xfrm>
              <a:off x="6435887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8" name="Group 167"/>
          <p:cNvGrpSpPr/>
          <p:nvPr userDrawn="1"/>
        </p:nvGrpSpPr>
        <p:grpSpPr>
          <a:xfrm>
            <a:off x="5169171" y="5565648"/>
            <a:ext cx="1186902" cy="987555"/>
            <a:chOff x="5169171" y="5565644"/>
            <a:chExt cx="1186902" cy="987555"/>
          </a:xfrm>
        </p:grpSpPr>
        <p:sp>
          <p:nvSpPr>
            <p:cNvPr id="169" name="Rectangle 168"/>
            <p:cNvSpPr/>
            <p:nvPr/>
          </p:nvSpPr>
          <p:spPr>
            <a:xfrm>
              <a:off x="5169171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5172518" y="5572006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  <p:sp>
          <p:nvSpPr>
            <p:cNvPr id="171" name="object 29"/>
            <p:cNvSpPr txBox="1"/>
            <p:nvPr/>
          </p:nvSpPr>
          <p:spPr>
            <a:xfrm>
              <a:off x="5603264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2" name="object 29"/>
            <p:cNvSpPr txBox="1"/>
            <p:nvPr/>
          </p:nvSpPr>
          <p:spPr>
            <a:xfrm>
              <a:off x="5238266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sp>
        <p:nvSpPr>
          <p:cNvPr id="173" name="TextBox 172"/>
          <p:cNvSpPr txBox="1"/>
          <p:nvPr userDrawn="1"/>
        </p:nvSpPr>
        <p:spPr>
          <a:xfrm>
            <a:off x="7325140" y="152852"/>
            <a:ext cx="1434960" cy="152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2698" marR="5080" algn="ctr"/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June</a:t>
            </a:r>
            <a:endParaRPr lang="en-IN" sz="1000" b="1">
              <a:solidFill>
                <a:schemeClr val="tx1">
                  <a:lumMod val="75000"/>
                  <a:lumOff val="2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graphicFrame>
        <p:nvGraphicFramePr>
          <p:cNvPr id="174" name="Table 173"/>
          <p:cNvGraphicFramePr>
            <a:graphicFrameLocks noGrp="1"/>
          </p:cNvGraphicFramePr>
          <p:nvPr userDrawn="1">
            <p:extLst/>
          </p:nvPr>
        </p:nvGraphicFramePr>
        <p:xfrm>
          <a:off x="7325145" y="350798"/>
          <a:ext cx="1434958" cy="87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4031"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60194" y="4264367"/>
            <a:ext cx="1039530" cy="220325"/>
          </a:xfr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7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244582" y="3284046"/>
            <a:ext cx="1039530" cy="220325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77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256948" y="5267007"/>
            <a:ext cx="1039530" cy="220325"/>
          </a:xfr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78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4023" y="1695227"/>
            <a:ext cx="733410" cy="58931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371002" y="1695228"/>
            <a:ext cx="728811" cy="5836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0" name="Text Placeholder 3"/>
          <p:cNvSpPr>
            <a:spLocks noGrp="1"/>
          </p:cNvSpPr>
          <p:nvPr>
            <p:ph type="body" sz="half" idx="14"/>
          </p:nvPr>
        </p:nvSpPr>
        <p:spPr>
          <a:xfrm>
            <a:off x="4339199" y="3755354"/>
            <a:ext cx="733410" cy="6257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1" name="Title 1"/>
          <p:cNvSpPr>
            <a:spLocks noGrp="1"/>
          </p:cNvSpPr>
          <p:nvPr>
            <p:ph type="title"/>
          </p:nvPr>
        </p:nvSpPr>
        <p:spPr>
          <a:xfrm>
            <a:off x="463080" y="588677"/>
            <a:ext cx="5972808" cy="653892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5423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81001" y="1255334"/>
            <a:ext cx="8369162" cy="5297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sx="1000" sy="1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81001" y="1265382"/>
            <a:ext cx="8369161" cy="312292"/>
            <a:chOff x="380999" y="1265382"/>
            <a:chExt cx="8369161" cy="312292"/>
          </a:xfrm>
        </p:grpSpPr>
        <p:sp>
          <p:nvSpPr>
            <p:cNvPr id="9" name="Rectangle 8"/>
            <p:cNvSpPr/>
            <p:nvPr/>
          </p:nvSpPr>
          <p:spPr>
            <a:xfrm>
              <a:off x="380999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>
                  <a:latin typeface="Georgia" charset="0"/>
                  <a:ea typeface="Georgia" charset="0"/>
                  <a:cs typeface="Georgia" charset="0"/>
                </a:rPr>
                <a:t>Sun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78042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Mon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75085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20">
                  <a:latin typeface="Georgia" charset="0"/>
                  <a:ea typeface="Georgia" charset="0"/>
                  <a:cs typeface="Georgia" charset="0"/>
                </a:rPr>
                <a:t>Tue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7212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Wed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69171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Thu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66214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1">
                  <a:latin typeface="Georgia" charset="0"/>
                  <a:ea typeface="Georgia" charset="0"/>
                  <a:cs typeface="Georgia" charset="0"/>
                </a:rPr>
                <a:t>Fri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6325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Sat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380999" y="1582632"/>
            <a:ext cx="1186902" cy="988206"/>
            <a:chOff x="380999" y="1403539"/>
            <a:chExt cx="1186902" cy="988206"/>
          </a:xfrm>
        </p:grpSpPr>
        <p:sp>
          <p:nvSpPr>
            <p:cNvPr id="17" name="Rectangle 16"/>
            <p:cNvSpPr/>
            <p:nvPr/>
          </p:nvSpPr>
          <p:spPr>
            <a:xfrm>
              <a:off x="380999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" name="object 29"/>
            <p:cNvSpPr txBox="1"/>
            <p:nvPr/>
          </p:nvSpPr>
          <p:spPr>
            <a:xfrm>
              <a:off x="812779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" name="object 29"/>
            <p:cNvSpPr txBox="1"/>
            <p:nvPr/>
          </p:nvSpPr>
          <p:spPr>
            <a:xfrm>
              <a:off x="447781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4908" y="1403539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1578042" y="1582632"/>
            <a:ext cx="1186902" cy="988206"/>
            <a:chOff x="1578042" y="1403539"/>
            <a:chExt cx="1186902" cy="988206"/>
          </a:xfrm>
        </p:grpSpPr>
        <p:sp>
          <p:nvSpPr>
            <p:cNvPr id="22" name="Rectangle 21"/>
            <p:cNvSpPr/>
            <p:nvPr/>
          </p:nvSpPr>
          <p:spPr>
            <a:xfrm>
              <a:off x="1578042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3" name="object 29"/>
            <p:cNvSpPr txBox="1"/>
            <p:nvPr/>
          </p:nvSpPr>
          <p:spPr>
            <a:xfrm>
              <a:off x="2010400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4" name="object 29"/>
            <p:cNvSpPr txBox="1"/>
            <p:nvPr/>
          </p:nvSpPr>
          <p:spPr>
            <a:xfrm>
              <a:off x="1645402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81810" y="1403539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</p:grpSp>
      <p:grpSp>
        <p:nvGrpSpPr>
          <p:cNvPr id="26" name="Group 25"/>
          <p:cNvGrpSpPr/>
          <p:nvPr userDrawn="1"/>
        </p:nvGrpSpPr>
        <p:grpSpPr>
          <a:xfrm>
            <a:off x="2775085" y="1582632"/>
            <a:ext cx="1186902" cy="988206"/>
            <a:chOff x="2775085" y="1403539"/>
            <a:chExt cx="1186902" cy="988206"/>
          </a:xfrm>
        </p:grpSpPr>
        <p:sp>
          <p:nvSpPr>
            <p:cNvPr id="27" name="Rectangle 26"/>
            <p:cNvSpPr/>
            <p:nvPr/>
          </p:nvSpPr>
          <p:spPr>
            <a:xfrm>
              <a:off x="2775085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8" name="object 29"/>
            <p:cNvSpPr txBox="1"/>
            <p:nvPr/>
          </p:nvSpPr>
          <p:spPr>
            <a:xfrm>
              <a:off x="3208021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2843023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78713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3972128" y="1582632"/>
            <a:ext cx="1186902" cy="988206"/>
            <a:chOff x="3972128" y="1582632"/>
            <a:chExt cx="1186902" cy="988206"/>
          </a:xfrm>
        </p:grpSpPr>
        <p:sp>
          <p:nvSpPr>
            <p:cNvPr id="32" name="Rectangle 31"/>
            <p:cNvSpPr/>
            <p:nvPr/>
          </p:nvSpPr>
          <p:spPr>
            <a:xfrm>
              <a:off x="3972128" y="1583283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3" name="object 29"/>
            <p:cNvSpPr txBox="1"/>
            <p:nvPr/>
          </p:nvSpPr>
          <p:spPr>
            <a:xfrm>
              <a:off x="4405642" y="167430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4" name="object 29"/>
            <p:cNvSpPr txBox="1"/>
            <p:nvPr/>
          </p:nvSpPr>
          <p:spPr>
            <a:xfrm>
              <a:off x="4040644" y="200251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75615" y="1582632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31</a:t>
              </a: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169171" y="1582632"/>
            <a:ext cx="1186902" cy="988206"/>
            <a:chOff x="5169171" y="1403539"/>
            <a:chExt cx="1186902" cy="988206"/>
          </a:xfrm>
        </p:grpSpPr>
        <p:sp>
          <p:nvSpPr>
            <p:cNvPr id="37" name="Rectangle 36"/>
            <p:cNvSpPr/>
            <p:nvPr/>
          </p:nvSpPr>
          <p:spPr>
            <a:xfrm>
              <a:off x="5169171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8" name="object 29"/>
            <p:cNvSpPr txBox="1"/>
            <p:nvPr/>
          </p:nvSpPr>
          <p:spPr>
            <a:xfrm>
              <a:off x="5603264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5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9" name="object 29"/>
            <p:cNvSpPr txBox="1"/>
            <p:nvPr/>
          </p:nvSpPr>
          <p:spPr>
            <a:xfrm>
              <a:off x="5238266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72518" y="1403539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</p:grpSp>
      <p:grpSp>
        <p:nvGrpSpPr>
          <p:cNvPr id="41" name="Group 40"/>
          <p:cNvGrpSpPr/>
          <p:nvPr userDrawn="1"/>
        </p:nvGrpSpPr>
        <p:grpSpPr>
          <a:xfrm>
            <a:off x="6366214" y="1582632"/>
            <a:ext cx="1186902" cy="988206"/>
            <a:chOff x="6366214" y="1403539"/>
            <a:chExt cx="1186902" cy="988206"/>
          </a:xfrm>
        </p:grpSpPr>
        <p:sp>
          <p:nvSpPr>
            <p:cNvPr id="42" name="Rectangle 41"/>
            <p:cNvSpPr/>
            <p:nvPr/>
          </p:nvSpPr>
          <p:spPr>
            <a:xfrm>
              <a:off x="6366214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3" name="object 29"/>
            <p:cNvSpPr txBox="1"/>
            <p:nvPr/>
          </p:nvSpPr>
          <p:spPr>
            <a:xfrm>
              <a:off x="6800885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69420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</p:grpSp>
      <p:grpSp>
        <p:nvGrpSpPr>
          <p:cNvPr id="45" name="Group 44"/>
          <p:cNvGrpSpPr/>
          <p:nvPr userDrawn="1"/>
        </p:nvGrpSpPr>
        <p:grpSpPr>
          <a:xfrm>
            <a:off x="7563258" y="1582632"/>
            <a:ext cx="1186902" cy="988206"/>
            <a:chOff x="7563258" y="1403539"/>
            <a:chExt cx="1186902" cy="988206"/>
          </a:xfrm>
        </p:grpSpPr>
        <p:sp>
          <p:nvSpPr>
            <p:cNvPr id="46" name="Rectangle 45"/>
            <p:cNvSpPr/>
            <p:nvPr/>
          </p:nvSpPr>
          <p:spPr>
            <a:xfrm>
              <a:off x="7563258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7" name="object 29"/>
            <p:cNvSpPr txBox="1"/>
            <p:nvPr/>
          </p:nvSpPr>
          <p:spPr>
            <a:xfrm>
              <a:off x="7998507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566326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</p:grpSp>
      <p:grpSp>
        <p:nvGrpSpPr>
          <p:cNvPr id="49" name="Group 48"/>
          <p:cNvGrpSpPr/>
          <p:nvPr userDrawn="1"/>
        </p:nvGrpSpPr>
        <p:grpSpPr>
          <a:xfrm>
            <a:off x="380999" y="2578877"/>
            <a:ext cx="1186902" cy="987555"/>
            <a:chOff x="380999" y="2406453"/>
            <a:chExt cx="1186902" cy="987555"/>
          </a:xfrm>
        </p:grpSpPr>
        <p:sp>
          <p:nvSpPr>
            <p:cNvPr id="50" name="Rectangle 49"/>
            <p:cNvSpPr/>
            <p:nvPr/>
          </p:nvSpPr>
          <p:spPr>
            <a:xfrm>
              <a:off x="380999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4908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  <p:sp>
          <p:nvSpPr>
            <p:cNvPr id="52" name="object 29"/>
            <p:cNvSpPr txBox="1"/>
            <p:nvPr/>
          </p:nvSpPr>
          <p:spPr>
            <a:xfrm>
              <a:off x="812779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3" name="object 29"/>
            <p:cNvSpPr txBox="1"/>
            <p:nvPr/>
          </p:nvSpPr>
          <p:spPr>
            <a:xfrm>
              <a:off x="447781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4" name="Group 53"/>
          <p:cNvGrpSpPr/>
          <p:nvPr userDrawn="1"/>
        </p:nvGrpSpPr>
        <p:grpSpPr>
          <a:xfrm>
            <a:off x="1578042" y="2578877"/>
            <a:ext cx="1186902" cy="987555"/>
            <a:chOff x="1578042" y="2406453"/>
            <a:chExt cx="1186902" cy="987555"/>
          </a:xfrm>
        </p:grpSpPr>
        <p:sp>
          <p:nvSpPr>
            <p:cNvPr id="55" name="Rectangle 54"/>
            <p:cNvSpPr/>
            <p:nvPr/>
          </p:nvSpPr>
          <p:spPr>
            <a:xfrm>
              <a:off x="1578042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581810" y="2406952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05</a:t>
              </a:r>
            </a:p>
          </p:txBody>
        </p:sp>
        <p:sp>
          <p:nvSpPr>
            <p:cNvPr id="57" name="object 29"/>
            <p:cNvSpPr txBox="1"/>
            <p:nvPr/>
          </p:nvSpPr>
          <p:spPr>
            <a:xfrm>
              <a:off x="2010400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8" name="Group 57"/>
          <p:cNvGrpSpPr/>
          <p:nvPr userDrawn="1"/>
        </p:nvGrpSpPr>
        <p:grpSpPr>
          <a:xfrm>
            <a:off x="2775085" y="2578877"/>
            <a:ext cx="1186902" cy="987555"/>
            <a:chOff x="2775085" y="2406453"/>
            <a:chExt cx="1186902" cy="987555"/>
          </a:xfrm>
        </p:grpSpPr>
        <p:sp>
          <p:nvSpPr>
            <p:cNvPr id="59" name="Rectangle 58"/>
            <p:cNvSpPr/>
            <p:nvPr/>
          </p:nvSpPr>
          <p:spPr>
            <a:xfrm>
              <a:off x="2775085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78713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06</a:t>
              </a:r>
            </a:p>
          </p:txBody>
        </p:sp>
        <p:sp>
          <p:nvSpPr>
            <p:cNvPr id="61" name="object 29"/>
            <p:cNvSpPr txBox="1"/>
            <p:nvPr/>
          </p:nvSpPr>
          <p:spPr>
            <a:xfrm>
              <a:off x="3208021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2" name="object 29"/>
            <p:cNvSpPr txBox="1"/>
            <p:nvPr/>
          </p:nvSpPr>
          <p:spPr>
            <a:xfrm>
              <a:off x="2843023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3" name="Group 62"/>
          <p:cNvGrpSpPr/>
          <p:nvPr userDrawn="1"/>
        </p:nvGrpSpPr>
        <p:grpSpPr>
          <a:xfrm>
            <a:off x="3972128" y="2578877"/>
            <a:ext cx="1186902" cy="987555"/>
            <a:chOff x="3972128" y="2406453"/>
            <a:chExt cx="1186902" cy="987555"/>
          </a:xfrm>
        </p:grpSpPr>
        <p:sp>
          <p:nvSpPr>
            <p:cNvPr id="64" name="Rectangle 63"/>
            <p:cNvSpPr/>
            <p:nvPr/>
          </p:nvSpPr>
          <p:spPr>
            <a:xfrm>
              <a:off x="3972128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975615" y="2406952"/>
              <a:ext cx="44129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07</a:t>
              </a:r>
            </a:p>
          </p:txBody>
        </p:sp>
        <p:sp>
          <p:nvSpPr>
            <p:cNvPr id="66" name="object 29"/>
            <p:cNvSpPr txBox="1"/>
            <p:nvPr/>
          </p:nvSpPr>
          <p:spPr>
            <a:xfrm>
              <a:off x="4405642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7" name="Group 66"/>
          <p:cNvGrpSpPr/>
          <p:nvPr userDrawn="1"/>
        </p:nvGrpSpPr>
        <p:grpSpPr>
          <a:xfrm>
            <a:off x="5169171" y="2578877"/>
            <a:ext cx="1186902" cy="987555"/>
            <a:chOff x="5169171" y="2406453"/>
            <a:chExt cx="1186902" cy="987555"/>
          </a:xfrm>
        </p:grpSpPr>
        <p:sp>
          <p:nvSpPr>
            <p:cNvPr id="68" name="Rectangle 67"/>
            <p:cNvSpPr/>
            <p:nvPr/>
          </p:nvSpPr>
          <p:spPr>
            <a:xfrm>
              <a:off x="5169171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172518" y="2406952"/>
              <a:ext cx="46694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08</a:t>
              </a:r>
            </a:p>
          </p:txBody>
        </p:sp>
        <p:sp>
          <p:nvSpPr>
            <p:cNvPr id="70" name="object 29"/>
            <p:cNvSpPr txBox="1"/>
            <p:nvPr/>
          </p:nvSpPr>
          <p:spPr>
            <a:xfrm>
              <a:off x="5603264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1" name="Group 70"/>
          <p:cNvGrpSpPr/>
          <p:nvPr userDrawn="1"/>
        </p:nvGrpSpPr>
        <p:grpSpPr>
          <a:xfrm>
            <a:off x="6366214" y="2578877"/>
            <a:ext cx="1186902" cy="987555"/>
            <a:chOff x="6366214" y="2406453"/>
            <a:chExt cx="1186902" cy="987555"/>
          </a:xfrm>
        </p:grpSpPr>
        <p:sp>
          <p:nvSpPr>
            <p:cNvPr id="72" name="Rectangle 71"/>
            <p:cNvSpPr/>
            <p:nvPr/>
          </p:nvSpPr>
          <p:spPr>
            <a:xfrm>
              <a:off x="6366214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369420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09</a:t>
              </a:r>
            </a:p>
          </p:txBody>
        </p:sp>
        <p:sp>
          <p:nvSpPr>
            <p:cNvPr id="74" name="object 29"/>
            <p:cNvSpPr txBox="1"/>
            <p:nvPr/>
          </p:nvSpPr>
          <p:spPr>
            <a:xfrm>
              <a:off x="6800885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5" name="object 29"/>
            <p:cNvSpPr txBox="1"/>
            <p:nvPr/>
          </p:nvSpPr>
          <p:spPr>
            <a:xfrm>
              <a:off x="6435887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6" name="Group 75"/>
          <p:cNvGrpSpPr/>
          <p:nvPr userDrawn="1"/>
        </p:nvGrpSpPr>
        <p:grpSpPr>
          <a:xfrm>
            <a:off x="7563258" y="2578877"/>
            <a:ext cx="1186902" cy="987555"/>
            <a:chOff x="7563258" y="2578873"/>
            <a:chExt cx="1186902" cy="987555"/>
          </a:xfrm>
        </p:grpSpPr>
        <p:sp>
          <p:nvSpPr>
            <p:cNvPr id="77" name="Rectangle 76"/>
            <p:cNvSpPr/>
            <p:nvPr/>
          </p:nvSpPr>
          <p:spPr>
            <a:xfrm>
              <a:off x="7563258" y="257887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566326" y="2579372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10</a:t>
              </a:r>
            </a:p>
          </p:txBody>
        </p:sp>
        <p:sp>
          <p:nvSpPr>
            <p:cNvPr id="79" name="object 29"/>
            <p:cNvSpPr txBox="1"/>
            <p:nvPr/>
          </p:nvSpPr>
          <p:spPr>
            <a:xfrm>
              <a:off x="7998507" y="266295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0" name="Group 79"/>
          <p:cNvGrpSpPr/>
          <p:nvPr userDrawn="1"/>
        </p:nvGrpSpPr>
        <p:grpSpPr>
          <a:xfrm>
            <a:off x="380999" y="3574463"/>
            <a:ext cx="1186902" cy="987555"/>
            <a:chOff x="380999" y="3400626"/>
            <a:chExt cx="1186902" cy="987555"/>
          </a:xfrm>
        </p:grpSpPr>
        <p:sp>
          <p:nvSpPr>
            <p:cNvPr id="81" name="Rectangle 80"/>
            <p:cNvSpPr/>
            <p:nvPr/>
          </p:nvSpPr>
          <p:spPr>
            <a:xfrm>
              <a:off x="380999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4908" y="3410364"/>
              <a:ext cx="38519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11</a:t>
              </a:r>
            </a:p>
          </p:txBody>
        </p:sp>
        <p:sp>
          <p:nvSpPr>
            <p:cNvPr id="83" name="object 29"/>
            <p:cNvSpPr txBox="1"/>
            <p:nvPr/>
          </p:nvSpPr>
          <p:spPr>
            <a:xfrm>
              <a:off x="812779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4" name="object 29"/>
            <p:cNvSpPr txBox="1"/>
            <p:nvPr/>
          </p:nvSpPr>
          <p:spPr>
            <a:xfrm>
              <a:off x="447781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5" name="Group 84"/>
          <p:cNvGrpSpPr/>
          <p:nvPr userDrawn="1"/>
        </p:nvGrpSpPr>
        <p:grpSpPr>
          <a:xfrm>
            <a:off x="1578042" y="3574463"/>
            <a:ext cx="1186902" cy="987555"/>
            <a:chOff x="1578042" y="3400626"/>
            <a:chExt cx="1186902" cy="987555"/>
          </a:xfrm>
        </p:grpSpPr>
        <p:sp>
          <p:nvSpPr>
            <p:cNvPr id="86" name="Rectangle 85"/>
            <p:cNvSpPr/>
            <p:nvPr/>
          </p:nvSpPr>
          <p:spPr>
            <a:xfrm>
              <a:off x="1578042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581810" y="341036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12</a:t>
              </a:r>
            </a:p>
          </p:txBody>
        </p:sp>
        <p:sp>
          <p:nvSpPr>
            <p:cNvPr id="88" name="object 29"/>
            <p:cNvSpPr txBox="1"/>
            <p:nvPr/>
          </p:nvSpPr>
          <p:spPr>
            <a:xfrm>
              <a:off x="2010400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9" name="object 29"/>
            <p:cNvSpPr txBox="1"/>
            <p:nvPr/>
          </p:nvSpPr>
          <p:spPr>
            <a:xfrm>
              <a:off x="1645402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0" name="Group 89"/>
          <p:cNvGrpSpPr/>
          <p:nvPr userDrawn="1"/>
        </p:nvGrpSpPr>
        <p:grpSpPr>
          <a:xfrm>
            <a:off x="2775085" y="3574463"/>
            <a:ext cx="1186902" cy="987555"/>
            <a:chOff x="2775085" y="3400626"/>
            <a:chExt cx="1186902" cy="987555"/>
          </a:xfrm>
        </p:grpSpPr>
        <p:sp>
          <p:nvSpPr>
            <p:cNvPr id="91" name="Rectangle 90"/>
            <p:cNvSpPr/>
            <p:nvPr/>
          </p:nvSpPr>
          <p:spPr>
            <a:xfrm>
              <a:off x="2775085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778713" y="341036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13</a:t>
              </a:r>
            </a:p>
          </p:txBody>
        </p:sp>
        <p:sp>
          <p:nvSpPr>
            <p:cNvPr id="93" name="object 29"/>
            <p:cNvSpPr txBox="1"/>
            <p:nvPr/>
          </p:nvSpPr>
          <p:spPr>
            <a:xfrm>
              <a:off x="3208021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4" name="Group 93"/>
          <p:cNvGrpSpPr/>
          <p:nvPr userDrawn="1"/>
        </p:nvGrpSpPr>
        <p:grpSpPr>
          <a:xfrm>
            <a:off x="3972128" y="3574463"/>
            <a:ext cx="1186902" cy="987555"/>
            <a:chOff x="3972128" y="3400626"/>
            <a:chExt cx="1186902" cy="987555"/>
          </a:xfrm>
        </p:grpSpPr>
        <p:sp>
          <p:nvSpPr>
            <p:cNvPr id="95" name="Rectangle 94"/>
            <p:cNvSpPr/>
            <p:nvPr/>
          </p:nvSpPr>
          <p:spPr>
            <a:xfrm>
              <a:off x="397212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975615" y="341036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14</a:t>
              </a:r>
            </a:p>
          </p:txBody>
        </p:sp>
        <p:sp>
          <p:nvSpPr>
            <p:cNvPr id="97" name="object 29"/>
            <p:cNvSpPr txBox="1"/>
            <p:nvPr/>
          </p:nvSpPr>
          <p:spPr>
            <a:xfrm>
              <a:off x="4405642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8" name="object 29"/>
            <p:cNvSpPr txBox="1"/>
            <p:nvPr/>
          </p:nvSpPr>
          <p:spPr>
            <a:xfrm>
              <a:off x="4040644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9" name="Group 98"/>
          <p:cNvGrpSpPr/>
          <p:nvPr userDrawn="1"/>
        </p:nvGrpSpPr>
        <p:grpSpPr>
          <a:xfrm>
            <a:off x="5169171" y="3574463"/>
            <a:ext cx="1186902" cy="987555"/>
            <a:chOff x="5169171" y="3574463"/>
            <a:chExt cx="1186902" cy="987555"/>
          </a:xfrm>
        </p:grpSpPr>
        <p:sp>
          <p:nvSpPr>
            <p:cNvPr id="100" name="Rectangle 99"/>
            <p:cNvSpPr/>
            <p:nvPr/>
          </p:nvSpPr>
          <p:spPr>
            <a:xfrm>
              <a:off x="5169171" y="357446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172518" y="3584201"/>
              <a:ext cx="4076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15</a:t>
              </a:r>
            </a:p>
          </p:txBody>
        </p:sp>
      </p:grpSp>
      <p:grpSp>
        <p:nvGrpSpPr>
          <p:cNvPr id="102" name="Group 101"/>
          <p:cNvGrpSpPr/>
          <p:nvPr userDrawn="1"/>
        </p:nvGrpSpPr>
        <p:grpSpPr>
          <a:xfrm>
            <a:off x="6366214" y="3574463"/>
            <a:ext cx="1186902" cy="987555"/>
            <a:chOff x="6366214" y="3400626"/>
            <a:chExt cx="1186902" cy="987555"/>
          </a:xfrm>
        </p:grpSpPr>
        <p:sp>
          <p:nvSpPr>
            <p:cNvPr id="103" name="Rectangle 102"/>
            <p:cNvSpPr/>
            <p:nvPr/>
          </p:nvSpPr>
          <p:spPr>
            <a:xfrm>
              <a:off x="6366214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369420" y="341036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16</a:t>
              </a:r>
            </a:p>
          </p:txBody>
        </p:sp>
        <p:sp>
          <p:nvSpPr>
            <p:cNvPr id="105" name="object 29"/>
            <p:cNvSpPr txBox="1"/>
            <p:nvPr/>
          </p:nvSpPr>
          <p:spPr>
            <a:xfrm>
              <a:off x="6800885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6" name="object 29"/>
            <p:cNvSpPr txBox="1"/>
            <p:nvPr/>
          </p:nvSpPr>
          <p:spPr>
            <a:xfrm>
              <a:off x="6435887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>
            <a:off x="7563258" y="3574463"/>
            <a:ext cx="1186902" cy="987555"/>
            <a:chOff x="7563258" y="3574463"/>
            <a:chExt cx="1186902" cy="987555"/>
          </a:xfrm>
        </p:grpSpPr>
        <p:sp>
          <p:nvSpPr>
            <p:cNvPr id="108" name="Rectangle 107"/>
            <p:cNvSpPr/>
            <p:nvPr/>
          </p:nvSpPr>
          <p:spPr>
            <a:xfrm>
              <a:off x="7563258" y="357446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566326" y="3584201"/>
              <a:ext cx="3980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 userDrawn="1"/>
        </p:nvGrpSpPr>
        <p:grpSpPr>
          <a:xfrm>
            <a:off x="380999" y="4570057"/>
            <a:ext cx="1186902" cy="987555"/>
            <a:chOff x="380999" y="4392380"/>
            <a:chExt cx="1186902" cy="987555"/>
          </a:xfrm>
        </p:grpSpPr>
        <p:sp>
          <p:nvSpPr>
            <p:cNvPr id="111" name="Rectangle 110"/>
            <p:cNvSpPr/>
            <p:nvPr/>
          </p:nvSpPr>
          <p:spPr>
            <a:xfrm>
              <a:off x="380999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84908" y="4405684"/>
              <a:ext cx="42366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18</a:t>
              </a:r>
            </a:p>
          </p:txBody>
        </p:sp>
        <p:sp>
          <p:nvSpPr>
            <p:cNvPr id="113" name="object 29"/>
            <p:cNvSpPr txBox="1"/>
            <p:nvPr/>
          </p:nvSpPr>
          <p:spPr>
            <a:xfrm>
              <a:off x="812779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4" name="object 29"/>
            <p:cNvSpPr txBox="1"/>
            <p:nvPr/>
          </p:nvSpPr>
          <p:spPr>
            <a:xfrm>
              <a:off x="447781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>
            <a:off x="1578042" y="4570057"/>
            <a:ext cx="1186902" cy="987555"/>
            <a:chOff x="1578042" y="4392380"/>
            <a:chExt cx="1186902" cy="987555"/>
          </a:xfrm>
        </p:grpSpPr>
        <p:sp>
          <p:nvSpPr>
            <p:cNvPr id="116" name="Rectangle 115"/>
            <p:cNvSpPr/>
            <p:nvPr/>
          </p:nvSpPr>
          <p:spPr>
            <a:xfrm>
              <a:off x="1578042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581810" y="440568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19</a:t>
              </a:r>
            </a:p>
          </p:txBody>
        </p:sp>
        <p:sp>
          <p:nvSpPr>
            <p:cNvPr id="118" name="object 29"/>
            <p:cNvSpPr txBox="1"/>
            <p:nvPr/>
          </p:nvSpPr>
          <p:spPr>
            <a:xfrm>
              <a:off x="2010400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9" name="object 29"/>
            <p:cNvSpPr txBox="1"/>
            <p:nvPr/>
          </p:nvSpPr>
          <p:spPr>
            <a:xfrm>
              <a:off x="1645402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0" name="Group 119"/>
          <p:cNvGrpSpPr/>
          <p:nvPr userDrawn="1"/>
        </p:nvGrpSpPr>
        <p:grpSpPr>
          <a:xfrm>
            <a:off x="2775085" y="4570057"/>
            <a:ext cx="1186902" cy="987555"/>
            <a:chOff x="2775085" y="4392380"/>
            <a:chExt cx="1186902" cy="987555"/>
          </a:xfrm>
        </p:grpSpPr>
        <p:sp>
          <p:nvSpPr>
            <p:cNvPr id="121" name="Rectangle 120"/>
            <p:cNvSpPr/>
            <p:nvPr/>
          </p:nvSpPr>
          <p:spPr>
            <a:xfrm>
              <a:off x="2775085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778713" y="4405684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20</a:t>
              </a:r>
            </a:p>
          </p:txBody>
        </p:sp>
        <p:sp>
          <p:nvSpPr>
            <p:cNvPr id="123" name="object 29"/>
            <p:cNvSpPr txBox="1"/>
            <p:nvPr/>
          </p:nvSpPr>
          <p:spPr>
            <a:xfrm>
              <a:off x="3208021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4" name="object 29"/>
            <p:cNvSpPr txBox="1"/>
            <p:nvPr/>
          </p:nvSpPr>
          <p:spPr>
            <a:xfrm>
              <a:off x="2843023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5" name="Group 124"/>
          <p:cNvGrpSpPr/>
          <p:nvPr userDrawn="1"/>
        </p:nvGrpSpPr>
        <p:grpSpPr>
          <a:xfrm>
            <a:off x="3972128" y="4570057"/>
            <a:ext cx="1186902" cy="987555"/>
            <a:chOff x="3972128" y="4392380"/>
            <a:chExt cx="1186902" cy="987555"/>
          </a:xfrm>
        </p:grpSpPr>
        <p:sp>
          <p:nvSpPr>
            <p:cNvPr id="126" name="Rectangle 125"/>
            <p:cNvSpPr/>
            <p:nvPr/>
          </p:nvSpPr>
          <p:spPr>
            <a:xfrm>
              <a:off x="397212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975615" y="440568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21</a:t>
              </a:r>
            </a:p>
          </p:txBody>
        </p:sp>
        <p:sp>
          <p:nvSpPr>
            <p:cNvPr id="128" name="object 29"/>
            <p:cNvSpPr txBox="1"/>
            <p:nvPr/>
          </p:nvSpPr>
          <p:spPr>
            <a:xfrm>
              <a:off x="4405642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9" name="Group 128"/>
          <p:cNvGrpSpPr/>
          <p:nvPr userDrawn="1"/>
        </p:nvGrpSpPr>
        <p:grpSpPr>
          <a:xfrm>
            <a:off x="5169171" y="4570057"/>
            <a:ext cx="1186902" cy="987555"/>
            <a:chOff x="5169171" y="4392380"/>
            <a:chExt cx="1186902" cy="987555"/>
          </a:xfrm>
        </p:grpSpPr>
        <p:sp>
          <p:nvSpPr>
            <p:cNvPr id="130" name="Rectangle 129"/>
            <p:cNvSpPr/>
            <p:nvPr/>
          </p:nvSpPr>
          <p:spPr>
            <a:xfrm>
              <a:off x="5169171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172518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22</a:t>
              </a:r>
            </a:p>
          </p:txBody>
        </p:sp>
        <p:sp>
          <p:nvSpPr>
            <p:cNvPr id="132" name="object 29"/>
            <p:cNvSpPr txBox="1"/>
            <p:nvPr/>
          </p:nvSpPr>
          <p:spPr>
            <a:xfrm>
              <a:off x="5603264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3" name="object 29"/>
            <p:cNvSpPr txBox="1"/>
            <p:nvPr/>
          </p:nvSpPr>
          <p:spPr>
            <a:xfrm>
              <a:off x="5238266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4" name="Group 133"/>
          <p:cNvGrpSpPr/>
          <p:nvPr userDrawn="1"/>
        </p:nvGrpSpPr>
        <p:grpSpPr>
          <a:xfrm>
            <a:off x="6366214" y="4570057"/>
            <a:ext cx="1186902" cy="987555"/>
            <a:chOff x="6366214" y="4392380"/>
            <a:chExt cx="1186902" cy="987555"/>
          </a:xfrm>
        </p:grpSpPr>
        <p:sp>
          <p:nvSpPr>
            <p:cNvPr id="135" name="Rectangle 134"/>
            <p:cNvSpPr/>
            <p:nvPr/>
          </p:nvSpPr>
          <p:spPr>
            <a:xfrm>
              <a:off x="6366214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369420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23</a:t>
              </a:r>
            </a:p>
          </p:txBody>
        </p:sp>
        <p:sp>
          <p:nvSpPr>
            <p:cNvPr id="137" name="object 29"/>
            <p:cNvSpPr txBox="1"/>
            <p:nvPr/>
          </p:nvSpPr>
          <p:spPr>
            <a:xfrm>
              <a:off x="6800885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8" name="object 29"/>
            <p:cNvSpPr txBox="1"/>
            <p:nvPr/>
          </p:nvSpPr>
          <p:spPr>
            <a:xfrm>
              <a:off x="6435887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9" name="Group 138"/>
          <p:cNvGrpSpPr/>
          <p:nvPr userDrawn="1"/>
        </p:nvGrpSpPr>
        <p:grpSpPr>
          <a:xfrm>
            <a:off x="7563258" y="4570057"/>
            <a:ext cx="1186902" cy="987555"/>
            <a:chOff x="7563258" y="4392380"/>
            <a:chExt cx="1186902" cy="987555"/>
          </a:xfrm>
        </p:grpSpPr>
        <p:sp>
          <p:nvSpPr>
            <p:cNvPr id="140" name="Rectangle 139"/>
            <p:cNvSpPr/>
            <p:nvPr/>
          </p:nvSpPr>
          <p:spPr>
            <a:xfrm>
              <a:off x="756325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566326" y="4405684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24</a:t>
              </a:r>
            </a:p>
          </p:txBody>
        </p:sp>
        <p:sp>
          <p:nvSpPr>
            <p:cNvPr id="142" name="object 29"/>
            <p:cNvSpPr txBox="1"/>
            <p:nvPr/>
          </p:nvSpPr>
          <p:spPr>
            <a:xfrm>
              <a:off x="7998507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3" name="object 29"/>
            <p:cNvSpPr txBox="1"/>
            <p:nvPr/>
          </p:nvSpPr>
          <p:spPr>
            <a:xfrm>
              <a:off x="7633509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4" name="Group 143"/>
          <p:cNvGrpSpPr/>
          <p:nvPr userDrawn="1"/>
        </p:nvGrpSpPr>
        <p:grpSpPr>
          <a:xfrm>
            <a:off x="380999" y="5565648"/>
            <a:ext cx="1186902" cy="987555"/>
            <a:chOff x="380999" y="5386551"/>
            <a:chExt cx="1186902" cy="987555"/>
          </a:xfrm>
        </p:grpSpPr>
        <p:sp>
          <p:nvSpPr>
            <p:cNvPr id="145" name="Rectangle 144"/>
            <p:cNvSpPr/>
            <p:nvPr/>
          </p:nvSpPr>
          <p:spPr>
            <a:xfrm>
              <a:off x="380999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384908" y="5392913"/>
              <a:ext cx="43488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25</a:t>
              </a:r>
            </a:p>
          </p:txBody>
        </p:sp>
        <p:sp>
          <p:nvSpPr>
            <p:cNvPr id="147" name="object 29"/>
            <p:cNvSpPr txBox="1"/>
            <p:nvPr/>
          </p:nvSpPr>
          <p:spPr>
            <a:xfrm>
              <a:off x="812779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8" name="object 29"/>
            <p:cNvSpPr txBox="1"/>
            <p:nvPr/>
          </p:nvSpPr>
          <p:spPr>
            <a:xfrm>
              <a:off x="447781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9" name="Group 148"/>
          <p:cNvGrpSpPr/>
          <p:nvPr userDrawn="1"/>
        </p:nvGrpSpPr>
        <p:grpSpPr>
          <a:xfrm>
            <a:off x="1578042" y="5565648"/>
            <a:ext cx="1186902" cy="987555"/>
            <a:chOff x="1578042" y="5386551"/>
            <a:chExt cx="1186902" cy="987555"/>
          </a:xfrm>
        </p:grpSpPr>
        <p:sp>
          <p:nvSpPr>
            <p:cNvPr id="150" name="Rectangle 149"/>
            <p:cNvSpPr/>
            <p:nvPr/>
          </p:nvSpPr>
          <p:spPr>
            <a:xfrm>
              <a:off x="1578042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1581810" y="5392913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  <p:sp>
          <p:nvSpPr>
            <p:cNvPr id="152" name="object 29"/>
            <p:cNvSpPr txBox="1"/>
            <p:nvPr/>
          </p:nvSpPr>
          <p:spPr>
            <a:xfrm>
              <a:off x="2010400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3" name="Group 152"/>
          <p:cNvGrpSpPr/>
          <p:nvPr userDrawn="1"/>
        </p:nvGrpSpPr>
        <p:grpSpPr>
          <a:xfrm>
            <a:off x="2775085" y="5565648"/>
            <a:ext cx="1186902" cy="987555"/>
            <a:chOff x="2775085" y="5386551"/>
            <a:chExt cx="1186902" cy="987555"/>
          </a:xfrm>
        </p:grpSpPr>
        <p:sp>
          <p:nvSpPr>
            <p:cNvPr id="154" name="Rectangle 153"/>
            <p:cNvSpPr/>
            <p:nvPr/>
          </p:nvSpPr>
          <p:spPr>
            <a:xfrm>
              <a:off x="2775085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2778713" y="5392913"/>
              <a:ext cx="42526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  <p:sp>
          <p:nvSpPr>
            <p:cNvPr id="156" name="object 29"/>
            <p:cNvSpPr txBox="1"/>
            <p:nvPr/>
          </p:nvSpPr>
          <p:spPr>
            <a:xfrm>
              <a:off x="3208021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7" name="object 29"/>
            <p:cNvSpPr txBox="1"/>
            <p:nvPr/>
          </p:nvSpPr>
          <p:spPr>
            <a:xfrm>
              <a:off x="2843023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8" name="Group 157"/>
          <p:cNvGrpSpPr/>
          <p:nvPr userDrawn="1"/>
        </p:nvGrpSpPr>
        <p:grpSpPr>
          <a:xfrm>
            <a:off x="3972128" y="5565648"/>
            <a:ext cx="1186902" cy="987555"/>
            <a:chOff x="3972128" y="5565644"/>
            <a:chExt cx="1186902" cy="987555"/>
          </a:xfrm>
        </p:grpSpPr>
        <p:sp>
          <p:nvSpPr>
            <p:cNvPr id="159" name="Rectangle 158"/>
            <p:cNvSpPr/>
            <p:nvPr/>
          </p:nvSpPr>
          <p:spPr>
            <a:xfrm>
              <a:off x="3972128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3975615" y="5572006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</p:grpSp>
      <p:grpSp>
        <p:nvGrpSpPr>
          <p:cNvPr id="161" name="Group 160"/>
          <p:cNvGrpSpPr/>
          <p:nvPr userDrawn="1"/>
        </p:nvGrpSpPr>
        <p:grpSpPr>
          <a:xfrm>
            <a:off x="7563258" y="5565648"/>
            <a:ext cx="1186902" cy="987555"/>
            <a:chOff x="7563258" y="5565644"/>
            <a:chExt cx="1186902" cy="987555"/>
          </a:xfrm>
        </p:grpSpPr>
        <p:sp>
          <p:nvSpPr>
            <p:cNvPr id="162" name="Rectangle 161"/>
            <p:cNvSpPr/>
            <p:nvPr/>
          </p:nvSpPr>
          <p:spPr>
            <a:xfrm>
              <a:off x="7563258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7566326" y="5572006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  <p:sp>
          <p:nvSpPr>
            <p:cNvPr id="164" name="object 29"/>
            <p:cNvSpPr txBox="1"/>
            <p:nvPr/>
          </p:nvSpPr>
          <p:spPr>
            <a:xfrm>
              <a:off x="7998507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5" name="object 29"/>
            <p:cNvSpPr txBox="1"/>
            <p:nvPr/>
          </p:nvSpPr>
          <p:spPr>
            <a:xfrm>
              <a:off x="7633509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6" name="Group 165"/>
          <p:cNvGrpSpPr/>
          <p:nvPr userDrawn="1"/>
        </p:nvGrpSpPr>
        <p:grpSpPr>
          <a:xfrm>
            <a:off x="6366214" y="5565648"/>
            <a:ext cx="1186902" cy="987555"/>
            <a:chOff x="6366214" y="5565644"/>
            <a:chExt cx="1186902" cy="987555"/>
          </a:xfrm>
        </p:grpSpPr>
        <p:sp>
          <p:nvSpPr>
            <p:cNvPr id="167" name="Rectangle 166"/>
            <p:cNvSpPr/>
            <p:nvPr/>
          </p:nvSpPr>
          <p:spPr>
            <a:xfrm>
              <a:off x="6366214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369420" y="5572006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</p:grpSp>
      <p:grpSp>
        <p:nvGrpSpPr>
          <p:cNvPr id="169" name="Group 168"/>
          <p:cNvGrpSpPr/>
          <p:nvPr userDrawn="1"/>
        </p:nvGrpSpPr>
        <p:grpSpPr>
          <a:xfrm>
            <a:off x="5169171" y="5565648"/>
            <a:ext cx="1186902" cy="987555"/>
            <a:chOff x="5169171" y="5565644"/>
            <a:chExt cx="1186902" cy="987555"/>
          </a:xfrm>
        </p:grpSpPr>
        <p:sp>
          <p:nvSpPr>
            <p:cNvPr id="170" name="Rectangle 169"/>
            <p:cNvSpPr/>
            <p:nvPr/>
          </p:nvSpPr>
          <p:spPr>
            <a:xfrm>
              <a:off x="5169171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5172518" y="5572006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  <p:sp>
          <p:nvSpPr>
            <p:cNvPr id="172" name="object 29"/>
            <p:cNvSpPr txBox="1"/>
            <p:nvPr/>
          </p:nvSpPr>
          <p:spPr>
            <a:xfrm>
              <a:off x="5603264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3" name="object 29"/>
            <p:cNvSpPr txBox="1"/>
            <p:nvPr/>
          </p:nvSpPr>
          <p:spPr>
            <a:xfrm>
              <a:off x="5238266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sp>
        <p:nvSpPr>
          <p:cNvPr id="174" name="TextBox 173"/>
          <p:cNvSpPr txBox="1"/>
          <p:nvPr userDrawn="1"/>
        </p:nvSpPr>
        <p:spPr>
          <a:xfrm>
            <a:off x="7325140" y="152852"/>
            <a:ext cx="1434960" cy="152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2698" marR="5080" algn="ctr"/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July</a:t>
            </a:r>
            <a:endParaRPr lang="en-IN" sz="1000" b="1">
              <a:solidFill>
                <a:schemeClr val="tx1">
                  <a:lumMod val="75000"/>
                  <a:lumOff val="2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graphicFrame>
        <p:nvGraphicFramePr>
          <p:cNvPr id="175" name="Table 174"/>
          <p:cNvGraphicFramePr>
            <a:graphicFrameLocks noGrp="1"/>
          </p:cNvGraphicFramePr>
          <p:nvPr userDrawn="1">
            <p:extLst/>
          </p:nvPr>
        </p:nvGraphicFramePr>
        <p:xfrm>
          <a:off x="7325145" y="350798"/>
          <a:ext cx="1434958" cy="87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4031"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6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60194" y="4264367"/>
            <a:ext cx="1039530" cy="220325"/>
          </a:xfr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7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244582" y="3284046"/>
            <a:ext cx="1039530" cy="220325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78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256948" y="5267007"/>
            <a:ext cx="1039530" cy="220325"/>
          </a:xfr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79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4023" y="1695227"/>
            <a:ext cx="733410" cy="58931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0" name="Text Placeholder 3"/>
          <p:cNvSpPr>
            <a:spLocks noGrp="1"/>
          </p:cNvSpPr>
          <p:nvPr>
            <p:ph type="body" sz="half" idx="10"/>
          </p:nvPr>
        </p:nvSpPr>
        <p:spPr>
          <a:xfrm>
            <a:off x="6758672" y="1695228"/>
            <a:ext cx="728811" cy="5836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1" name="Text Placeholder 3"/>
          <p:cNvSpPr>
            <a:spLocks noGrp="1"/>
          </p:cNvSpPr>
          <p:nvPr>
            <p:ph type="body" sz="half" idx="14"/>
          </p:nvPr>
        </p:nvSpPr>
        <p:spPr>
          <a:xfrm>
            <a:off x="4339199" y="3755354"/>
            <a:ext cx="733410" cy="6257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2" name="Title 1"/>
          <p:cNvSpPr>
            <a:spLocks noGrp="1"/>
          </p:cNvSpPr>
          <p:nvPr>
            <p:ph type="title"/>
          </p:nvPr>
        </p:nvSpPr>
        <p:spPr>
          <a:xfrm>
            <a:off x="463080" y="588677"/>
            <a:ext cx="5972808" cy="653892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6791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7325140" y="152852"/>
            <a:ext cx="1434960" cy="152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2698" marR="5080" algn="ctr"/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August</a:t>
            </a:r>
            <a:endParaRPr lang="en-IN" sz="1000" b="1">
              <a:solidFill>
                <a:schemeClr val="tx1">
                  <a:lumMod val="75000"/>
                  <a:lumOff val="2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>
            <p:extLst/>
          </p:nvPr>
        </p:nvGraphicFramePr>
        <p:xfrm>
          <a:off x="7325145" y="350798"/>
          <a:ext cx="1434958" cy="87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4031"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 userDrawn="1"/>
        </p:nvSpPr>
        <p:spPr>
          <a:xfrm>
            <a:off x="381001" y="1255334"/>
            <a:ext cx="8369162" cy="5297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sx="1000" sy="1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81001" y="1265382"/>
            <a:ext cx="8369161" cy="312292"/>
            <a:chOff x="380999" y="1265382"/>
            <a:chExt cx="8369161" cy="312292"/>
          </a:xfrm>
        </p:grpSpPr>
        <p:sp>
          <p:nvSpPr>
            <p:cNvPr id="11" name="Rectangle 10"/>
            <p:cNvSpPr/>
            <p:nvPr/>
          </p:nvSpPr>
          <p:spPr>
            <a:xfrm>
              <a:off x="380999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>
                  <a:latin typeface="Georgia" charset="0"/>
                  <a:ea typeface="Georgia" charset="0"/>
                  <a:cs typeface="Georgia" charset="0"/>
                </a:rPr>
                <a:t>Sun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78042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Mon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5085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20">
                  <a:latin typeface="Georgia" charset="0"/>
                  <a:ea typeface="Georgia" charset="0"/>
                  <a:cs typeface="Georgia" charset="0"/>
                </a:rPr>
                <a:t>Tue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7212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Wed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69171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Thu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66214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1">
                  <a:latin typeface="Georgia" charset="0"/>
                  <a:ea typeface="Georgia" charset="0"/>
                  <a:cs typeface="Georgia" charset="0"/>
                </a:rPr>
                <a:t>Fri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6325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Sat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380999" y="1582633"/>
            <a:ext cx="1186902" cy="822732"/>
            <a:chOff x="380999" y="1403539"/>
            <a:chExt cx="1186902" cy="988206"/>
          </a:xfrm>
        </p:grpSpPr>
        <p:sp>
          <p:nvSpPr>
            <p:cNvPr id="19" name="Rectangle 18"/>
            <p:cNvSpPr/>
            <p:nvPr/>
          </p:nvSpPr>
          <p:spPr>
            <a:xfrm>
              <a:off x="380999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" name="object 29"/>
            <p:cNvSpPr txBox="1"/>
            <p:nvPr/>
          </p:nvSpPr>
          <p:spPr>
            <a:xfrm>
              <a:off x="812779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1" name="object 29"/>
            <p:cNvSpPr txBox="1"/>
            <p:nvPr/>
          </p:nvSpPr>
          <p:spPr>
            <a:xfrm>
              <a:off x="447781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4908" y="1403539"/>
              <a:ext cx="43488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25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1578042" y="1582633"/>
            <a:ext cx="1186902" cy="822732"/>
            <a:chOff x="1578042" y="1403539"/>
            <a:chExt cx="1186902" cy="988206"/>
          </a:xfrm>
        </p:grpSpPr>
        <p:sp>
          <p:nvSpPr>
            <p:cNvPr id="24" name="Rectangle 23"/>
            <p:cNvSpPr/>
            <p:nvPr/>
          </p:nvSpPr>
          <p:spPr>
            <a:xfrm>
              <a:off x="1578042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5" name="object 29"/>
            <p:cNvSpPr txBox="1"/>
            <p:nvPr/>
          </p:nvSpPr>
          <p:spPr>
            <a:xfrm>
              <a:off x="2010400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6" name="object 29"/>
            <p:cNvSpPr txBox="1"/>
            <p:nvPr/>
          </p:nvSpPr>
          <p:spPr>
            <a:xfrm>
              <a:off x="1645402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81810" y="1403539"/>
              <a:ext cx="44450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2775085" y="1582633"/>
            <a:ext cx="1186902" cy="822732"/>
            <a:chOff x="2775085" y="1403539"/>
            <a:chExt cx="1186902" cy="988206"/>
          </a:xfrm>
        </p:grpSpPr>
        <p:sp>
          <p:nvSpPr>
            <p:cNvPr id="29" name="Rectangle 28"/>
            <p:cNvSpPr/>
            <p:nvPr/>
          </p:nvSpPr>
          <p:spPr>
            <a:xfrm>
              <a:off x="2775085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0" name="object 29"/>
            <p:cNvSpPr txBox="1"/>
            <p:nvPr/>
          </p:nvSpPr>
          <p:spPr>
            <a:xfrm>
              <a:off x="3208021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1" name="object 29"/>
            <p:cNvSpPr txBox="1"/>
            <p:nvPr/>
          </p:nvSpPr>
          <p:spPr>
            <a:xfrm>
              <a:off x="2843023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78713" y="1403539"/>
              <a:ext cx="425266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</p:grpSp>
      <p:grpSp>
        <p:nvGrpSpPr>
          <p:cNvPr id="33" name="Group 32"/>
          <p:cNvGrpSpPr/>
          <p:nvPr userDrawn="1"/>
        </p:nvGrpSpPr>
        <p:grpSpPr>
          <a:xfrm>
            <a:off x="3972128" y="1582633"/>
            <a:ext cx="1186902" cy="822732"/>
            <a:chOff x="3972128" y="1582632"/>
            <a:chExt cx="1186902" cy="988206"/>
          </a:xfrm>
        </p:grpSpPr>
        <p:sp>
          <p:nvSpPr>
            <p:cNvPr id="34" name="Rectangle 33"/>
            <p:cNvSpPr/>
            <p:nvPr/>
          </p:nvSpPr>
          <p:spPr>
            <a:xfrm>
              <a:off x="3972128" y="1583283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5" name="object 29"/>
            <p:cNvSpPr txBox="1"/>
            <p:nvPr/>
          </p:nvSpPr>
          <p:spPr>
            <a:xfrm>
              <a:off x="4405642" y="167430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6" name="object 29"/>
            <p:cNvSpPr txBox="1"/>
            <p:nvPr/>
          </p:nvSpPr>
          <p:spPr>
            <a:xfrm>
              <a:off x="4040644" y="200251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75615" y="1582632"/>
              <a:ext cx="45091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</p:grpSp>
      <p:grpSp>
        <p:nvGrpSpPr>
          <p:cNvPr id="38" name="Group 37"/>
          <p:cNvGrpSpPr/>
          <p:nvPr userDrawn="1"/>
        </p:nvGrpSpPr>
        <p:grpSpPr>
          <a:xfrm>
            <a:off x="5169171" y="1582633"/>
            <a:ext cx="1186902" cy="822732"/>
            <a:chOff x="5169171" y="1403539"/>
            <a:chExt cx="1186902" cy="988206"/>
          </a:xfrm>
        </p:grpSpPr>
        <p:sp>
          <p:nvSpPr>
            <p:cNvPr id="39" name="Rectangle 38"/>
            <p:cNvSpPr/>
            <p:nvPr/>
          </p:nvSpPr>
          <p:spPr>
            <a:xfrm>
              <a:off x="5169171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0" name="object 29"/>
            <p:cNvSpPr txBox="1"/>
            <p:nvPr/>
          </p:nvSpPr>
          <p:spPr>
            <a:xfrm>
              <a:off x="5603264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5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1" name="object 29"/>
            <p:cNvSpPr txBox="1"/>
            <p:nvPr/>
          </p:nvSpPr>
          <p:spPr>
            <a:xfrm>
              <a:off x="5238266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172518" y="1403539"/>
              <a:ext cx="44450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6366214" y="1582633"/>
            <a:ext cx="1186902" cy="822732"/>
            <a:chOff x="6366214" y="1403539"/>
            <a:chExt cx="1186902" cy="988206"/>
          </a:xfrm>
        </p:grpSpPr>
        <p:sp>
          <p:nvSpPr>
            <p:cNvPr id="44" name="Rectangle 43"/>
            <p:cNvSpPr/>
            <p:nvPr/>
          </p:nvSpPr>
          <p:spPr>
            <a:xfrm>
              <a:off x="6366214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5" name="object 29"/>
            <p:cNvSpPr txBox="1"/>
            <p:nvPr/>
          </p:nvSpPr>
          <p:spPr>
            <a:xfrm>
              <a:off x="6800885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6" name="object 29"/>
            <p:cNvSpPr txBox="1"/>
            <p:nvPr/>
          </p:nvSpPr>
          <p:spPr>
            <a:xfrm>
              <a:off x="6435887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369420" y="1403539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7563258" y="1582633"/>
            <a:ext cx="1186902" cy="822732"/>
            <a:chOff x="7563258" y="1582633"/>
            <a:chExt cx="1186902" cy="822732"/>
          </a:xfrm>
        </p:grpSpPr>
        <p:sp>
          <p:nvSpPr>
            <p:cNvPr id="49" name="Rectangle 48"/>
            <p:cNvSpPr/>
            <p:nvPr/>
          </p:nvSpPr>
          <p:spPr>
            <a:xfrm>
              <a:off x="7563258" y="1583175"/>
              <a:ext cx="1186902" cy="822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0" name="object 29"/>
            <p:cNvSpPr txBox="1"/>
            <p:nvPr/>
          </p:nvSpPr>
          <p:spPr>
            <a:xfrm>
              <a:off x="7998507" y="1658955"/>
              <a:ext cx="686945" cy="230616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66326" y="1582633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</p:grpSp>
      <p:grpSp>
        <p:nvGrpSpPr>
          <p:cNvPr id="52" name="Group 51"/>
          <p:cNvGrpSpPr/>
          <p:nvPr userDrawn="1"/>
        </p:nvGrpSpPr>
        <p:grpSpPr>
          <a:xfrm>
            <a:off x="380999" y="2412656"/>
            <a:ext cx="1186902" cy="822190"/>
            <a:chOff x="380999" y="2406453"/>
            <a:chExt cx="1186902" cy="987555"/>
          </a:xfrm>
        </p:grpSpPr>
        <p:sp>
          <p:nvSpPr>
            <p:cNvPr id="53" name="Rectangle 52"/>
            <p:cNvSpPr/>
            <p:nvPr/>
          </p:nvSpPr>
          <p:spPr>
            <a:xfrm>
              <a:off x="380999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84908" y="2406951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  <p:sp>
          <p:nvSpPr>
            <p:cNvPr id="55" name="object 29"/>
            <p:cNvSpPr txBox="1"/>
            <p:nvPr/>
          </p:nvSpPr>
          <p:spPr>
            <a:xfrm>
              <a:off x="812779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6" name="Group 55"/>
          <p:cNvGrpSpPr/>
          <p:nvPr userDrawn="1"/>
        </p:nvGrpSpPr>
        <p:grpSpPr>
          <a:xfrm>
            <a:off x="1578042" y="2412656"/>
            <a:ext cx="1186902" cy="822190"/>
            <a:chOff x="1578042" y="2406453"/>
            <a:chExt cx="1186902" cy="987555"/>
          </a:xfrm>
        </p:grpSpPr>
        <p:sp>
          <p:nvSpPr>
            <p:cNvPr id="57" name="Rectangle 56"/>
            <p:cNvSpPr/>
            <p:nvPr/>
          </p:nvSpPr>
          <p:spPr>
            <a:xfrm>
              <a:off x="1578042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581810" y="2406951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  <p:sp>
          <p:nvSpPr>
            <p:cNvPr id="59" name="object 29"/>
            <p:cNvSpPr txBox="1"/>
            <p:nvPr/>
          </p:nvSpPr>
          <p:spPr>
            <a:xfrm>
              <a:off x="2010400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0" name="object 29"/>
            <p:cNvSpPr txBox="1"/>
            <p:nvPr/>
          </p:nvSpPr>
          <p:spPr>
            <a:xfrm>
              <a:off x="1645402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1" name="Group 60"/>
          <p:cNvGrpSpPr/>
          <p:nvPr userDrawn="1"/>
        </p:nvGrpSpPr>
        <p:grpSpPr>
          <a:xfrm>
            <a:off x="2775085" y="2412656"/>
            <a:ext cx="1186902" cy="822190"/>
            <a:chOff x="2775085" y="2406453"/>
            <a:chExt cx="1186902" cy="987555"/>
          </a:xfrm>
        </p:grpSpPr>
        <p:sp>
          <p:nvSpPr>
            <p:cNvPr id="62" name="Rectangle 61"/>
            <p:cNvSpPr/>
            <p:nvPr/>
          </p:nvSpPr>
          <p:spPr>
            <a:xfrm>
              <a:off x="2775085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778713" y="2406951"/>
              <a:ext cx="46053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  <p:sp>
          <p:nvSpPr>
            <p:cNvPr id="64" name="object 29"/>
            <p:cNvSpPr txBox="1"/>
            <p:nvPr/>
          </p:nvSpPr>
          <p:spPr>
            <a:xfrm>
              <a:off x="3208021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5" name="object 29"/>
            <p:cNvSpPr txBox="1"/>
            <p:nvPr/>
          </p:nvSpPr>
          <p:spPr>
            <a:xfrm>
              <a:off x="2843023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6" name="Group 65"/>
          <p:cNvGrpSpPr/>
          <p:nvPr userDrawn="1"/>
        </p:nvGrpSpPr>
        <p:grpSpPr>
          <a:xfrm>
            <a:off x="3972128" y="2412656"/>
            <a:ext cx="1186902" cy="822190"/>
            <a:chOff x="3972128" y="2406453"/>
            <a:chExt cx="1186902" cy="987555"/>
          </a:xfrm>
        </p:grpSpPr>
        <p:sp>
          <p:nvSpPr>
            <p:cNvPr id="67" name="Rectangle 66"/>
            <p:cNvSpPr/>
            <p:nvPr/>
          </p:nvSpPr>
          <p:spPr>
            <a:xfrm>
              <a:off x="3972128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975615" y="2406951"/>
              <a:ext cx="45091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05</a:t>
              </a:r>
            </a:p>
          </p:txBody>
        </p:sp>
        <p:sp>
          <p:nvSpPr>
            <p:cNvPr id="69" name="object 29"/>
            <p:cNvSpPr txBox="1"/>
            <p:nvPr/>
          </p:nvSpPr>
          <p:spPr>
            <a:xfrm>
              <a:off x="4405642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0" name="Group 69"/>
          <p:cNvGrpSpPr/>
          <p:nvPr userDrawn="1"/>
        </p:nvGrpSpPr>
        <p:grpSpPr>
          <a:xfrm>
            <a:off x="5169171" y="2412656"/>
            <a:ext cx="1186902" cy="822190"/>
            <a:chOff x="5169171" y="2406453"/>
            <a:chExt cx="1186902" cy="987555"/>
          </a:xfrm>
        </p:grpSpPr>
        <p:sp>
          <p:nvSpPr>
            <p:cNvPr id="71" name="Rectangle 70"/>
            <p:cNvSpPr/>
            <p:nvPr/>
          </p:nvSpPr>
          <p:spPr>
            <a:xfrm>
              <a:off x="5169171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72518" y="2406951"/>
              <a:ext cx="46053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06</a:t>
              </a:r>
            </a:p>
          </p:txBody>
        </p:sp>
        <p:sp>
          <p:nvSpPr>
            <p:cNvPr id="73" name="object 29"/>
            <p:cNvSpPr txBox="1"/>
            <p:nvPr/>
          </p:nvSpPr>
          <p:spPr>
            <a:xfrm>
              <a:off x="5603264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4" name="object 29"/>
            <p:cNvSpPr txBox="1"/>
            <p:nvPr/>
          </p:nvSpPr>
          <p:spPr>
            <a:xfrm>
              <a:off x="5238266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5" name="Group 74"/>
          <p:cNvGrpSpPr/>
          <p:nvPr userDrawn="1"/>
        </p:nvGrpSpPr>
        <p:grpSpPr>
          <a:xfrm>
            <a:off x="6366214" y="2412656"/>
            <a:ext cx="1186902" cy="822190"/>
            <a:chOff x="6366214" y="2406453"/>
            <a:chExt cx="1186902" cy="987555"/>
          </a:xfrm>
        </p:grpSpPr>
        <p:sp>
          <p:nvSpPr>
            <p:cNvPr id="76" name="Rectangle 75"/>
            <p:cNvSpPr/>
            <p:nvPr/>
          </p:nvSpPr>
          <p:spPr>
            <a:xfrm>
              <a:off x="6366214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369420" y="2406951"/>
              <a:ext cx="441296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07</a:t>
              </a:r>
            </a:p>
          </p:txBody>
        </p:sp>
        <p:sp>
          <p:nvSpPr>
            <p:cNvPr id="78" name="object 29"/>
            <p:cNvSpPr txBox="1"/>
            <p:nvPr/>
          </p:nvSpPr>
          <p:spPr>
            <a:xfrm>
              <a:off x="6800885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9" name="Group 78"/>
          <p:cNvGrpSpPr/>
          <p:nvPr userDrawn="1"/>
        </p:nvGrpSpPr>
        <p:grpSpPr>
          <a:xfrm>
            <a:off x="7563258" y="2412656"/>
            <a:ext cx="1186902" cy="822190"/>
            <a:chOff x="7563258" y="2578873"/>
            <a:chExt cx="1186902" cy="987555"/>
          </a:xfrm>
        </p:grpSpPr>
        <p:sp>
          <p:nvSpPr>
            <p:cNvPr id="80" name="Rectangle 79"/>
            <p:cNvSpPr/>
            <p:nvPr/>
          </p:nvSpPr>
          <p:spPr>
            <a:xfrm>
              <a:off x="7563258" y="257887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566326" y="2579371"/>
              <a:ext cx="46694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08</a:t>
              </a:r>
            </a:p>
          </p:txBody>
        </p:sp>
        <p:sp>
          <p:nvSpPr>
            <p:cNvPr id="82" name="object 29"/>
            <p:cNvSpPr txBox="1"/>
            <p:nvPr/>
          </p:nvSpPr>
          <p:spPr>
            <a:xfrm>
              <a:off x="7633509" y="299116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3" name="Group 82"/>
          <p:cNvGrpSpPr/>
          <p:nvPr userDrawn="1"/>
        </p:nvGrpSpPr>
        <p:grpSpPr>
          <a:xfrm>
            <a:off x="380999" y="3242137"/>
            <a:ext cx="1186902" cy="822190"/>
            <a:chOff x="380999" y="3400626"/>
            <a:chExt cx="1186902" cy="987555"/>
          </a:xfrm>
        </p:grpSpPr>
        <p:sp>
          <p:nvSpPr>
            <p:cNvPr id="84" name="Rectangle 83"/>
            <p:cNvSpPr/>
            <p:nvPr/>
          </p:nvSpPr>
          <p:spPr>
            <a:xfrm>
              <a:off x="380999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84908" y="3410364"/>
              <a:ext cx="46053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09</a:t>
              </a:r>
            </a:p>
          </p:txBody>
        </p:sp>
        <p:sp>
          <p:nvSpPr>
            <p:cNvPr id="86" name="object 29"/>
            <p:cNvSpPr txBox="1"/>
            <p:nvPr/>
          </p:nvSpPr>
          <p:spPr>
            <a:xfrm>
              <a:off x="812779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7" name="object 29"/>
            <p:cNvSpPr txBox="1"/>
            <p:nvPr/>
          </p:nvSpPr>
          <p:spPr>
            <a:xfrm>
              <a:off x="447781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8" name="Group 87"/>
          <p:cNvGrpSpPr/>
          <p:nvPr userDrawn="1"/>
        </p:nvGrpSpPr>
        <p:grpSpPr>
          <a:xfrm>
            <a:off x="1578042" y="3242137"/>
            <a:ext cx="1186902" cy="822190"/>
            <a:chOff x="1578042" y="3400626"/>
            <a:chExt cx="1186902" cy="987555"/>
          </a:xfrm>
        </p:grpSpPr>
        <p:sp>
          <p:nvSpPr>
            <p:cNvPr id="89" name="Rectangle 88"/>
            <p:cNvSpPr/>
            <p:nvPr/>
          </p:nvSpPr>
          <p:spPr>
            <a:xfrm>
              <a:off x="1578042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81810" y="3410364"/>
              <a:ext cx="42847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10</a:t>
              </a:r>
            </a:p>
          </p:txBody>
        </p:sp>
        <p:sp>
          <p:nvSpPr>
            <p:cNvPr id="91" name="object 29"/>
            <p:cNvSpPr txBox="1"/>
            <p:nvPr/>
          </p:nvSpPr>
          <p:spPr>
            <a:xfrm>
              <a:off x="2010400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2" name="object 29"/>
            <p:cNvSpPr txBox="1"/>
            <p:nvPr/>
          </p:nvSpPr>
          <p:spPr>
            <a:xfrm>
              <a:off x="1645402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3" name="Group 92"/>
          <p:cNvGrpSpPr/>
          <p:nvPr userDrawn="1"/>
        </p:nvGrpSpPr>
        <p:grpSpPr>
          <a:xfrm>
            <a:off x="2775085" y="3242137"/>
            <a:ext cx="1186902" cy="822190"/>
            <a:chOff x="2775085" y="3400626"/>
            <a:chExt cx="1186902" cy="987555"/>
          </a:xfrm>
        </p:grpSpPr>
        <p:sp>
          <p:nvSpPr>
            <p:cNvPr id="94" name="Rectangle 93"/>
            <p:cNvSpPr/>
            <p:nvPr/>
          </p:nvSpPr>
          <p:spPr>
            <a:xfrm>
              <a:off x="2775085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778713" y="3410364"/>
              <a:ext cx="385190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11</a:t>
              </a:r>
            </a:p>
          </p:txBody>
        </p:sp>
        <p:sp>
          <p:nvSpPr>
            <p:cNvPr id="96" name="object 29"/>
            <p:cNvSpPr txBox="1"/>
            <p:nvPr/>
          </p:nvSpPr>
          <p:spPr>
            <a:xfrm>
              <a:off x="3208021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7" name="Group 96"/>
          <p:cNvGrpSpPr/>
          <p:nvPr userDrawn="1"/>
        </p:nvGrpSpPr>
        <p:grpSpPr>
          <a:xfrm>
            <a:off x="3972128" y="3242137"/>
            <a:ext cx="1186902" cy="822190"/>
            <a:chOff x="3972128" y="3400626"/>
            <a:chExt cx="1186902" cy="987555"/>
          </a:xfrm>
        </p:grpSpPr>
        <p:sp>
          <p:nvSpPr>
            <p:cNvPr id="98" name="Rectangle 97"/>
            <p:cNvSpPr/>
            <p:nvPr/>
          </p:nvSpPr>
          <p:spPr>
            <a:xfrm>
              <a:off x="397212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975615" y="3410364"/>
              <a:ext cx="41244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12</a:t>
              </a:r>
            </a:p>
          </p:txBody>
        </p:sp>
        <p:sp>
          <p:nvSpPr>
            <p:cNvPr id="100" name="object 29"/>
            <p:cNvSpPr txBox="1"/>
            <p:nvPr/>
          </p:nvSpPr>
          <p:spPr>
            <a:xfrm>
              <a:off x="4405642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>
            <a:off x="5169171" y="3242137"/>
            <a:ext cx="1186902" cy="822190"/>
            <a:chOff x="5169171" y="3574463"/>
            <a:chExt cx="1186902" cy="987555"/>
          </a:xfrm>
        </p:grpSpPr>
        <p:sp>
          <p:nvSpPr>
            <p:cNvPr id="102" name="Rectangle 101"/>
            <p:cNvSpPr/>
            <p:nvPr/>
          </p:nvSpPr>
          <p:spPr>
            <a:xfrm>
              <a:off x="5169171" y="357446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172518" y="3584201"/>
              <a:ext cx="41244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13</a:t>
              </a:r>
            </a:p>
          </p:txBody>
        </p:sp>
        <p:sp>
          <p:nvSpPr>
            <p:cNvPr id="104" name="object 29"/>
            <p:cNvSpPr txBox="1"/>
            <p:nvPr/>
          </p:nvSpPr>
          <p:spPr>
            <a:xfrm>
              <a:off x="5603264" y="366778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5" name="object 29"/>
            <p:cNvSpPr txBox="1"/>
            <p:nvPr/>
          </p:nvSpPr>
          <p:spPr>
            <a:xfrm>
              <a:off x="5238266" y="399599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6" name="Group 105"/>
          <p:cNvGrpSpPr/>
          <p:nvPr userDrawn="1"/>
        </p:nvGrpSpPr>
        <p:grpSpPr>
          <a:xfrm>
            <a:off x="6366214" y="3242137"/>
            <a:ext cx="1186902" cy="822190"/>
            <a:chOff x="6366214" y="3400626"/>
            <a:chExt cx="1186902" cy="987555"/>
          </a:xfrm>
        </p:grpSpPr>
        <p:sp>
          <p:nvSpPr>
            <p:cNvPr id="107" name="Rectangle 106"/>
            <p:cNvSpPr/>
            <p:nvPr/>
          </p:nvSpPr>
          <p:spPr>
            <a:xfrm>
              <a:off x="6366214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369420" y="3410364"/>
              <a:ext cx="417250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14</a:t>
              </a:r>
            </a:p>
          </p:txBody>
        </p:sp>
        <p:sp>
          <p:nvSpPr>
            <p:cNvPr id="109" name="object 29"/>
            <p:cNvSpPr txBox="1"/>
            <p:nvPr/>
          </p:nvSpPr>
          <p:spPr>
            <a:xfrm>
              <a:off x="6800885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0" name="Group 109"/>
          <p:cNvGrpSpPr/>
          <p:nvPr userDrawn="1"/>
        </p:nvGrpSpPr>
        <p:grpSpPr>
          <a:xfrm>
            <a:off x="7563258" y="3242137"/>
            <a:ext cx="1186902" cy="822190"/>
            <a:chOff x="7563258" y="3242137"/>
            <a:chExt cx="1186902" cy="822190"/>
          </a:xfrm>
        </p:grpSpPr>
        <p:sp>
          <p:nvSpPr>
            <p:cNvPr id="111" name="Rectangle 110"/>
            <p:cNvSpPr/>
            <p:nvPr/>
          </p:nvSpPr>
          <p:spPr>
            <a:xfrm>
              <a:off x="7563258" y="3242137"/>
              <a:ext cx="1186902" cy="822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66326" y="3250244"/>
              <a:ext cx="4076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15</a:t>
              </a:r>
            </a:p>
          </p:txBody>
        </p:sp>
        <p:sp>
          <p:nvSpPr>
            <p:cNvPr id="113" name="object 29"/>
            <p:cNvSpPr txBox="1"/>
            <p:nvPr/>
          </p:nvSpPr>
          <p:spPr>
            <a:xfrm>
              <a:off x="7633509" y="3593085"/>
              <a:ext cx="1060035" cy="270302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4" name="Group 113"/>
          <p:cNvGrpSpPr/>
          <p:nvPr userDrawn="1"/>
        </p:nvGrpSpPr>
        <p:grpSpPr>
          <a:xfrm>
            <a:off x="380999" y="4071618"/>
            <a:ext cx="1186902" cy="822190"/>
            <a:chOff x="380999" y="4392380"/>
            <a:chExt cx="1186902" cy="987555"/>
          </a:xfrm>
        </p:grpSpPr>
        <p:sp>
          <p:nvSpPr>
            <p:cNvPr id="115" name="Rectangle 114"/>
            <p:cNvSpPr/>
            <p:nvPr/>
          </p:nvSpPr>
          <p:spPr>
            <a:xfrm>
              <a:off x="380999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84908" y="4405684"/>
              <a:ext cx="417250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16</a:t>
              </a:r>
            </a:p>
          </p:txBody>
        </p:sp>
        <p:sp>
          <p:nvSpPr>
            <p:cNvPr id="117" name="object 29"/>
            <p:cNvSpPr txBox="1"/>
            <p:nvPr/>
          </p:nvSpPr>
          <p:spPr>
            <a:xfrm>
              <a:off x="812779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8" name="object 29"/>
            <p:cNvSpPr txBox="1"/>
            <p:nvPr/>
          </p:nvSpPr>
          <p:spPr>
            <a:xfrm>
              <a:off x="447781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9" name="Group 118"/>
          <p:cNvGrpSpPr/>
          <p:nvPr userDrawn="1"/>
        </p:nvGrpSpPr>
        <p:grpSpPr>
          <a:xfrm>
            <a:off x="1578042" y="4071618"/>
            <a:ext cx="1186902" cy="822190"/>
            <a:chOff x="1578042" y="4392380"/>
            <a:chExt cx="1186902" cy="987555"/>
          </a:xfrm>
        </p:grpSpPr>
        <p:sp>
          <p:nvSpPr>
            <p:cNvPr id="120" name="Rectangle 119"/>
            <p:cNvSpPr/>
            <p:nvPr/>
          </p:nvSpPr>
          <p:spPr>
            <a:xfrm>
              <a:off x="1578042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81810" y="4405684"/>
              <a:ext cx="39801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17</a:t>
              </a:r>
            </a:p>
          </p:txBody>
        </p:sp>
        <p:sp>
          <p:nvSpPr>
            <p:cNvPr id="122" name="object 29"/>
            <p:cNvSpPr txBox="1"/>
            <p:nvPr/>
          </p:nvSpPr>
          <p:spPr>
            <a:xfrm>
              <a:off x="1645402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3" name="Group 122"/>
          <p:cNvGrpSpPr/>
          <p:nvPr userDrawn="1"/>
        </p:nvGrpSpPr>
        <p:grpSpPr>
          <a:xfrm>
            <a:off x="2775085" y="4071618"/>
            <a:ext cx="1186902" cy="822190"/>
            <a:chOff x="2775085" y="4392380"/>
            <a:chExt cx="1186902" cy="987555"/>
          </a:xfrm>
        </p:grpSpPr>
        <p:sp>
          <p:nvSpPr>
            <p:cNvPr id="124" name="Rectangle 123"/>
            <p:cNvSpPr/>
            <p:nvPr/>
          </p:nvSpPr>
          <p:spPr>
            <a:xfrm>
              <a:off x="2775085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778713" y="4405684"/>
              <a:ext cx="42366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18</a:t>
              </a:r>
            </a:p>
          </p:txBody>
        </p:sp>
        <p:sp>
          <p:nvSpPr>
            <p:cNvPr id="126" name="object 29"/>
            <p:cNvSpPr txBox="1"/>
            <p:nvPr/>
          </p:nvSpPr>
          <p:spPr>
            <a:xfrm>
              <a:off x="3208021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7" name="object 29"/>
            <p:cNvSpPr txBox="1"/>
            <p:nvPr/>
          </p:nvSpPr>
          <p:spPr>
            <a:xfrm>
              <a:off x="2843023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8" name="Group 127"/>
          <p:cNvGrpSpPr/>
          <p:nvPr userDrawn="1"/>
        </p:nvGrpSpPr>
        <p:grpSpPr>
          <a:xfrm>
            <a:off x="3972128" y="4071618"/>
            <a:ext cx="1186902" cy="822190"/>
            <a:chOff x="3972128" y="4392380"/>
            <a:chExt cx="1186902" cy="987555"/>
          </a:xfrm>
        </p:grpSpPr>
        <p:sp>
          <p:nvSpPr>
            <p:cNvPr id="129" name="Rectangle 128"/>
            <p:cNvSpPr/>
            <p:nvPr/>
          </p:nvSpPr>
          <p:spPr>
            <a:xfrm>
              <a:off x="397212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975615" y="4405684"/>
              <a:ext cx="417250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19</a:t>
              </a:r>
            </a:p>
          </p:txBody>
        </p:sp>
        <p:sp>
          <p:nvSpPr>
            <p:cNvPr id="131" name="object 29"/>
            <p:cNvSpPr txBox="1"/>
            <p:nvPr/>
          </p:nvSpPr>
          <p:spPr>
            <a:xfrm>
              <a:off x="4405642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2" name="Group 131"/>
          <p:cNvGrpSpPr/>
          <p:nvPr userDrawn="1"/>
        </p:nvGrpSpPr>
        <p:grpSpPr>
          <a:xfrm>
            <a:off x="5169171" y="4071618"/>
            <a:ext cx="1186902" cy="822190"/>
            <a:chOff x="5169171" y="4392380"/>
            <a:chExt cx="1186902" cy="987555"/>
          </a:xfrm>
        </p:grpSpPr>
        <p:sp>
          <p:nvSpPr>
            <p:cNvPr id="133" name="Rectangle 132"/>
            <p:cNvSpPr/>
            <p:nvPr/>
          </p:nvSpPr>
          <p:spPr>
            <a:xfrm>
              <a:off x="5169171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172518" y="4405684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20</a:t>
              </a:r>
            </a:p>
          </p:txBody>
        </p:sp>
        <p:sp>
          <p:nvSpPr>
            <p:cNvPr id="135" name="object 29"/>
            <p:cNvSpPr txBox="1"/>
            <p:nvPr/>
          </p:nvSpPr>
          <p:spPr>
            <a:xfrm>
              <a:off x="5603264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6" name="object 29"/>
            <p:cNvSpPr txBox="1"/>
            <p:nvPr/>
          </p:nvSpPr>
          <p:spPr>
            <a:xfrm>
              <a:off x="5238266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7" name="Group 136"/>
          <p:cNvGrpSpPr/>
          <p:nvPr userDrawn="1"/>
        </p:nvGrpSpPr>
        <p:grpSpPr>
          <a:xfrm>
            <a:off x="6366214" y="4071618"/>
            <a:ext cx="1186902" cy="822190"/>
            <a:chOff x="6366214" y="4392380"/>
            <a:chExt cx="1186902" cy="987555"/>
          </a:xfrm>
        </p:grpSpPr>
        <p:sp>
          <p:nvSpPr>
            <p:cNvPr id="138" name="Rectangle 137"/>
            <p:cNvSpPr/>
            <p:nvPr/>
          </p:nvSpPr>
          <p:spPr>
            <a:xfrm>
              <a:off x="6366214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6369420" y="4405684"/>
              <a:ext cx="41244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21</a:t>
              </a:r>
            </a:p>
          </p:txBody>
        </p:sp>
        <p:sp>
          <p:nvSpPr>
            <p:cNvPr id="140" name="object 29"/>
            <p:cNvSpPr txBox="1"/>
            <p:nvPr/>
          </p:nvSpPr>
          <p:spPr>
            <a:xfrm>
              <a:off x="6800885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1" name="object 29"/>
            <p:cNvSpPr txBox="1"/>
            <p:nvPr/>
          </p:nvSpPr>
          <p:spPr>
            <a:xfrm>
              <a:off x="6435887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2" name="Group 141"/>
          <p:cNvGrpSpPr/>
          <p:nvPr userDrawn="1"/>
        </p:nvGrpSpPr>
        <p:grpSpPr>
          <a:xfrm>
            <a:off x="7563258" y="4071618"/>
            <a:ext cx="1186902" cy="822190"/>
            <a:chOff x="7563258" y="4071618"/>
            <a:chExt cx="1186902" cy="822190"/>
          </a:xfrm>
        </p:grpSpPr>
        <p:sp>
          <p:nvSpPr>
            <p:cNvPr id="143" name="Rectangle 142"/>
            <p:cNvSpPr/>
            <p:nvPr/>
          </p:nvSpPr>
          <p:spPr>
            <a:xfrm>
              <a:off x="7563258" y="4071618"/>
              <a:ext cx="1186902" cy="822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566326" y="408269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22</a:t>
              </a:r>
            </a:p>
          </p:txBody>
        </p:sp>
        <p:sp>
          <p:nvSpPr>
            <p:cNvPr id="145" name="object 29"/>
            <p:cNvSpPr txBox="1"/>
            <p:nvPr/>
          </p:nvSpPr>
          <p:spPr>
            <a:xfrm>
              <a:off x="7998507" y="4152281"/>
              <a:ext cx="686945" cy="230616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6" name="Group 145"/>
          <p:cNvGrpSpPr/>
          <p:nvPr userDrawn="1"/>
        </p:nvGrpSpPr>
        <p:grpSpPr>
          <a:xfrm>
            <a:off x="380999" y="4901099"/>
            <a:ext cx="1186902" cy="822190"/>
            <a:chOff x="380999" y="5386551"/>
            <a:chExt cx="1186902" cy="987555"/>
          </a:xfrm>
        </p:grpSpPr>
        <p:sp>
          <p:nvSpPr>
            <p:cNvPr id="147" name="Rectangle 146"/>
            <p:cNvSpPr/>
            <p:nvPr/>
          </p:nvSpPr>
          <p:spPr>
            <a:xfrm>
              <a:off x="380999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84908" y="5392913"/>
              <a:ext cx="43969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23</a:t>
              </a:r>
            </a:p>
          </p:txBody>
        </p:sp>
        <p:sp>
          <p:nvSpPr>
            <p:cNvPr id="149" name="object 29"/>
            <p:cNvSpPr txBox="1"/>
            <p:nvPr/>
          </p:nvSpPr>
          <p:spPr>
            <a:xfrm>
              <a:off x="812779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0" name="Group 149"/>
          <p:cNvGrpSpPr/>
          <p:nvPr userDrawn="1"/>
        </p:nvGrpSpPr>
        <p:grpSpPr>
          <a:xfrm>
            <a:off x="1578042" y="4901099"/>
            <a:ext cx="1186902" cy="822190"/>
            <a:chOff x="1578042" y="5386551"/>
            <a:chExt cx="1186902" cy="987555"/>
          </a:xfrm>
        </p:grpSpPr>
        <p:sp>
          <p:nvSpPr>
            <p:cNvPr id="151" name="Rectangle 150"/>
            <p:cNvSpPr/>
            <p:nvPr/>
          </p:nvSpPr>
          <p:spPr>
            <a:xfrm>
              <a:off x="1578042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581810" y="5392913"/>
              <a:ext cx="44450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24</a:t>
              </a:r>
            </a:p>
          </p:txBody>
        </p:sp>
        <p:sp>
          <p:nvSpPr>
            <p:cNvPr id="153" name="object 29"/>
            <p:cNvSpPr txBox="1"/>
            <p:nvPr/>
          </p:nvSpPr>
          <p:spPr>
            <a:xfrm>
              <a:off x="2010400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4" name="Group 153"/>
          <p:cNvGrpSpPr/>
          <p:nvPr userDrawn="1"/>
        </p:nvGrpSpPr>
        <p:grpSpPr>
          <a:xfrm>
            <a:off x="2775085" y="4901099"/>
            <a:ext cx="1186902" cy="822190"/>
            <a:chOff x="2775085" y="5386551"/>
            <a:chExt cx="1186902" cy="987555"/>
          </a:xfrm>
        </p:grpSpPr>
        <p:sp>
          <p:nvSpPr>
            <p:cNvPr id="155" name="Rectangle 154"/>
            <p:cNvSpPr/>
            <p:nvPr/>
          </p:nvSpPr>
          <p:spPr>
            <a:xfrm>
              <a:off x="2775085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778713" y="5392913"/>
              <a:ext cx="43488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25</a:t>
              </a:r>
            </a:p>
          </p:txBody>
        </p:sp>
      </p:grpSp>
      <p:grpSp>
        <p:nvGrpSpPr>
          <p:cNvPr id="157" name="Group 156"/>
          <p:cNvGrpSpPr/>
          <p:nvPr userDrawn="1"/>
        </p:nvGrpSpPr>
        <p:grpSpPr>
          <a:xfrm>
            <a:off x="3972128" y="4901099"/>
            <a:ext cx="1186902" cy="822190"/>
            <a:chOff x="3972128" y="5565644"/>
            <a:chExt cx="1186902" cy="987555"/>
          </a:xfrm>
        </p:grpSpPr>
        <p:sp>
          <p:nvSpPr>
            <p:cNvPr id="158" name="Rectangle 157"/>
            <p:cNvSpPr/>
            <p:nvPr/>
          </p:nvSpPr>
          <p:spPr>
            <a:xfrm>
              <a:off x="3972128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3975615" y="5572006"/>
              <a:ext cx="44450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  <p:sp>
          <p:nvSpPr>
            <p:cNvPr id="160" name="object 29"/>
            <p:cNvSpPr txBox="1"/>
            <p:nvPr/>
          </p:nvSpPr>
          <p:spPr>
            <a:xfrm>
              <a:off x="4405642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1" name="object 29"/>
            <p:cNvSpPr txBox="1"/>
            <p:nvPr/>
          </p:nvSpPr>
          <p:spPr>
            <a:xfrm>
              <a:off x="4040644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2" name="Group 161"/>
          <p:cNvGrpSpPr/>
          <p:nvPr userDrawn="1"/>
        </p:nvGrpSpPr>
        <p:grpSpPr>
          <a:xfrm>
            <a:off x="6366214" y="4901099"/>
            <a:ext cx="1186902" cy="822190"/>
            <a:chOff x="6366214" y="5565644"/>
            <a:chExt cx="1186902" cy="987555"/>
          </a:xfrm>
        </p:grpSpPr>
        <p:sp>
          <p:nvSpPr>
            <p:cNvPr id="163" name="Rectangle 162"/>
            <p:cNvSpPr/>
            <p:nvPr/>
          </p:nvSpPr>
          <p:spPr>
            <a:xfrm>
              <a:off x="6366214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369420" y="5572006"/>
              <a:ext cx="45091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  <p:sp>
          <p:nvSpPr>
            <p:cNvPr id="165" name="object 29"/>
            <p:cNvSpPr txBox="1"/>
            <p:nvPr/>
          </p:nvSpPr>
          <p:spPr>
            <a:xfrm>
              <a:off x="6800885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6" name="Group 165"/>
          <p:cNvGrpSpPr/>
          <p:nvPr userDrawn="1"/>
        </p:nvGrpSpPr>
        <p:grpSpPr>
          <a:xfrm>
            <a:off x="5169171" y="4901099"/>
            <a:ext cx="1186902" cy="822190"/>
            <a:chOff x="5169171" y="5565644"/>
            <a:chExt cx="1186902" cy="987555"/>
          </a:xfrm>
        </p:grpSpPr>
        <p:sp>
          <p:nvSpPr>
            <p:cNvPr id="167" name="Rectangle 166"/>
            <p:cNvSpPr/>
            <p:nvPr/>
          </p:nvSpPr>
          <p:spPr>
            <a:xfrm>
              <a:off x="5169171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172518" y="5572006"/>
              <a:ext cx="425266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  <p:sp>
          <p:nvSpPr>
            <p:cNvPr id="169" name="object 29"/>
            <p:cNvSpPr txBox="1"/>
            <p:nvPr/>
          </p:nvSpPr>
          <p:spPr>
            <a:xfrm>
              <a:off x="5603264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70" name="Group 169"/>
          <p:cNvGrpSpPr/>
          <p:nvPr userDrawn="1"/>
        </p:nvGrpSpPr>
        <p:grpSpPr>
          <a:xfrm>
            <a:off x="380999" y="5730581"/>
            <a:ext cx="1186902" cy="822190"/>
            <a:chOff x="380999" y="5386551"/>
            <a:chExt cx="1186902" cy="987555"/>
          </a:xfrm>
        </p:grpSpPr>
        <p:sp>
          <p:nvSpPr>
            <p:cNvPr id="171" name="Rectangle 170"/>
            <p:cNvSpPr/>
            <p:nvPr/>
          </p:nvSpPr>
          <p:spPr>
            <a:xfrm>
              <a:off x="380999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384908" y="5392913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  <p:sp>
          <p:nvSpPr>
            <p:cNvPr id="173" name="object 29"/>
            <p:cNvSpPr txBox="1"/>
            <p:nvPr/>
          </p:nvSpPr>
          <p:spPr>
            <a:xfrm>
              <a:off x="812779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4" name="object 29"/>
            <p:cNvSpPr txBox="1"/>
            <p:nvPr/>
          </p:nvSpPr>
          <p:spPr>
            <a:xfrm>
              <a:off x="447781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75" name="Group 174"/>
          <p:cNvGrpSpPr/>
          <p:nvPr userDrawn="1"/>
        </p:nvGrpSpPr>
        <p:grpSpPr>
          <a:xfrm>
            <a:off x="7563258" y="5730581"/>
            <a:ext cx="1186902" cy="822190"/>
            <a:chOff x="7563258" y="5565644"/>
            <a:chExt cx="1186902" cy="987555"/>
          </a:xfrm>
        </p:grpSpPr>
        <p:sp>
          <p:nvSpPr>
            <p:cNvPr id="176" name="Rectangle 175"/>
            <p:cNvSpPr/>
            <p:nvPr/>
          </p:nvSpPr>
          <p:spPr>
            <a:xfrm>
              <a:off x="7563258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7566326" y="5572006"/>
              <a:ext cx="45091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05</a:t>
              </a:r>
            </a:p>
          </p:txBody>
        </p:sp>
        <p:sp>
          <p:nvSpPr>
            <p:cNvPr id="178" name="object 29"/>
            <p:cNvSpPr txBox="1"/>
            <p:nvPr/>
          </p:nvSpPr>
          <p:spPr>
            <a:xfrm>
              <a:off x="7998507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9" name="object 29"/>
            <p:cNvSpPr txBox="1"/>
            <p:nvPr/>
          </p:nvSpPr>
          <p:spPr>
            <a:xfrm>
              <a:off x="7633509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80" name="Group 179"/>
          <p:cNvGrpSpPr/>
          <p:nvPr userDrawn="1"/>
        </p:nvGrpSpPr>
        <p:grpSpPr>
          <a:xfrm>
            <a:off x="2775085" y="5730581"/>
            <a:ext cx="1186902" cy="822190"/>
            <a:chOff x="2775085" y="5386551"/>
            <a:chExt cx="1186902" cy="987555"/>
          </a:xfrm>
        </p:grpSpPr>
        <p:sp>
          <p:nvSpPr>
            <p:cNvPr id="181" name="Rectangle 180"/>
            <p:cNvSpPr/>
            <p:nvPr/>
          </p:nvSpPr>
          <p:spPr>
            <a:xfrm>
              <a:off x="2775085" y="5386551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2778713" y="5392913"/>
              <a:ext cx="42847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  <p:sp>
          <p:nvSpPr>
            <p:cNvPr id="183" name="object 29"/>
            <p:cNvSpPr txBox="1"/>
            <p:nvPr/>
          </p:nvSpPr>
          <p:spPr>
            <a:xfrm>
              <a:off x="3208021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4" name="object 29"/>
            <p:cNvSpPr txBox="1"/>
            <p:nvPr/>
          </p:nvSpPr>
          <p:spPr>
            <a:xfrm>
              <a:off x="2843023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85" name="Group 184"/>
          <p:cNvGrpSpPr/>
          <p:nvPr userDrawn="1"/>
        </p:nvGrpSpPr>
        <p:grpSpPr>
          <a:xfrm>
            <a:off x="3972128" y="5730581"/>
            <a:ext cx="1186902" cy="822190"/>
            <a:chOff x="3972128" y="5565644"/>
            <a:chExt cx="1186902" cy="987555"/>
          </a:xfrm>
        </p:grpSpPr>
        <p:sp>
          <p:nvSpPr>
            <p:cNvPr id="186" name="Rectangle 185"/>
            <p:cNvSpPr/>
            <p:nvPr/>
          </p:nvSpPr>
          <p:spPr>
            <a:xfrm>
              <a:off x="3972128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975615" y="5572006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  <p:sp>
          <p:nvSpPr>
            <p:cNvPr id="188" name="object 29"/>
            <p:cNvSpPr txBox="1"/>
            <p:nvPr/>
          </p:nvSpPr>
          <p:spPr>
            <a:xfrm>
              <a:off x="4405642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9" name="object 29"/>
            <p:cNvSpPr txBox="1"/>
            <p:nvPr/>
          </p:nvSpPr>
          <p:spPr>
            <a:xfrm>
              <a:off x="4040644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90" name="Group 189"/>
          <p:cNvGrpSpPr/>
          <p:nvPr userDrawn="1"/>
        </p:nvGrpSpPr>
        <p:grpSpPr>
          <a:xfrm>
            <a:off x="6366214" y="5730581"/>
            <a:ext cx="1186902" cy="822190"/>
            <a:chOff x="6366214" y="5565644"/>
            <a:chExt cx="1186902" cy="987555"/>
          </a:xfrm>
        </p:grpSpPr>
        <p:sp>
          <p:nvSpPr>
            <p:cNvPr id="191" name="Rectangle 190"/>
            <p:cNvSpPr/>
            <p:nvPr/>
          </p:nvSpPr>
          <p:spPr>
            <a:xfrm>
              <a:off x="6366214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9420" y="5572006"/>
              <a:ext cx="46053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  <p:sp>
          <p:nvSpPr>
            <p:cNvPr id="193" name="object 29"/>
            <p:cNvSpPr txBox="1"/>
            <p:nvPr/>
          </p:nvSpPr>
          <p:spPr>
            <a:xfrm>
              <a:off x="6800885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4" name="object 29"/>
            <p:cNvSpPr txBox="1"/>
            <p:nvPr/>
          </p:nvSpPr>
          <p:spPr>
            <a:xfrm>
              <a:off x="6435887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95" name="Group 194"/>
          <p:cNvGrpSpPr/>
          <p:nvPr userDrawn="1"/>
        </p:nvGrpSpPr>
        <p:grpSpPr>
          <a:xfrm>
            <a:off x="5169171" y="5730581"/>
            <a:ext cx="1186902" cy="822190"/>
            <a:chOff x="5169171" y="5565644"/>
            <a:chExt cx="1186902" cy="987555"/>
          </a:xfrm>
        </p:grpSpPr>
        <p:sp>
          <p:nvSpPr>
            <p:cNvPr id="196" name="Rectangle 195"/>
            <p:cNvSpPr/>
            <p:nvPr/>
          </p:nvSpPr>
          <p:spPr>
            <a:xfrm>
              <a:off x="5169171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5172518" y="5572006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  <p:sp>
          <p:nvSpPr>
            <p:cNvPr id="198" name="object 29"/>
            <p:cNvSpPr txBox="1"/>
            <p:nvPr/>
          </p:nvSpPr>
          <p:spPr>
            <a:xfrm>
              <a:off x="5603264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9" name="object 29"/>
            <p:cNvSpPr txBox="1"/>
            <p:nvPr/>
          </p:nvSpPr>
          <p:spPr>
            <a:xfrm>
              <a:off x="5238266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200" name="Group 199"/>
          <p:cNvGrpSpPr/>
          <p:nvPr userDrawn="1"/>
        </p:nvGrpSpPr>
        <p:grpSpPr>
          <a:xfrm>
            <a:off x="7563258" y="4901099"/>
            <a:ext cx="1186902" cy="822190"/>
            <a:chOff x="7563258" y="4901099"/>
            <a:chExt cx="1186902" cy="822190"/>
          </a:xfrm>
        </p:grpSpPr>
        <p:sp>
          <p:nvSpPr>
            <p:cNvPr id="201" name="Rectangle 200"/>
            <p:cNvSpPr/>
            <p:nvPr/>
          </p:nvSpPr>
          <p:spPr>
            <a:xfrm>
              <a:off x="7563258" y="4901099"/>
              <a:ext cx="1186902" cy="822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7566326" y="4906396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  <p:sp>
          <p:nvSpPr>
            <p:cNvPr id="203" name="object 29"/>
            <p:cNvSpPr txBox="1"/>
            <p:nvPr/>
          </p:nvSpPr>
          <p:spPr>
            <a:xfrm>
              <a:off x="7998507" y="4975981"/>
              <a:ext cx="686945" cy="230616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4" name="object 29"/>
            <p:cNvSpPr txBox="1"/>
            <p:nvPr/>
          </p:nvSpPr>
          <p:spPr>
            <a:xfrm>
              <a:off x="7633509" y="5249236"/>
              <a:ext cx="1060035" cy="270302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205" name="Group 204"/>
          <p:cNvGrpSpPr/>
          <p:nvPr userDrawn="1"/>
        </p:nvGrpSpPr>
        <p:grpSpPr>
          <a:xfrm>
            <a:off x="1578042" y="5730581"/>
            <a:ext cx="1186902" cy="822190"/>
            <a:chOff x="1578042" y="5730581"/>
            <a:chExt cx="1186902" cy="822190"/>
          </a:xfrm>
        </p:grpSpPr>
        <p:sp>
          <p:nvSpPr>
            <p:cNvPr id="206" name="Rectangle 205"/>
            <p:cNvSpPr/>
            <p:nvPr/>
          </p:nvSpPr>
          <p:spPr>
            <a:xfrm>
              <a:off x="1578042" y="5730581"/>
              <a:ext cx="1186902" cy="822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1581810" y="5735878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31</a:t>
              </a:r>
            </a:p>
          </p:txBody>
        </p:sp>
      </p:grpSp>
      <p:sp>
        <p:nvSpPr>
          <p:cNvPr id="20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60194" y="3777956"/>
            <a:ext cx="1039530" cy="220325"/>
          </a:xfr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20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244582" y="3770155"/>
            <a:ext cx="1039530" cy="220325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210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256948" y="5437539"/>
            <a:ext cx="1039530" cy="220325"/>
          </a:xfr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211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4023" y="2517601"/>
            <a:ext cx="733410" cy="58931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2" name="Text Placeholder 3"/>
          <p:cNvSpPr>
            <a:spLocks noGrp="1"/>
          </p:cNvSpPr>
          <p:nvPr>
            <p:ph type="body" sz="half" idx="10"/>
          </p:nvPr>
        </p:nvSpPr>
        <p:spPr>
          <a:xfrm>
            <a:off x="6758672" y="2517602"/>
            <a:ext cx="728811" cy="5836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4339199" y="3372879"/>
            <a:ext cx="733410" cy="6257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4" name="Title 1"/>
          <p:cNvSpPr>
            <a:spLocks noGrp="1"/>
          </p:cNvSpPr>
          <p:nvPr>
            <p:ph type="title"/>
          </p:nvPr>
        </p:nvSpPr>
        <p:spPr>
          <a:xfrm>
            <a:off x="463080" y="588677"/>
            <a:ext cx="5972808" cy="653892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9274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7325140" y="152852"/>
            <a:ext cx="1434960" cy="152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2698" marR="5080" algn="ctr"/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September </a:t>
            </a:r>
            <a:endParaRPr lang="en-IN" sz="1000" b="1">
              <a:solidFill>
                <a:schemeClr val="tx1">
                  <a:lumMod val="75000"/>
                  <a:lumOff val="2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>
            <p:extLst/>
          </p:nvPr>
        </p:nvGraphicFramePr>
        <p:xfrm>
          <a:off x="7325145" y="350798"/>
          <a:ext cx="1434958" cy="87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4031"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 userDrawn="1"/>
        </p:nvSpPr>
        <p:spPr>
          <a:xfrm>
            <a:off x="381001" y="1255334"/>
            <a:ext cx="8369162" cy="5297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sx="1000" sy="1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81001" y="1265382"/>
            <a:ext cx="8369161" cy="312292"/>
            <a:chOff x="380999" y="1265382"/>
            <a:chExt cx="8369161" cy="312292"/>
          </a:xfrm>
        </p:grpSpPr>
        <p:sp>
          <p:nvSpPr>
            <p:cNvPr id="11" name="Rectangle 10"/>
            <p:cNvSpPr/>
            <p:nvPr/>
          </p:nvSpPr>
          <p:spPr>
            <a:xfrm>
              <a:off x="380999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>
                  <a:latin typeface="Georgia" charset="0"/>
                  <a:ea typeface="Georgia" charset="0"/>
                  <a:cs typeface="Georgia" charset="0"/>
                </a:rPr>
                <a:t>Sun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78042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Mon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5085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20">
                  <a:latin typeface="Georgia" charset="0"/>
                  <a:ea typeface="Georgia" charset="0"/>
                  <a:cs typeface="Georgia" charset="0"/>
                </a:rPr>
                <a:t>Tue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7212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Wed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69171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Thu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66214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1">
                  <a:latin typeface="Georgia" charset="0"/>
                  <a:ea typeface="Georgia" charset="0"/>
                  <a:cs typeface="Georgia" charset="0"/>
                </a:rPr>
                <a:t>Fri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6325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Sat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380999" y="1582632"/>
            <a:ext cx="1186902" cy="988206"/>
            <a:chOff x="380999" y="1403539"/>
            <a:chExt cx="1186902" cy="988206"/>
          </a:xfrm>
        </p:grpSpPr>
        <p:sp>
          <p:nvSpPr>
            <p:cNvPr id="19" name="Rectangle 18"/>
            <p:cNvSpPr/>
            <p:nvPr/>
          </p:nvSpPr>
          <p:spPr>
            <a:xfrm>
              <a:off x="380999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" name="object 29"/>
            <p:cNvSpPr txBox="1"/>
            <p:nvPr/>
          </p:nvSpPr>
          <p:spPr>
            <a:xfrm>
              <a:off x="812779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1" name="object 29"/>
            <p:cNvSpPr txBox="1"/>
            <p:nvPr/>
          </p:nvSpPr>
          <p:spPr>
            <a:xfrm>
              <a:off x="447781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4908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1578042" y="1582632"/>
            <a:ext cx="1186902" cy="988206"/>
            <a:chOff x="1578042" y="1403539"/>
            <a:chExt cx="1186902" cy="988206"/>
          </a:xfrm>
        </p:grpSpPr>
        <p:sp>
          <p:nvSpPr>
            <p:cNvPr id="24" name="Rectangle 23"/>
            <p:cNvSpPr/>
            <p:nvPr/>
          </p:nvSpPr>
          <p:spPr>
            <a:xfrm>
              <a:off x="1578042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5" name="object 29"/>
            <p:cNvSpPr txBox="1"/>
            <p:nvPr/>
          </p:nvSpPr>
          <p:spPr>
            <a:xfrm>
              <a:off x="2010400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6" name="object 29"/>
            <p:cNvSpPr txBox="1"/>
            <p:nvPr/>
          </p:nvSpPr>
          <p:spPr>
            <a:xfrm>
              <a:off x="1645402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81810" y="1403539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31</a:t>
              </a: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2775085" y="1582632"/>
            <a:ext cx="1186902" cy="988206"/>
            <a:chOff x="2775085" y="1403539"/>
            <a:chExt cx="1186902" cy="988206"/>
          </a:xfrm>
        </p:grpSpPr>
        <p:sp>
          <p:nvSpPr>
            <p:cNvPr id="29" name="Rectangle 28"/>
            <p:cNvSpPr/>
            <p:nvPr/>
          </p:nvSpPr>
          <p:spPr>
            <a:xfrm>
              <a:off x="2775085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0" name="object 29"/>
            <p:cNvSpPr txBox="1"/>
            <p:nvPr/>
          </p:nvSpPr>
          <p:spPr>
            <a:xfrm>
              <a:off x="2843023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78713" y="1403539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</p:grpSp>
      <p:grpSp>
        <p:nvGrpSpPr>
          <p:cNvPr id="32" name="Group 31"/>
          <p:cNvGrpSpPr/>
          <p:nvPr userDrawn="1"/>
        </p:nvGrpSpPr>
        <p:grpSpPr>
          <a:xfrm>
            <a:off x="3972128" y="1582632"/>
            <a:ext cx="1186902" cy="988206"/>
            <a:chOff x="3972128" y="1582632"/>
            <a:chExt cx="1186902" cy="988206"/>
          </a:xfrm>
        </p:grpSpPr>
        <p:sp>
          <p:nvSpPr>
            <p:cNvPr id="33" name="Rectangle 32"/>
            <p:cNvSpPr/>
            <p:nvPr/>
          </p:nvSpPr>
          <p:spPr>
            <a:xfrm>
              <a:off x="3972128" y="158328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4" name="object 29"/>
            <p:cNvSpPr txBox="1"/>
            <p:nvPr/>
          </p:nvSpPr>
          <p:spPr>
            <a:xfrm>
              <a:off x="4405642" y="167430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5" name="object 29"/>
            <p:cNvSpPr txBox="1"/>
            <p:nvPr/>
          </p:nvSpPr>
          <p:spPr>
            <a:xfrm>
              <a:off x="4040644" y="200251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75615" y="1582632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</p:grpSp>
      <p:grpSp>
        <p:nvGrpSpPr>
          <p:cNvPr id="37" name="Group 36"/>
          <p:cNvGrpSpPr/>
          <p:nvPr userDrawn="1"/>
        </p:nvGrpSpPr>
        <p:grpSpPr>
          <a:xfrm>
            <a:off x="5169171" y="1582632"/>
            <a:ext cx="1186902" cy="988206"/>
            <a:chOff x="5169171" y="1403539"/>
            <a:chExt cx="1186902" cy="988206"/>
          </a:xfrm>
        </p:grpSpPr>
        <p:sp>
          <p:nvSpPr>
            <p:cNvPr id="38" name="Rectangle 37"/>
            <p:cNvSpPr/>
            <p:nvPr/>
          </p:nvSpPr>
          <p:spPr>
            <a:xfrm>
              <a:off x="5169171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9" name="object 29"/>
            <p:cNvSpPr txBox="1"/>
            <p:nvPr/>
          </p:nvSpPr>
          <p:spPr>
            <a:xfrm>
              <a:off x="5603264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5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0" name="object 29"/>
            <p:cNvSpPr txBox="1"/>
            <p:nvPr/>
          </p:nvSpPr>
          <p:spPr>
            <a:xfrm>
              <a:off x="5238266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72518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</p:grpSp>
      <p:grpSp>
        <p:nvGrpSpPr>
          <p:cNvPr id="42" name="Group 41"/>
          <p:cNvGrpSpPr/>
          <p:nvPr userDrawn="1"/>
        </p:nvGrpSpPr>
        <p:grpSpPr>
          <a:xfrm>
            <a:off x="6366214" y="1582632"/>
            <a:ext cx="1186902" cy="988206"/>
            <a:chOff x="6366214" y="1403539"/>
            <a:chExt cx="1186902" cy="988206"/>
          </a:xfrm>
        </p:grpSpPr>
        <p:sp>
          <p:nvSpPr>
            <p:cNvPr id="43" name="Rectangle 42"/>
            <p:cNvSpPr/>
            <p:nvPr/>
          </p:nvSpPr>
          <p:spPr>
            <a:xfrm>
              <a:off x="6366214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4" name="object 29"/>
            <p:cNvSpPr txBox="1"/>
            <p:nvPr/>
          </p:nvSpPr>
          <p:spPr>
            <a:xfrm>
              <a:off x="6800885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69420" y="1403539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</p:grpSp>
      <p:grpSp>
        <p:nvGrpSpPr>
          <p:cNvPr id="46" name="Group 45"/>
          <p:cNvGrpSpPr/>
          <p:nvPr userDrawn="1"/>
        </p:nvGrpSpPr>
        <p:grpSpPr>
          <a:xfrm>
            <a:off x="7563258" y="1582632"/>
            <a:ext cx="1186902" cy="988206"/>
            <a:chOff x="7563258" y="1403539"/>
            <a:chExt cx="1186902" cy="988206"/>
          </a:xfrm>
        </p:grpSpPr>
        <p:sp>
          <p:nvSpPr>
            <p:cNvPr id="47" name="Rectangle 46"/>
            <p:cNvSpPr/>
            <p:nvPr/>
          </p:nvSpPr>
          <p:spPr>
            <a:xfrm>
              <a:off x="7563258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8" name="object 29"/>
            <p:cNvSpPr txBox="1"/>
            <p:nvPr/>
          </p:nvSpPr>
          <p:spPr>
            <a:xfrm>
              <a:off x="7998507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566326" y="1403539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05</a:t>
              </a:r>
            </a:p>
          </p:txBody>
        </p:sp>
      </p:grpSp>
      <p:grpSp>
        <p:nvGrpSpPr>
          <p:cNvPr id="50" name="Group 49"/>
          <p:cNvGrpSpPr/>
          <p:nvPr userDrawn="1"/>
        </p:nvGrpSpPr>
        <p:grpSpPr>
          <a:xfrm>
            <a:off x="380999" y="2578877"/>
            <a:ext cx="1186902" cy="987555"/>
            <a:chOff x="380999" y="2406453"/>
            <a:chExt cx="1186902" cy="987555"/>
          </a:xfrm>
        </p:grpSpPr>
        <p:sp>
          <p:nvSpPr>
            <p:cNvPr id="51" name="Rectangle 50"/>
            <p:cNvSpPr/>
            <p:nvPr/>
          </p:nvSpPr>
          <p:spPr>
            <a:xfrm>
              <a:off x="380999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4908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06</a:t>
              </a:r>
            </a:p>
          </p:txBody>
        </p:sp>
        <p:sp>
          <p:nvSpPr>
            <p:cNvPr id="53" name="object 29"/>
            <p:cNvSpPr txBox="1"/>
            <p:nvPr/>
          </p:nvSpPr>
          <p:spPr>
            <a:xfrm>
              <a:off x="812779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4" name="object 29"/>
            <p:cNvSpPr txBox="1"/>
            <p:nvPr/>
          </p:nvSpPr>
          <p:spPr>
            <a:xfrm>
              <a:off x="447781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5" name="Group 54"/>
          <p:cNvGrpSpPr/>
          <p:nvPr userDrawn="1"/>
        </p:nvGrpSpPr>
        <p:grpSpPr>
          <a:xfrm>
            <a:off x="1578042" y="2578877"/>
            <a:ext cx="1186902" cy="987555"/>
            <a:chOff x="1578042" y="2406453"/>
            <a:chExt cx="1186902" cy="987555"/>
          </a:xfrm>
        </p:grpSpPr>
        <p:sp>
          <p:nvSpPr>
            <p:cNvPr id="56" name="Rectangle 55"/>
            <p:cNvSpPr/>
            <p:nvPr/>
          </p:nvSpPr>
          <p:spPr>
            <a:xfrm>
              <a:off x="1578042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581810" y="2406952"/>
              <a:ext cx="44129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07</a:t>
              </a:r>
            </a:p>
          </p:txBody>
        </p:sp>
        <p:sp>
          <p:nvSpPr>
            <p:cNvPr id="58" name="object 29"/>
            <p:cNvSpPr txBox="1"/>
            <p:nvPr/>
          </p:nvSpPr>
          <p:spPr>
            <a:xfrm>
              <a:off x="2010400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9" name="object 29"/>
            <p:cNvSpPr txBox="1"/>
            <p:nvPr/>
          </p:nvSpPr>
          <p:spPr>
            <a:xfrm>
              <a:off x="1645402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0" name="Group 59"/>
          <p:cNvGrpSpPr/>
          <p:nvPr userDrawn="1"/>
        </p:nvGrpSpPr>
        <p:grpSpPr>
          <a:xfrm>
            <a:off x="2775085" y="2578877"/>
            <a:ext cx="1186902" cy="987555"/>
            <a:chOff x="2775085" y="2406453"/>
            <a:chExt cx="1186902" cy="987555"/>
          </a:xfrm>
        </p:grpSpPr>
        <p:sp>
          <p:nvSpPr>
            <p:cNvPr id="61" name="Rectangle 60"/>
            <p:cNvSpPr/>
            <p:nvPr/>
          </p:nvSpPr>
          <p:spPr>
            <a:xfrm>
              <a:off x="2775085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778713" y="2406952"/>
              <a:ext cx="46694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08</a:t>
              </a:r>
            </a:p>
          </p:txBody>
        </p:sp>
        <p:sp>
          <p:nvSpPr>
            <p:cNvPr id="63" name="object 29"/>
            <p:cNvSpPr txBox="1"/>
            <p:nvPr/>
          </p:nvSpPr>
          <p:spPr>
            <a:xfrm>
              <a:off x="3208021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4" name="Group 63"/>
          <p:cNvGrpSpPr/>
          <p:nvPr userDrawn="1"/>
        </p:nvGrpSpPr>
        <p:grpSpPr>
          <a:xfrm>
            <a:off x="3972128" y="2578877"/>
            <a:ext cx="1186902" cy="987555"/>
            <a:chOff x="3972128" y="2406453"/>
            <a:chExt cx="1186902" cy="987555"/>
          </a:xfrm>
        </p:grpSpPr>
        <p:sp>
          <p:nvSpPr>
            <p:cNvPr id="65" name="Rectangle 64"/>
            <p:cNvSpPr/>
            <p:nvPr/>
          </p:nvSpPr>
          <p:spPr>
            <a:xfrm>
              <a:off x="3972128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975615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09</a:t>
              </a:r>
            </a:p>
          </p:txBody>
        </p:sp>
        <p:sp>
          <p:nvSpPr>
            <p:cNvPr id="67" name="object 29"/>
            <p:cNvSpPr txBox="1"/>
            <p:nvPr/>
          </p:nvSpPr>
          <p:spPr>
            <a:xfrm>
              <a:off x="4405642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>
            <a:off x="5169171" y="2578877"/>
            <a:ext cx="1186902" cy="987555"/>
            <a:chOff x="5169171" y="2406453"/>
            <a:chExt cx="1186902" cy="987555"/>
          </a:xfrm>
        </p:grpSpPr>
        <p:sp>
          <p:nvSpPr>
            <p:cNvPr id="69" name="Rectangle 68"/>
            <p:cNvSpPr/>
            <p:nvPr/>
          </p:nvSpPr>
          <p:spPr>
            <a:xfrm>
              <a:off x="5169171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172518" y="2406952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10</a:t>
              </a:r>
              <a:endParaRPr lang="en-IN" sz="1600" b="1">
                <a:solidFill>
                  <a:schemeClr val="tx1">
                    <a:lumMod val="85000"/>
                    <a:lumOff val="1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1" name="object 29"/>
            <p:cNvSpPr txBox="1"/>
            <p:nvPr/>
          </p:nvSpPr>
          <p:spPr>
            <a:xfrm>
              <a:off x="5603264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2" name="Group 71"/>
          <p:cNvGrpSpPr/>
          <p:nvPr userDrawn="1"/>
        </p:nvGrpSpPr>
        <p:grpSpPr>
          <a:xfrm>
            <a:off x="6366214" y="2578877"/>
            <a:ext cx="1186902" cy="987555"/>
            <a:chOff x="6366214" y="2406453"/>
            <a:chExt cx="1186902" cy="987555"/>
          </a:xfrm>
        </p:grpSpPr>
        <p:sp>
          <p:nvSpPr>
            <p:cNvPr id="73" name="Rectangle 72"/>
            <p:cNvSpPr/>
            <p:nvPr/>
          </p:nvSpPr>
          <p:spPr>
            <a:xfrm>
              <a:off x="6366214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369420" y="2406952"/>
              <a:ext cx="38519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11</a:t>
              </a:r>
            </a:p>
          </p:txBody>
        </p:sp>
        <p:sp>
          <p:nvSpPr>
            <p:cNvPr id="75" name="object 29"/>
            <p:cNvSpPr txBox="1"/>
            <p:nvPr/>
          </p:nvSpPr>
          <p:spPr>
            <a:xfrm>
              <a:off x="6800885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6" name="object 29"/>
            <p:cNvSpPr txBox="1"/>
            <p:nvPr/>
          </p:nvSpPr>
          <p:spPr>
            <a:xfrm>
              <a:off x="6435887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7" name="Group 76"/>
          <p:cNvGrpSpPr/>
          <p:nvPr userDrawn="1"/>
        </p:nvGrpSpPr>
        <p:grpSpPr>
          <a:xfrm>
            <a:off x="7563258" y="2578877"/>
            <a:ext cx="1186902" cy="987555"/>
            <a:chOff x="7563258" y="2578873"/>
            <a:chExt cx="1186902" cy="987555"/>
          </a:xfrm>
        </p:grpSpPr>
        <p:sp>
          <p:nvSpPr>
            <p:cNvPr id="78" name="Rectangle 77"/>
            <p:cNvSpPr/>
            <p:nvPr/>
          </p:nvSpPr>
          <p:spPr>
            <a:xfrm>
              <a:off x="7563258" y="257887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566326" y="2579372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12</a:t>
              </a:r>
            </a:p>
          </p:txBody>
        </p:sp>
        <p:sp>
          <p:nvSpPr>
            <p:cNvPr id="80" name="object 29"/>
            <p:cNvSpPr txBox="1"/>
            <p:nvPr/>
          </p:nvSpPr>
          <p:spPr>
            <a:xfrm>
              <a:off x="7998507" y="266295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1" name="Group 80"/>
          <p:cNvGrpSpPr/>
          <p:nvPr userDrawn="1"/>
        </p:nvGrpSpPr>
        <p:grpSpPr>
          <a:xfrm>
            <a:off x="380999" y="3574463"/>
            <a:ext cx="1186902" cy="987555"/>
            <a:chOff x="380999" y="3400626"/>
            <a:chExt cx="1186902" cy="987555"/>
          </a:xfrm>
        </p:grpSpPr>
        <p:sp>
          <p:nvSpPr>
            <p:cNvPr id="82" name="Rectangle 81"/>
            <p:cNvSpPr/>
            <p:nvPr/>
          </p:nvSpPr>
          <p:spPr>
            <a:xfrm>
              <a:off x="380999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4908" y="341036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13</a:t>
              </a:r>
            </a:p>
          </p:txBody>
        </p:sp>
        <p:sp>
          <p:nvSpPr>
            <p:cNvPr id="84" name="object 29"/>
            <p:cNvSpPr txBox="1"/>
            <p:nvPr/>
          </p:nvSpPr>
          <p:spPr>
            <a:xfrm>
              <a:off x="812779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5" name="Group 84"/>
          <p:cNvGrpSpPr/>
          <p:nvPr userDrawn="1"/>
        </p:nvGrpSpPr>
        <p:grpSpPr>
          <a:xfrm>
            <a:off x="1578042" y="3574463"/>
            <a:ext cx="1186902" cy="987555"/>
            <a:chOff x="1578042" y="3400626"/>
            <a:chExt cx="1186902" cy="987555"/>
          </a:xfrm>
        </p:grpSpPr>
        <p:sp>
          <p:nvSpPr>
            <p:cNvPr id="86" name="Rectangle 85"/>
            <p:cNvSpPr/>
            <p:nvPr/>
          </p:nvSpPr>
          <p:spPr>
            <a:xfrm>
              <a:off x="1578042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581810" y="341036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14</a:t>
              </a:r>
            </a:p>
          </p:txBody>
        </p:sp>
        <p:sp>
          <p:nvSpPr>
            <p:cNvPr id="88" name="object 29"/>
            <p:cNvSpPr txBox="1"/>
            <p:nvPr/>
          </p:nvSpPr>
          <p:spPr>
            <a:xfrm>
              <a:off x="2010400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9" name="object 29"/>
            <p:cNvSpPr txBox="1"/>
            <p:nvPr/>
          </p:nvSpPr>
          <p:spPr>
            <a:xfrm>
              <a:off x="1645402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0" name="Group 89"/>
          <p:cNvGrpSpPr/>
          <p:nvPr userDrawn="1"/>
        </p:nvGrpSpPr>
        <p:grpSpPr>
          <a:xfrm>
            <a:off x="2775085" y="3574463"/>
            <a:ext cx="1186902" cy="987555"/>
            <a:chOff x="2775085" y="3400626"/>
            <a:chExt cx="1186902" cy="987555"/>
          </a:xfrm>
        </p:grpSpPr>
        <p:sp>
          <p:nvSpPr>
            <p:cNvPr id="91" name="Rectangle 90"/>
            <p:cNvSpPr/>
            <p:nvPr/>
          </p:nvSpPr>
          <p:spPr>
            <a:xfrm>
              <a:off x="2775085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778713" y="3410364"/>
              <a:ext cx="4076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15</a:t>
              </a:r>
            </a:p>
          </p:txBody>
        </p:sp>
        <p:sp>
          <p:nvSpPr>
            <p:cNvPr id="93" name="object 29"/>
            <p:cNvSpPr txBox="1"/>
            <p:nvPr/>
          </p:nvSpPr>
          <p:spPr>
            <a:xfrm>
              <a:off x="3208021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4" name="Group 93"/>
          <p:cNvGrpSpPr/>
          <p:nvPr userDrawn="1"/>
        </p:nvGrpSpPr>
        <p:grpSpPr>
          <a:xfrm>
            <a:off x="3972128" y="3574463"/>
            <a:ext cx="1186902" cy="987555"/>
            <a:chOff x="3972128" y="3400626"/>
            <a:chExt cx="1186902" cy="987555"/>
          </a:xfrm>
        </p:grpSpPr>
        <p:sp>
          <p:nvSpPr>
            <p:cNvPr id="95" name="Rectangle 94"/>
            <p:cNvSpPr/>
            <p:nvPr/>
          </p:nvSpPr>
          <p:spPr>
            <a:xfrm>
              <a:off x="397212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975615" y="341036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16</a:t>
              </a:r>
            </a:p>
          </p:txBody>
        </p:sp>
        <p:sp>
          <p:nvSpPr>
            <p:cNvPr id="97" name="object 29"/>
            <p:cNvSpPr txBox="1"/>
            <p:nvPr/>
          </p:nvSpPr>
          <p:spPr>
            <a:xfrm>
              <a:off x="4405642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8" name="object 29"/>
            <p:cNvSpPr txBox="1"/>
            <p:nvPr/>
          </p:nvSpPr>
          <p:spPr>
            <a:xfrm>
              <a:off x="4040644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9" name="Group 98"/>
          <p:cNvGrpSpPr/>
          <p:nvPr userDrawn="1"/>
        </p:nvGrpSpPr>
        <p:grpSpPr>
          <a:xfrm>
            <a:off x="5169171" y="3574463"/>
            <a:ext cx="1186902" cy="987555"/>
            <a:chOff x="5169171" y="3574463"/>
            <a:chExt cx="1186902" cy="987555"/>
          </a:xfrm>
        </p:grpSpPr>
        <p:sp>
          <p:nvSpPr>
            <p:cNvPr id="100" name="Rectangle 99"/>
            <p:cNvSpPr/>
            <p:nvPr/>
          </p:nvSpPr>
          <p:spPr>
            <a:xfrm>
              <a:off x="5169171" y="357446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172518" y="3584201"/>
              <a:ext cx="3980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17</a:t>
              </a:r>
            </a:p>
          </p:txBody>
        </p:sp>
      </p:grpSp>
      <p:grpSp>
        <p:nvGrpSpPr>
          <p:cNvPr id="102" name="Group 101"/>
          <p:cNvGrpSpPr/>
          <p:nvPr userDrawn="1"/>
        </p:nvGrpSpPr>
        <p:grpSpPr>
          <a:xfrm>
            <a:off x="6366214" y="3574463"/>
            <a:ext cx="1186902" cy="987555"/>
            <a:chOff x="6366214" y="3400626"/>
            <a:chExt cx="1186902" cy="987555"/>
          </a:xfrm>
        </p:grpSpPr>
        <p:sp>
          <p:nvSpPr>
            <p:cNvPr id="103" name="Rectangle 102"/>
            <p:cNvSpPr/>
            <p:nvPr/>
          </p:nvSpPr>
          <p:spPr>
            <a:xfrm>
              <a:off x="6366214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369420" y="3410364"/>
              <a:ext cx="42366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18</a:t>
              </a:r>
            </a:p>
          </p:txBody>
        </p:sp>
        <p:sp>
          <p:nvSpPr>
            <p:cNvPr id="105" name="object 29"/>
            <p:cNvSpPr txBox="1"/>
            <p:nvPr/>
          </p:nvSpPr>
          <p:spPr>
            <a:xfrm>
              <a:off x="6800885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6" name="object 29"/>
            <p:cNvSpPr txBox="1"/>
            <p:nvPr/>
          </p:nvSpPr>
          <p:spPr>
            <a:xfrm>
              <a:off x="6435887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7" name="Group 106"/>
          <p:cNvGrpSpPr/>
          <p:nvPr userDrawn="1"/>
        </p:nvGrpSpPr>
        <p:grpSpPr>
          <a:xfrm>
            <a:off x="7563258" y="3574463"/>
            <a:ext cx="1186902" cy="987555"/>
            <a:chOff x="7563258" y="3574463"/>
            <a:chExt cx="1186902" cy="987555"/>
          </a:xfrm>
        </p:grpSpPr>
        <p:sp>
          <p:nvSpPr>
            <p:cNvPr id="108" name="Rectangle 107"/>
            <p:cNvSpPr/>
            <p:nvPr/>
          </p:nvSpPr>
          <p:spPr>
            <a:xfrm>
              <a:off x="7563258" y="357446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566326" y="3584201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19</a:t>
              </a:r>
            </a:p>
          </p:txBody>
        </p:sp>
      </p:grpSp>
      <p:grpSp>
        <p:nvGrpSpPr>
          <p:cNvPr id="110" name="Group 109"/>
          <p:cNvGrpSpPr/>
          <p:nvPr userDrawn="1"/>
        </p:nvGrpSpPr>
        <p:grpSpPr>
          <a:xfrm>
            <a:off x="380999" y="4570057"/>
            <a:ext cx="1186902" cy="987555"/>
            <a:chOff x="380999" y="4392380"/>
            <a:chExt cx="1186902" cy="987555"/>
          </a:xfrm>
        </p:grpSpPr>
        <p:sp>
          <p:nvSpPr>
            <p:cNvPr id="111" name="Rectangle 110"/>
            <p:cNvSpPr/>
            <p:nvPr/>
          </p:nvSpPr>
          <p:spPr>
            <a:xfrm>
              <a:off x="380999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84908" y="4405684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20</a:t>
              </a:r>
            </a:p>
          </p:txBody>
        </p:sp>
        <p:sp>
          <p:nvSpPr>
            <p:cNvPr id="113" name="object 29"/>
            <p:cNvSpPr txBox="1"/>
            <p:nvPr/>
          </p:nvSpPr>
          <p:spPr>
            <a:xfrm>
              <a:off x="812779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4" name="object 29"/>
            <p:cNvSpPr txBox="1"/>
            <p:nvPr/>
          </p:nvSpPr>
          <p:spPr>
            <a:xfrm>
              <a:off x="447781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>
            <a:off x="1578042" y="4570057"/>
            <a:ext cx="1186902" cy="987555"/>
            <a:chOff x="1578042" y="4392380"/>
            <a:chExt cx="1186902" cy="987555"/>
          </a:xfrm>
        </p:grpSpPr>
        <p:sp>
          <p:nvSpPr>
            <p:cNvPr id="116" name="Rectangle 115"/>
            <p:cNvSpPr/>
            <p:nvPr/>
          </p:nvSpPr>
          <p:spPr>
            <a:xfrm>
              <a:off x="1578042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581810" y="440568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21</a:t>
              </a:r>
            </a:p>
          </p:txBody>
        </p:sp>
        <p:sp>
          <p:nvSpPr>
            <p:cNvPr id="118" name="object 29"/>
            <p:cNvSpPr txBox="1"/>
            <p:nvPr/>
          </p:nvSpPr>
          <p:spPr>
            <a:xfrm>
              <a:off x="2010400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9" name="object 29"/>
            <p:cNvSpPr txBox="1"/>
            <p:nvPr/>
          </p:nvSpPr>
          <p:spPr>
            <a:xfrm>
              <a:off x="1645402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0" name="Group 119"/>
          <p:cNvGrpSpPr/>
          <p:nvPr userDrawn="1"/>
        </p:nvGrpSpPr>
        <p:grpSpPr>
          <a:xfrm>
            <a:off x="2775085" y="4570057"/>
            <a:ext cx="1186902" cy="987555"/>
            <a:chOff x="2775085" y="4392380"/>
            <a:chExt cx="1186902" cy="987555"/>
          </a:xfrm>
        </p:grpSpPr>
        <p:sp>
          <p:nvSpPr>
            <p:cNvPr id="121" name="Rectangle 120"/>
            <p:cNvSpPr/>
            <p:nvPr/>
          </p:nvSpPr>
          <p:spPr>
            <a:xfrm>
              <a:off x="2775085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778713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22</a:t>
              </a:r>
            </a:p>
          </p:txBody>
        </p:sp>
        <p:sp>
          <p:nvSpPr>
            <p:cNvPr id="123" name="object 29"/>
            <p:cNvSpPr txBox="1"/>
            <p:nvPr/>
          </p:nvSpPr>
          <p:spPr>
            <a:xfrm>
              <a:off x="3208021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4" name="object 29"/>
            <p:cNvSpPr txBox="1"/>
            <p:nvPr/>
          </p:nvSpPr>
          <p:spPr>
            <a:xfrm>
              <a:off x="2843023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5" name="Group 124"/>
          <p:cNvGrpSpPr/>
          <p:nvPr userDrawn="1"/>
        </p:nvGrpSpPr>
        <p:grpSpPr>
          <a:xfrm>
            <a:off x="3972128" y="4570057"/>
            <a:ext cx="1186902" cy="987555"/>
            <a:chOff x="3972128" y="4392380"/>
            <a:chExt cx="1186902" cy="987555"/>
          </a:xfrm>
        </p:grpSpPr>
        <p:sp>
          <p:nvSpPr>
            <p:cNvPr id="126" name="Rectangle 125"/>
            <p:cNvSpPr/>
            <p:nvPr/>
          </p:nvSpPr>
          <p:spPr>
            <a:xfrm>
              <a:off x="397212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975615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23</a:t>
              </a:r>
            </a:p>
          </p:txBody>
        </p:sp>
        <p:sp>
          <p:nvSpPr>
            <p:cNvPr id="128" name="object 29"/>
            <p:cNvSpPr txBox="1"/>
            <p:nvPr/>
          </p:nvSpPr>
          <p:spPr>
            <a:xfrm>
              <a:off x="4405642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9" name="Group 128"/>
          <p:cNvGrpSpPr/>
          <p:nvPr userDrawn="1"/>
        </p:nvGrpSpPr>
        <p:grpSpPr>
          <a:xfrm>
            <a:off x="5169171" y="4570057"/>
            <a:ext cx="1186902" cy="987555"/>
            <a:chOff x="5169171" y="4392380"/>
            <a:chExt cx="1186902" cy="987555"/>
          </a:xfrm>
        </p:grpSpPr>
        <p:sp>
          <p:nvSpPr>
            <p:cNvPr id="130" name="Rectangle 129"/>
            <p:cNvSpPr/>
            <p:nvPr/>
          </p:nvSpPr>
          <p:spPr>
            <a:xfrm>
              <a:off x="5169171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172518" y="4405684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24</a:t>
              </a:r>
            </a:p>
          </p:txBody>
        </p:sp>
        <p:sp>
          <p:nvSpPr>
            <p:cNvPr id="132" name="object 29"/>
            <p:cNvSpPr txBox="1"/>
            <p:nvPr/>
          </p:nvSpPr>
          <p:spPr>
            <a:xfrm>
              <a:off x="5603264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3" name="object 29"/>
            <p:cNvSpPr txBox="1"/>
            <p:nvPr/>
          </p:nvSpPr>
          <p:spPr>
            <a:xfrm>
              <a:off x="5238266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4" name="Group 133"/>
          <p:cNvGrpSpPr/>
          <p:nvPr userDrawn="1"/>
        </p:nvGrpSpPr>
        <p:grpSpPr>
          <a:xfrm>
            <a:off x="6366214" y="4570057"/>
            <a:ext cx="1186902" cy="987555"/>
            <a:chOff x="6366214" y="4392380"/>
            <a:chExt cx="1186902" cy="987555"/>
          </a:xfrm>
        </p:grpSpPr>
        <p:sp>
          <p:nvSpPr>
            <p:cNvPr id="135" name="Rectangle 134"/>
            <p:cNvSpPr/>
            <p:nvPr/>
          </p:nvSpPr>
          <p:spPr>
            <a:xfrm>
              <a:off x="6366214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369420" y="4405684"/>
              <a:ext cx="43488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25</a:t>
              </a:r>
            </a:p>
          </p:txBody>
        </p:sp>
        <p:sp>
          <p:nvSpPr>
            <p:cNvPr id="137" name="object 29"/>
            <p:cNvSpPr txBox="1"/>
            <p:nvPr/>
          </p:nvSpPr>
          <p:spPr>
            <a:xfrm>
              <a:off x="6800885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8" name="object 29"/>
            <p:cNvSpPr txBox="1"/>
            <p:nvPr/>
          </p:nvSpPr>
          <p:spPr>
            <a:xfrm>
              <a:off x="6435887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9" name="Group 138"/>
          <p:cNvGrpSpPr/>
          <p:nvPr userDrawn="1"/>
        </p:nvGrpSpPr>
        <p:grpSpPr>
          <a:xfrm>
            <a:off x="7563258" y="4570057"/>
            <a:ext cx="1186902" cy="987555"/>
            <a:chOff x="7563258" y="4392380"/>
            <a:chExt cx="1186902" cy="987555"/>
          </a:xfrm>
        </p:grpSpPr>
        <p:sp>
          <p:nvSpPr>
            <p:cNvPr id="140" name="Rectangle 139"/>
            <p:cNvSpPr/>
            <p:nvPr/>
          </p:nvSpPr>
          <p:spPr>
            <a:xfrm>
              <a:off x="756325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566326" y="4405684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  <p:sp>
          <p:nvSpPr>
            <p:cNvPr id="142" name="object 29"/>
            <p:cNvSpPr txBox="1"/>
            <p:nvPr/>
          </p:nvSpPr>
          <p:spPr>
            <a:xfrm>
              <a:off x="7998507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3" name="object 29"/>
            <p:cNvSpPr txBox="1"/>
            <p:nvPr/>
          </p:nvSpPr>
          <p:spPr>
            <a:xfrm>
              <a:off x="7633509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4" name="Group 143"/>
          <p:cNvGrpSpPr/>
          <p:nvPr userDrawn="1"/>
        </p:nvGrpSpPr>
        <p:grpSpPr>
          <a:xfrm>
            <a:off x="380999" y="5565648"/>
            <a:ext cx="1186902" cy="987555"/>
            <a:chOff x="380999" y="5386551"/>
            <a:chExt cx="1186902" cy="987555"/>
          </a:xfrm>
        </p:grpSpPr>
        <p:sp>
          <p:nvSpPr>
            <p:cNvPr id="145" name="Rectangle 144"/>
            <p:cNvSpPr/>
            <p:nvPr/>
          </p:nvSpPr>
          <p:spPr>
            <a:xfrm>
              <a:off x="380999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384908" y="5392913"/>
              <a:ext cx="42526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  <p:sp>
          <p:nvSpPr>
            <p:cNvPr id="147" name="object 29"/>
            <p:cNvSpPr txBox="1"/>
            <p:nvPr/>
          </p:nvSpPr>
          <p:spPr>
            <a:xfrm>
              <a:off x="447781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8" name="Group 147"/>
          <p:cNvGrpSpPr/>
          <p:nvPr userDrawn="1"/>
        </p:nvGrpSpPr>
        <p:grpSpPr>
          <a:xfrm>
            <a:off x="1578042" y="5565648"/>
            <a:ext cx="1186902" cy="987555"/>
            <a:chOff x="1578042" y="5386551"/>
            <a:chExt cx="1186902" cy="987555"/>
          </a:xfrm>
        </p:grpSpPr>
        <p:sp>
          <p:nvSpPr>
            <p:cNvPr id="149" name="Rectangle 148"/>
            <p:cNvSpPr/>
            <p:nvPr/>
          </p:nvSpPr>
          <p:spPr>
            <a:xfrm>
              <a:off x="1578042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581810" y="5392913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  <p:sp>
          <p:nvSpPr>
            <p:cNvPr id="151" name="object 29"/>
            <p:cNvSpPr txBox="1"/>
            <p:nvPr/>
          </p:nvSpPr>
          <p:spPr>
            <a:xfrm>
              <a:off x="2010400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2" name="Group 151"/>
          <p:cNvGrpSpPr/>
          <p:nvPr userDrawn="1"/>
        </p:nvGrpSpPr>
        <p:grpSpPr>
          <a:xfrm>
            <a:off x="2775085" y="5565648"/>
            <a:ext cx="1186902" cy="987555"/>
            <a:chOff x="2775085" y="5386551"/>
            <a:chExt cx="1186902" cy="987555"/>
          </a:xfrm>
        </p:grpSpPr>
        <p:sp>
          <p:nvSpPr>
            <p:cNvPr id="153" name="Rectangle 152"/>
            <p:cNvSpPr/>
            <p:nvPr/>
          </p:nvSpPr>
          <p:spPr>
            <a:xfrm>
              <a:off x="2775085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778713" y="5392913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  <p:sp>
          <p:nvSpPr>
            <p:cNvPr id="155" name="object 29"/>
            <p:cNvSpPr txBox="1"/>
            <p:nvPr/>
          </p:nvSpPr>
          <p:spPr>
            <a:xfrm>
              <a:off x="3208021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6" name="object 29"/>
            <p:cNvSpPr txBox="1"/>
            <p:nvPr/>
          </p:nvSpPr>
          <p:spPr>
            <a:xfrm>
              <a:off x="2843023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7" name="Group 156"/>
          <p:cNvGrpSpPr/>
          <p:nvPr userDrawn="1"/>
        </p:nvGrpSpPr>
        <p:grpSpPr>
          <a:xfrm>
            <a:off x="3972128" y="5565648"/>
            <a:ext cx="1186902" cy="987555"/>
            <a:chOff x="3972128" y="5565644"/>
            <a:chExt cx="1186902" cy="987555"/>
          </a:xfrm>
        </p:grpSpPr>
        <p:sp>
          <p:nvSpPr>
            <p:cNvPr id="158" name="Rectangle 157"/>
            <p:cNvSpPr/>
            <p:nvPr/>
          </p:nvSpPr>
          <p:spPr>
            <a:xfrm>
              <a:off x="3972128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3975615" y="5572006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  <p:sp>
          <p:nvSpPr>
            <p:cNvPr id="160" name="object 29"/>
            <p:cNvSpPr txBox="1"/>
            <p:nvPr/>
          </p:nvSpPr>
          <p:spPr>
            <a:xfrm>
              <a:off x="4405642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1" name="Group 160"/>
          <p:cNvGrpSpPr/>
          <p:nvPr userDrawn="1"/>
        </p:nvGrpSpPr>
        <p:grpSpPr>
          <a:xfrm>
            <a:off x="7563258" y="5565648"/>
            <a:ext cx="1186902" cy="987555"/>
            <a:chOff x="7563258" y="5565644"/>
            <a:chExt cx="1186902" cy="987555"/>
          </a:xfrm>
        </p:grpSpPr>
        <p:sp>
          <p:nvSpPr>
            <p:cNvPr id="162" name="Rectangle 161"/>
            <p:cNvSpPr/>
            <p:nvPr/>
          </p:nvSpPr>
          <p:spPr>
            <a:xfrm>
              <a:off x="7563258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7566326" y="5572006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  <p:sp>
          <p:nvSpPr>
            <p:cNvPr id="164" name="object 29"/>
            <p:cNvSpPr txBox="1"/>
            <p:nvPr/>
          </p:nvSpPr>
          <p:spPr>
            <a:xfrm>
              <a:off x="7998507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5" name="object 29"/>
            <p:cNvSpPr txBox="1"/>
            <p:nvPr/>
          </p:nvSpPr>
          <p:spPr>
            <a:xfrm>
              <a:off x="7633509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6" name="Group 165"/>
          <p:cNvGrpSpPr/>
          <p:nvPr userDrawn="1"/>
        </p:nvGrpSpPr>
        <p:grpSpPr>
          <a:xfrm>
            <a:off x="6366214" y="5565648"/>
            <a:ext cx="1186902" cy="987555"/>
            <a:chOff x="6366214" y="5565644"/>
            <a:chExt cx="1186902" cy="987555"/>
          </a:xfrm>
        </p:grpSpPr>
        <p:sp>
          <p:nvSpPr>
            <p:cNvPr id="167" name="Rectangle 166"/>
            <p:cNvSpPr/>
            <p:nvPr/>
          </p:nvSpPr>
          <p:spPr>
            <a:xfrm>
              <a:off x="6366214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369420" y="5572006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  <p:sp>
          <p:nvSpPr>
            <p:cNvPr id="169" name="object 29"/>
            <p:cNvSpPr txBox="1"/>
            <p:nvPr/>
          </p:nvSpPr>
          <p:spPr>
            <a:xfrm>
              <a:off x="6800885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0" name="object 29"/>
            <p:cNvSpPr txBox="1"/>
            <p:nvPr/>
          </p:nvSpPr>
          <p:spPr>
            <a:xfrm>
              <a:off x="6435887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71" name="Group 170"/>
          <p:cNvGrpSpPr/>
          <p:nvPr userDrawn="1"/>
        </p:nvGrpSpPr>
        <p:grpSpPr>
          <a:xfrm>
            <a:off x="5169171" y="5565648"/>
            <a:ext cx="1186902" cy="987555"/>
            <a:chOff x="5169171" y="5565644"/>
            <a:chExt cx="1186902" cy="987555"/>
          </a:xfrm>
        </p:grpSpPr>
        <p:sp>
          <p:nvSpPr>
            <p:cNvPr id="172" name="Rectangle 171"/>
            <p:cNvSpPr/>
            <p:nvPr/>
          </p:nvSpPr>
          <p:spPr>
            <a:xfrm>
              <a:off x="5169171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172518" y="5572006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31</a:t>
              </a:r>
            </a:p>
          </p:txBody>
        </p:sp>
        <p:sp>
          <p:nvSpPr>
            <p:cNvPr id="174" name="object 29"/>
            <p:cNvSpPr txBox="1"/>
            <p:nvPr/>
          </p:nvSpPr>
          <p:spPr>
            <a:xfrm>
              <a:off x="5603264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5" name="object 29"/>
            <p:cNvSpPr txBox="1"/>
            <p:nvPr/>
          </p:nvSpPr>
          <p:spPr>
            <a:xfrm>
              <a:off x="5238266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sp>
        <p:nvSpPr>
          <p:cNvPr id="176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60194" y="4256750"/>
            <a:ext cx="1039530" cy="220325"/>
          </a:xfr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7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244582" y="4248953"/>
            <a:ext cx="1039530" cy="220325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78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256948" y="6273626"/>
            <a:ext cx="1039530" cy="220325"/>
          </a:xfr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79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4023" y="1719549"/>
            <a:ext cx="733410" cy="58931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0" name="Text Placeholder 3"/>
          <p:cNvSpPr>
            <a:spLocks noGrp="1"/>
          </p:cNvSpPr>
          <p:nvPr>
            <p:ph type="body" sz="half" idx="10"/>
          </p:nvPr>
        </p:nvSpPr>
        <p:spPr>
          <a:xfrm>
            <a:off x="6758672" y="1719550"/>
            <a:ext cx="728811" cy="5836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1" name="Text Placeholder 3"/>
          <p:cNvSpPr>
            <a:spLocks noGrp="1"/>
          </p:cNvSpPr>
          <p:nvPr>
            <p:ph type="body" sz="half" idx="14"/>
          </p:nvPr>
        </p:nvSpPr>
        <p:spPr>
          <a:xfrm>
            <a:off x="4339199" y="2737506"/>
            <a:ext cx="733410" cy="6257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2" name="Title 1"/>
          <p:cNvSpPr>
            <a:spLocks noGrp="1"/>
          </p:cNvSpPr>
          <p:nvPr>
            <p:ph type="title"/>
          </p:nvPr>
        </p:nvSpPr>
        <p:spPr>
          <a:xfrm>
            <a:off x="463080" y="588677"/>
            <a:ext cx="5972808" cy="653892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4426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7325140" y="152852"/>
            <a:ext cx="1434960" cy="152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2698" marR="5080" algn="ctr"/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October</a:t>
            </a:r>
            <a:endParaRPr lang="en-IN" sz="1000" b="1">
              <a:solidFill>
                <a:schemeClr val="tx1">
                  <a:lumMod val="75000"/>
                  <a:lumOff val="2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>
            <p:extLst/>
          </p:nvPr>
        </p:nvGraphicFramePr>
        <p:xfrm>
          <a:off x="7325145" y="350798"/>
          <a:ext cx="1434958" cy="87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4031"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 userDrawn="1"/>
        </p:nvSpPr>
        <p:spPr>
          <a:xfrm>
            <a:off x="381001" y="1255334"/>
            <a:ext cx="8369162" cy="5297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sx="1000" sy="1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81001" y="1265382"/>
            <a:ext cx="8369161" cy="312292"/>
            <a:chOff x="380999" y="1265382"/>
            <a:chExt cx="8369161" cy="312292"/>
          </a:xfrm>
        </p:grpSpPr>
        <p:sp>
          <p:nvSpPr>
            <p:cNvPr id="11" name="Rectangle 10"/>
            <p:cNvSpPr/>
            <p:nvPr/>
          </p:nvSpPr>
          <p:spPr>
            <a:xfrm>
              <a:off x="380999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>
                  <a:latin typeface="Georgia" charset="0"/>
                  <a:ea typeface="Georgia" charset="0"/>
                  <a:cs typeface="Georgia" charset="0"/>
                </a:rPr>
                <a:t>Sun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78042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Mon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5085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20">
                  <a:latin typeface="Georgia" charset="0"/>
                  <a:ea typeface="Georgia" charset="0"/>
                  <a:cs typeface="Georgia" charset="0"/>
                </a:rPr>
                <a:t>Tue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7212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Wed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69171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Thu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66214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1">
                  <a:latin typeface="Georgia" charset="0"/>
                  <a:ea typeface="Georgia" charset="0"/>
                  <a:cs typeface="Georgia" charset="0"/>
                </a:rPr>
                <a:t>Fri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6325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Sat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380999" y="1582632"/>
            <a:ext cx="1186902" cy="988206"/>
            <a:chOff x="380999" y="1403539"/>
            <a:chExt cx="1186902" cy="988206"/>
          </a:xfrm>
        </p:grpSpPr>
        <p:sp>
          <p:nvSpPr>
            <p:cNvPr id="19" name="Rectangle 18"/>
            <p:cNvSpPr/>
            <p:nvPr/>
          </p:nvSpPr>
          <p:spPr>
            <a:xfrm>
              <a:off x="380999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" name="object 29"/>
            <p:cNvSpPr txBox="1"/>
            <p:nvPr/>
          </p:nvSpPr>
          <p:spPr>
            <a:xfrm>
              <a:off x="812779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1" name="object 29"/>
            <p:cNvSpPr txBox="1"/>
            <p:nvPr/>
          </p:nvSpPr>
          <p:spPr>
            <a:xfrm>
              <a:off x="447781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4908" y="1403539"/>
              <a:ext cx="42526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1578042" y="1582632"/>
            <a:ext cx="1186902" cy="988206"/>
            <a:chOff x="1578042" y="1403539"/>
            <a:chExt cx="1186902" cy="988206"/>
          </a:xfrm>
        </p:grpSpPr>
        <p:sp>
          <p:nvSpPr>
            <p:cNvPr id="24" name="Rectangle 23"/>
            <p:cNvSpPr/>
            <p:nvPr/>
          </p:nvSpPr>
          <p:spPr>
            <a:xfrm>
              <a:off x="1578042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5" name="object 29"/>
            <p:cNvSpPr txBox="1"/>
            <p:nvPr/>
          </p:nvSpPr>
          <p:spPr>
            <a:xfrm>
              <a:off x="2010400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6" name="object 29"/>
            <p:cNvSpPr txBox="1"/>
            <p:nvPr/>
          </p:nvSpPr>
          <p:spPr>
            <a:xfrm>
              <a:off x="1645402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81810" y="1403539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2775085" y="1582632"/>
            <a:ext cx="1186902" cy="988206"/>
            <a:chOff x="2775085" y="1403539"/>
            <a:chExt cx="1186902" cy="988206"/>
          </a:xfrm>
        </p:grpSpPr>
        <p:sp>
          <p:nvSpPr>
            <p:cNvPr id="29" name="Rectangle 28"/>
            <p:cNvSpPr/>
            <p:nvPr/>
          </p:nvSpPr>
          <p:spPr>
            <a:xfrm>
              <a:off x="2775085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0" name="object 29"/>
            <p:cNvSpPr txBox="1"/>
            <p:nvPr/>
          </p:nvSpPr>
          <p:spPr>
            <a:xfrm>
              <a:off x="3208021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1" name="object 29"/>
            <p:cNvSpPr txBox="1"/>
            <p:nvPr/>
          </p:nvSpPr>
          <p:spPr>
            <a:xfrm>
              <a:off x="2843023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78713" y="1403539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</p:grpSp>
      <p:grpSp>
        <p:nvGrpSpPr>
          <p:cNvPr id="33" name="Group 32"/>
          <p:cNvGrpSpPr/>
          <p:nvPr userDrawn="1"/>
        </p:nvGrpSpPr>
        <p:grpSpPr>
          <a:xfrm>
            <a:off x="3972128" y="1582632"/>
            <a:ext cx="1186902" cy="988206"/>
            <a:chOff x="3972128" y="1582632"/>
            <a:chExt cx="1186902" cy="988206"/>
          </a:xfrm>
        </p:grpSpPr>
        <p:sp>
          <p:nvSpPr>
            <p:cNvPr id="34" name="Rectangle 33"/>
            <p:cNvSpPr/>
            <p:nvPr/>
          </p:nvSpPr>
          <p:spPr>
            <a:xfrm>
              <a:off x="3972128" y="1583283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5" name="object 29"/>
            <p:cNvSpPr txBox="1"/>
            <p:nvPr/>
          </p:nvSpPr>
          <p:spPr>
            <a:xfrm>
              <a:off x="4405642" y="167430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6" name="object 29"/>
            <p:cNvSpPr txBox="1"/>
            <p:nvPr/>
          </p:nvSpPr>
          <p:spPr>
            <a:xfrm>
              <a:off x="4040644" y="200251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75615" y="1582632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</p:grpSp>
      <p:grpSp>
        <p:nvGrpSpPr>
          <p:cNvPr id="38" name="Group 37"/>
          <p:cNvGrpSpPr/>
          <p:nvPr userDrawn="1"/>
        </p:nvGrpSpPr>
        <p:grpSpPr>
          <a:xfrm>
            <a:off x="5169171" y="1582632"/>
            <a:ext cx="1186902" cy="988206"/>
            <a:chOff x="5169171" y="1403539"/>
            <a:chExt cx="1186902" cy="988206"/>
          </a:xfrm>
        </p:grpSpPr>
        <p:sp>
          <p:nvSpPr>
            <p:cNvPr id="39" name="Rectangle 38"/>
            <p:cNvSpPr/>
            <p:nvPr/>
          </p:nvSpPr>
          <p:spPr>
            <a:xfrm>
              <a:off x="5169171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0" name="object 29"/>
            <p:cNvSpPr txBox="1"/>
            <p:nvPr/>
          </p:nvSpPr>
          <p:spPr>
            <a:xfrm>
              <a:off x="5603264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5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1" name="object 29"/>
            <p:cNvSpPr txBox="1"/>
            <p:nvPr/>
          </p:nvSpPr>
          <p:spPr>
            <a:xfrm>
              <a:off x="5238266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172518" y="1403539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31</a:t>
              </a:r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6366214" y="1582632"/>
            <a:ext cx="1186902" cy="988206"/>
            <a:chOff x="6366214" y="1403539"/>
            <a:chExt cx="1186902" cy="988206"/>
          </a:xfrm>
        </p:grpSpPr>
        <p:sp>
          <p:nvSpPr>
            <p:cNvPr id="44" name="Rectangle 43"/>
            <p:cNvSpPr/>
            <p:nvPr/>
          </p:nvSpPr>
          <p:spPr>
            <a:xfrm>
              <a:off x="6366214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5" name="object 29"/>
            <p:cNvSpPr txBox="1"/>
            <p:nvPr/>
          </p:nvSpPr>
          <p:spPr>
            <a:xfrm>
              <a:off x="6800885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369420" y="1403539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</p:grpSp>
      <p:grpSp>
        <p:nvGrpSpPr>
          <p:cNvPr id="47" name="Group 46"/>
          <p:cNvGrpSpPr/>
          <p:nvPr userDrawn="1"/>
        </p:nvGrpSpPr>
        <p:grpSpPr>
          <a:xfrm>
            <a:off x="7563258" y="1582632"/>
            <a:ext cx="1186902" cy="988206"/>
            <a:chOff x="7563258" y="1403539"/>
            <a:chExt cx="1186902" cy="988206"/>
          </a:xfrm>
        </p:grpSpPr>
        <p:sp>
          <p:nvSpPr>
            <p:cNvPr id="48" name="Rectangle 47"/>
            <p:cNvSpPr/>
            <p:nvPr/>
          </p:nvSpPr>
          <p:spPr>
            <a:xfrm>
              <a:off x="7563258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9" name="object 29"/>
            <p:cNvSpPr txBox="1"/>
            <p:nvPr/>
          </p:nvSpPr>
          <p:spPr>
            <a:xfrm>
              <a:off x="7998507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566326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</p:grpSp>
      <p:grpSp>
        <p:nvGrpSpPr>
          <p:cNvPr id="51" name="Group 50"/>
          <p:cNvGrpSpPr/>
          <p:nvPr userDrawn="1"/>
        </p:nvGrpSpPr>
        <p:grpSpPr>
          <a:xfrm>
            <a:off x="380999" y="2578877"/>
            <a:ext cx="1186902" cy="987555"/>
            <a:chOff x="380999" y="2406453"/>
            <a:chExt cx="1186902" cy="987555"/>
          </a:xfrm>
        </p:grpSpPr>
        <p:sp>
          <p:nvSpPr>
            <p:cNvPr id="52" name="Rectangle 51"/>
            <p:cNvSpPr/>
            <p:nvPr/>
          </p:nvSpPr>
          <p:spPr>
            <a:xfrm>
              <a:off x="380999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4908" y="2406952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  <p:sp>
          <p:nvSpPr>
            <p:cNvPr id="54" name="object 29"/>
            <p:cNvSpPr txBox="1"/>
            <p:nvPr/>
          </p:nvSpPr>
          <p:spPr>
            <a:xfrm>
              <a:off x="812779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5" name="object 29"/>
            <p:cNvSpPr txBox="1"/>
            <p:nvPr/>
          </p:nvSpPr>
          <p:spPr>
            <a:xfrm>
              <a:off x="447781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6" name="Group 55"/>
          <p:cNvGrpSpPr/>
          <p:nvPr userDrawn="1"/>
        </p:nvGrpSpPr>
        <p:grpSpPr>
          <a:xfrm>
            <a:off x="1578042" y="2578877"/>
            <a:ext cx="1186902" cy="987555"/>
            <a:chOff x="1578042" y="2406453"/>
            <a:chExt cx="1186902" cy="987555"/>
          </a:xfrm>
        </p:grpSpPr>
        <p:sp>
          <p:nvSpPr>
            <p:cNvPr id="57" name="Rectangle 56"/>
            <p:cNvSpPr/>
            <p:nvPr/>
          </p:nvSpPr>
          <p:spPr>
            <a:xfrm>
              <a:off x="1578042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581810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  <p:sp>
          <p:nvSpPr>
            <p:cNvPr id="59" name="object 29"/>
            <p:cNvSpPr txBox="1"/>
            <p:nvPr/>
          </p:nvSpPr>
          <p:spPr>
            <a:xfrm>
              <a:off x="2010400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0" name="Group 59"/>
          <p:cNvGrpSpPr/>
          <p:nvPr userDrawn="1"/>
        </p:nvGrpSpPr>
        <p:grpSpPr>
          <a:xfrm>
            <a:off x="2775085" y="2578877"/>
            <a:ext cx="1186902" cy="987555"/>
            <a:chOff x="2775085" y="2406453"/>
            <a:chExt cx="1186902" cy="987555"/>
          </a:xfrm>
        </p:grpSpPr>
        <p:sp>
          <p:nvSpPr>
            <p:cNvPr id="61" name="Rectangle 60"/>
            <p:cNvSpPr/>
            <p:nvPr/>
          </p:nvSpPr>
          <p:spPr>
            <a:xfrm>
              <a:off x="2775085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778713" y="2406952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05</a:t>
              </a:r>
            </a:p>
          </p:txBody>
        </p:sp>
        <p:sp>
          <p:nvSpPr>
            <p:cNvPr id="63" name="object 29"/>
            <p:cNvSpPr txBox="1"/>
            <p:nvPr/>
          </p:nvSpPr>
          <p:spPr>
            <a:xfrm>
              <a:off x="3208021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4" name="object 29"/>
            <p:cNvSpPr txBox="1"/>
            <p:nvPr/>
          </p:nvSpPr>
          <p:spPr>
            <a:xfrm>
              <a:off x="2843023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5" name="Group 64"/>
          <p:cNvGrpSpPr/>
          <p:nvPr userDrawn="1"/>
        </p:nvGrpSpPr>
        <p:grpSpPr>
          <a:xfrm>
            <a:off x="3972128" y="2578877"/>
            <a:ext cx="1186902" cy="987555"/>
            <a:chOff x="3972128" y="2406453"/>
            <a:chExt cx="1186902" cy="987555"/>
          </a:xfrm>
        </p:grpSpPr>
        <p:sp>
          <p:nvSpPr>
            <p:cNvPr id="66" name="Rectangle 65"/>
            <p:cNvSpPr/>
            <p:nvPr/>
          </p:nvSpPr>
          <p:spPr>
            <a:xfrm>
              <a:off x="3972128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975615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06</a:t>
              </a:r>
            </a:p>
          </p:txBody>
        </p:sp>
        <p:sp>
          <p:nvSpPr>
            <p:cNvPr id="68" name="object 29"/>
            <p:cNvSpPr txBox="1"/>
            <p:nvPr/>
          </p:nvSpPr>
          <p:spPr>
            <a:xfrm>
              <a:off x="4405642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9" name="date_description"/>
            <p:cNvSpPr txBox="1"/>
            <p:nvPr/>
          </p:nvSpPr>
          <p:spPr>
            <a:xfrm>
              <a:off x="4040644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0" name="Group 69"/>
          <p:cNvGrpSpPr/>
          <p:nvPr userDrawn="1"/>
        </p:nvGrpSpPr>
        <p:grpSpPr>
          <a:xfrm>
            <a:off x="5169171" y="2578877"/>
            <a:ext cx="1186902" cy="987555"/>
            <a:chOff x="5169171" y="2406453"/>
            <a:chExt cx="1186902" cy="987555"/>
          </a:xfrm>
        </p:grpSpPr>
        <p:sp>
          <p:nvSpPr>
            <p:cNvPr id="71" name="Rectangle 70"/>
            <p:cNvSpPr/>
            <p:nvPr/>
          </p:nvSpPr>
          <p:spPr>
            <a:xfrm>
              <a:off x="5169171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72518" y="2406952"/>
              <a:ext cx="44129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07</a:t>
              </a:r>
              <a:endParaRPr lang="en-IN" sz="1600" b="1">
                <a:solidFill>
                  <a:schemeClr val="tx1">
                    <a:lumMod val="85000"/>
                    <a:lumOff val="1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3" name="object 29"/>
            <p:cNvSpPr txBox="1"/>
            <p:nvPr/>
          </p:nvSpPr>
          <p:spPr>
            <a:xfrm>
              <a:off x="5603264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4" name="Group 73"/>
          <p:cNvGrpSpPr/>
          <p:nvPr userDrawn="1"/>
        </p:nvGrpSpPr>
        <p:grpSpPr>
          <a:xfrm>
            <a:off x="6366214" y="2578877"/>
            <a:ext cx="1186902" cy="987555"/>
            <a:chOff x="6366214" y="2406453"/>
            <a:chExt cx="1186902" cy="987555"/>
          </a:xfrm>
        </p:grpSpPr>
        <p:sp>
          <p:nvSpPr>
            <p:cNvPr id="75" name="Rectangle 74"/>
            <p:cNvSpPr/>
            <p:nvPr/>
          </p:nvSpPr>
          <p:spPr>
            <a:xfrm>
              <a:off x="6366214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369420" y="2406952"/>
              <a:ext cx="46694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08</a:t>
              </a:r>
            </a:p>
          </p:txBody>
        </p:sp>
        <p:sp>
          <p:nvSpPr>
            <p:cNvPr id="77" name="object 29"/>
            <p:cNvSpPr txBox="1"/>
            <p:nvPr/>
          </p:nvSpPr>
          <p:spPr>
            <a:xfrm>
              <a:off x="6800885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8" name="Group 77"/>
          <p:cNvGrpSpPr/>
          <p:nvPr userDrawn="1"/>
        </p:nvGrpSpPr>
        <p:grpSpPr>
          <a:xfrm>
            <a:off x="7563258" y="2578877"/>
            <a:ext cx="1186902" cy="987555"/>
            <a:chOff x="7563258" y="2578873"/>
            <a:chExt cx="1186902" cy="987555"/>
          </a:xfrm>
        </p:grpSpPr>
        <p:sp>
          <p:nvSpPr>
            <p:cNvPr id="79" name="Rectangle 78"/>
            <p:cNvSpPr/>
            <p:nvPr/>
          </p:nvSpPr>
          <p:spPr>
            <a:xfrm>
              <a:off x="7563258" y="257887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566326" y="257937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09</a:t>
              </a:r>
            </a:p>
          </p:txBody>
        </p:sp>
        <p:sp>
          <p:nvSpPr>
            <p:cNvPr id="81" name="object 29"/>
            <p:cNvSpPr txBox="1"/>
            <p:nvPr/>
          </p:nvSpPr>
          <p:spPr>
            <a:xfrm>
              <a:off x="7998507" y="266295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2" name="Group 81"/>
          <p:cNvGrpSpPr/>
          <p:nvPr userDrawn="1"/>
        </p:nvGrpSpPr>
        <p:grpSpPr>
          <a:xfrm>
            <a:off x="380999" y="3574463"/>
            <a:ext cx="1186902" cy="987555"/>
            <a:chOff x="380999" y="3400626"/>
            <a:chExt cx="1186902" cy="987555"/>
          </a:xfrm>
        </p:grpSpPr>
        <p:sp>
          <p:nvSpPr>
            <p:cNvPr id="83" name="Rectangle 82"/>
            <p:cNvSpPr/>
            <p:nvPr/>
          </p:nvSpPr>
          <p:spPr>
            <a:xfrm>
              <a:off x="380999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4908" y="3410364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10</a:t>
              </a:r>
            </a:p>
          </p:txBody>
        </p:sp>
        <p:sp>
          <p:nvSpPr>
            <p:cNvPr id="85" name="object 29"/>
            <p:cNvSpPr txBox="1"/>
            <p:nvPr/>
          </p:nvSpPr>
          <p:spPr>
            <a:xfrm>
              <a:off x="812779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6" name="Group 85"/>
          <p:cNvGrpSpPr/>
          <p:nvPr userDrawn="1"/>
        </p:nvGrpSpPr>
        <p:grpSpPr>
          <a:xfrm>
            <a:off x="1578042" y="3574463"/>
            <a:ext cx="1186902" cy="987555"/>
            <a:chOff x="1578042" y="3400626"/>
            <a:chExt cx="1186902" cy="987555"/>
          </a:xfrm>
        </p:grpSpPr>
        <p:sp>
          <p:nvSpPr>
            <p:cNvPr id="87" name="Rectangle 86"/>
            <p:cNvSpPr/>
            <p:nvPr/>
          </p:nvSpPr>
          <p:spPr>
            <a:xfrm>
              <a:off x="1578042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581810" y="3410364"/>
              <a:ext cx="38519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11</a:t>
              </a:r>
            </a:p>
          </p:txBody>
        </p:sp>
        <p:sp>
          <p:nvSpPr>
            <p:cNvPr id="89" name="object 29"/>
            <p:cNvSpPr txBox="1"/>
            <p:nvPr/>
          </p:nvSpPr>
          <p:spPr>
            <a:xfrm>
              <a:off x="2010400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0" name="object 29"/>
            <p:cNvSpPr txBox="1"/>
            <p:nvPr/>
          </p:nvSpPr>
          <p:spPr>
            <a:xfrm>
              <a:off x="1645402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1" name="Group 90"/>
          <p:cNvGrpSpPr/>
          <p:nvPr userDrawn="1"/>
        </p:nvGrpSpPr>
        <p:grpSpPr>
          <a:xfrm>
            <a:off x="2775085" y="3574463"/>
            <a:ext cx="1186902" cy="987555"/>
            <a:chOff x="2775085" y="3400626"/>
            <a:chExt cx="1186902" cy="987555"/>
          </a:xfrm>
        </p:grpSpPr>
        <p:sp>
          <p:nvSpPr>
            <p:cNvPr id="92" name="Rectangle 91"/>
            <p:cNvSpPr/>
            <p:nvPr/>
          </p:nvSpPr>
          <p:spPr>
            <a:xfrm>
              <a:off x="2775085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778713" y="341036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12</a:t>
              </a:r>
            </a:p>
          </p:txBody>
        </p:sp>
        <p:sp>
          <p:nvSpPr>
            <p:cNvPr id="94" name="object 29"/>
            <p:cNvSpPr txBox="1"/>
            <p:nvPr/>
          </p:nvSpPr>
          <p:spPr>
            <a:xfrm>
              <a:off x="3208021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5" name="Group 94"/>
          <p:cNvGrpSpPr/>
          <p:nvPr userDrawn="1"/>
        </p:nvGrpSpPr>
        <p:grpSpPr>
          <a:xfrm>
            <a:off x="3972128" y="3574463"/>
            <a:ext cx="1186902" cy="987555"/>
            <a:chOff x="3972128" y="3400626"/>
            <a:chExt cx="1186902" cy="987555"/>
          </a:xfrm>
        </p:grpSpPr>
        <p:sp>
          <p:nvSpPr>
            <p:cNvPr id="96" name="Rectangle 95"/>
            <p:cNvSpPr/>
            <p:nvPr/>
          </p:nvSpPr>
          <p:spPr>
            <a:xfrm>
              <a:off x="397212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975615" y="341036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13</a:t>
              </a:r>
            </a:p>
          </p:txBody>
        </p:sp>
        <p:sp>
          <p:nvSpPr>
            <p:cNvPr id="98" name="object 29"/>
            <p:cNvSpPr txBox="1"/>
            <p:nvPr/>
          </p:nvSpPr>
          <p:spPr>
            <a:xfrm>
              <a:off x="4405642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9" name="object 29"/>
            <p:cNvSpPr txBox="1"/>
            <p:nvPr/>
          </p:nvSpPr>
          <p:spPr>
            <a:xfrm>
              <a:off x="4040644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0" name="Group 99"/>
          <p:cNvGrpSpPr/>
          <p:nvPr userDrawn="1"/>
        </p:nvGrpSpPr>
        <p:grpSpPr>
          <a:xfrm>
            <a:off x="5169171" y="3574463"/>
            <a:ext cx="1186902" cy="987555"/>
            <a:chOff x="5169171" y="3574463"/>
            <a:chExt cx="1186902" cy="987555"/>
          </a:xfrm>
        </p:grpSpPr>
        <p:sp>
          <p:nvSpPr>
            <p:cNvPr id="101" name="Rectangle 100"/>
            <p:cNvSpPr/>
            <p:nvPr/>
          </p:nvSpPr>
          <p:spPr>
            <a:xfrm>
              <a:off x="5169171" y="357446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172518" y="3584201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14</a:t>
              </a:r>
            </a:p>
          </p:txBody>
        </p:sp>
      </p:grpSp>
      <p:grpSp>
        <p:nvGrpSpPr>
          <p:cNvPr id="103" name="Group 102"/>
          <p:cNvGrpSpPr/>
          <p:nvPr userDrawn="1"/>
        </p:nvGrpSpPr>
        <p:grpSpPr>
          <a:xfrm>
            <a:off x="6366214" y="3574463"/>
            <a:ext cx="1186902" cy="987555"/>
            <a:chOff x="6366214" y="3400626"/>
            <a:chExt cx="1186902" cy="987555"/>
          </a:xfrm>
        </p:grpSpPr>
        <p:sp>
          <p:nvSpPr>
            <p:cNvPr id="104" name="Rectangle 103"/>
            <p:cNvSpPr/>
            <p:nvPr/>
          </p:nvSpPr>
          <p:spPr>
            <a:xfrm>
              <a:off x="6366214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369420" y="3410364"/>
              <a:ext cx="4076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15</a:t>
              </a:r>
            </a:p>
          </p:txBody>
        </p:sp>
        <p:sp>
          <p:nvSpPr>
            <p:cNvPr id="106" name="object 29"/>
            <p:cNvSpPr txBox="1"/>
            <p:nvPr/>
          </p:nvSpPr>
          <p:spPr>
            <a:xfrm>
              <a:off x="6800885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7" name="object 29"/>
            <p:cNvSpPr txBox="1"/>
            <p:nvPr/>
          </p:nvSpPr>
          <p:spPr>
            <a:xfrm>
              <a:off x="6435887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8" name="Group 107"/>
          <p:cNvGrpSpPr/>
          <p:nvPr userDrawn="1"/>
        </p:nvGrpSpPr>
        <p:grpSpPr>
          <a:xfrm>
            <a:off x="7563258" y="3574463"/>
            <a:ext cx="1186902" cy="987555"/>
            <a:chOff x="7563258" y="3574463"/>
            <a:chExt cx="1186902" cy="987555"/>
          </a:xfrm>
        </p:grpSpPr>
        <p:sp>
          <p:nvSpPr>
            <p:cNvPr id="109" name="Rectangle 108"/>
            <p:cNvSpPr/>
            <p:nvPr/>
          </p:nvSpPr>
          <p:spPr>
            <a:xfrm>
              <a:off x="7563258" y="357446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566326" y="3584201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16</a:t>
              </a:r>
            </a:p>
          </p:txBody>
        </p:sp>
        <p:sp>
          <p:nvSpPr>
            <p:cNvPr id="111" name="object 29"/>
            <p:cNvSpPr txBox="1"/>
            <p:nvPr/>
          </p:nvSpPr>
          <p:spPr>
            <a:xfrm>
              <a:off x="7998507" y="366778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2" name="Group 111"/>
          <p:cNvGrpSpPr/>
          <p:nvPr userDrawn="1"/>
        </p:nvGrpSpPr>
        <p:grpSpPr>
          <a:xfrm>
            <a:off x="380999" y="4570057"/>
            <a:ext cx="1186902" cy="987555"/>
            <a:chOff x="380999" y="4392380"/>
            <a:chExt cx="1186902" cy="987555"/>
          </a:xfrm>
        </p:grpSpPr>
        <p:sp>
          <p:nvSpPr>
            <p:cNvPr id="113" name="Rectangle 112"/>
            <p:cNvSpPr/>
            <p:nvPr/>
          </p:nvSpPr>
          <p:spPr>
            <a:xfrm>
              <a:off x="380999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84908" y="4405684"/>
              <a:ext cx="3980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17</a:t>
              </a:r>
            </a:p>
          </p:txBody>
        </p:sp>
        <p:sp>
          <p:nvSpPr>
            <p:cNvPr id="115" name="object 29"/>
            <p:cNvSpPr txBox="1"/>
            <p:nvPr/>
          </p:nvSpPr>
          <p:spPr>
            <a:xfrm>
              <a:off x="812779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6" name="object 29"/>
            <p:cNvSpPr txBox="1"/>
            <p:nvPr/>
          </p:nvSpPr>
          <p:spPr>
            <a:xfrm>
              <a:off x="447781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7" name="Group 116"/>
          <p:cNvGrpSpPr/>
          <p:nvPr userDrawn="1"/>
        </p:nvGrpSpPr>
        <p:grpSpPr>
          <a:xfrm>
            <a:off x="1578042" y="4570057"/>
            <a:ext cx="1186902" cy="987555"/>
            <a:chOff x="1578042" y="4392380"/>
            <a:chExt cx="1186902" cy="987555"/>
          </a:xfrm>
        </p:grpSpPr>
        <p:sp>
          <p:nvSpPr>
            <p:cNvPr id="118" name="Rectangle 117"/>
            <p:cNvSpPr/>
            <p:nvPr/>
          </p:nvSpPr>
          <p:spPr>
            <a:xfrm>
              <a:off x="1578042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581810" y="4405684"/>
              <a:ext cx="42366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18</a:t>
              </a:r>
            </a:p>
          </p:txBody>
        </p:sp>
        <p:sp>
          <p:nvSpPr>
            <p:cNvPr id="120" name="object 29"/>
            <p:cNvSpPr txBox="1"/>
            <p:nvPr/>
          </p:nvSpPr>
          <p:spPr>
            <a:xfrm>
              <a:off x="2010400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1" name="object 29"/>
            <p:cNvSpPr txBox="1"/>
            <p:nvPr/>
          </p:nvSpPr>
          <p:spPr>
            <a:xfrm>
              <a:off x="1645402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2" name="Group 121"/>
          <p:cNvGrpSpPr/>
          <p:nvPr userDrawn="1"/>
        </p:nvGrpSpPr>
        <p:grpSpPr>
          <a:xfrm>
            <a:off x="2775085" y="4570057"/>
            <a:ext cx="1186902" cy="987555"/>
            <a:chOff x="2775085" y="4392380"/>
            <a:chExt cx="1186902" cy="987555"/>
          </a:xfrm>
        </p:grpSpPr>
        <p:sp>
          <p:nvSpPr>
            <p:cNvPr id="123" name="Rectangle 122"/>
            <p:cNvSpPr/>
            <p:nvPr/>
          </p:nvSpPr>
          <p:spPr>
            <a:xfrm>
              <a:off x="2775085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778713" y="440568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19</a:t>
              </a:r>
            </a:p>
          </p:txBody>
        </p:sp>
        <p:sp>
          <p:nvSpPr>
            <p:cNvPr id="125" name="object 29"/>
            <p:cNvSpPr txBox="1"/>
            <p:nvPr/>
          </p:nvSpPr>
          <p:spPr>
            <a:xfrm>
              <a:off x="3208021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6" name="object 29"/>
            <p:cNvSpPr txBox="1"/>
            <p:nvPr/>
          </p:nvSpPr>
          <p:spPr>
            <a:xfrm>
              <a:off x="2843023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7" name="Group 126"/>
          <p:cNvGrpSpPr/>
          <p:nvPr userDrawn="1"/>
        </p:nvGrpSpPr>
        <p:grpSpPr>
          <a:xfrm>
            <a:off x="3972128" y="4570057"/>
            <a:ext cx="1186902" cy="987555"/>
            <a:chOff x="3972128" y="4392380"/>
            <a:chExt cx="1186902" cy="987555"/>
          </a:xfrm>
        </p:grpSpPr>
        <p:sp>
          <p:nvSpPr>
            <p:cNvPr id="128" name="Rectangle 127"/>
            <p:cNvSpPr/>
            <p:nvPr/>
          </p:nvSpPr>
          <p:spPr>
            <a:xfrm>
              <a:off x="397212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975615" y="4405684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20</a:t>
              </a:r>
            </a:p>
          </p:txBody>
        </p:sp>
        <p:sp>
          <p:nvSpPr>
            <p:cNvPr id="130" name="object 29"/>
            <p:cNvSpPr txBox="1"/>
            <p:nvPr/>
          </p:nvSpPr>
          <p:spPr>
            <a:xfrm>
              <a:off x="4405642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1" name="Group 130"/>
          <p:cNvGrpSpPr/>
          <p:nvPr userDrawn="1"/>
        </p:nvGrpSpPr>
        <p:grpSpPr>
          <a:xfrm>
            <a:off x="5169171" y="4570057"/>
            <a:ext cx="1186902" cy="987555"/>
            <a:chOff x="5169171" y="4392380"/>
            <a:chExt cx="1186902" cy="987555"/>
          </a:xfrm>
        </p:grpSpPr>
        <p:sp>
          <p:nvSpPr>
            <p:cNvPr id="132" name="Rectangle 131"/>
            <p:cNvSpPr/>
            <p:nvPr/>
          </p:nvSpPr>
          <p:spPr>
            <a:xfrm>
              <a:off x="5169171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172518" y="440568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21</a:t>
              </a:r>
            </a:p>
          </p:txBody>
        </p:sp>
        <p:sp>
          <p:nvSpPr>
            <p:cNvPr id="134" name="object 29"/>
            <p:cNvSpPr txBox="1"/>
            <p:nvPr/>
          </p:nvSpPr>
          <p:spPr>
            <a:xfrm>
              <a:off x="5603264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5" name="object 29"/>
            <p:cNvSpPr txBox="1"/>
            <p:nvPr/>
          </p:nvSpPr>
          <p:spPr>
            <a:xfrm>
              <a:off x="5238266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6" name="Group 135"/>
          <p:cNvGrpSpPr/>
          <p:nvPr userDrawn="1"/>
        </p:nvGrpSpPr>
        <p:grpSpPr>
          <a:xfrm>
            <a:off x="6366214" y="4570057"/>
            <a:ext cx="1186902" cy="987555"/>
            <a:chOff x="6366214" y="4392380"/>
            <a:chExt cx="1186902" cy="987555"/>
          </a:xfrm>
        </p:grpSpPr>
        <p:sp>
          <p:nvSpPr>
            <p:cNvPr id="137" name="Rectangle 136"/>
            <p:cNvSpPr/>
            <p:nvPr/>
          </p:nvSpPr>
          <p:spPr>
            <a:xfrm>
              <a:off x="6366214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369420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22</a:t>
              </a:r>
            </a:p>
          </p:txBody>
        </p:sp>
        <p:sp>
          <p:nvSpPr>
            <p:cNvPr id="139" name="object 29"/>
            <p:cNvSpPr txBox="1"/>
            <p:nvPr/>
          </p:nvSpPr>
          <p:spPr>
            <a:xfrm>
              <a:off x="6435887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0" name="Group 139"/>
          <p:cNvGrpSpPr/>
          <p:nvPr userDrawn="1"/>
        </p:nvGrpSpPr>
        <p:grpSpPr>
          <a:xfrm>
            <a:off x="7563258" y="4570057"/>
            <a:ext cx="1186902" cy="987555"/>
            <a:chOff x="7563258" y="4392380"/>
            <a:chExt cx="1186902" cy="987555"/>
          </a:xfrm>
        </p:grpSpPr>
        <p:sp>
          <p:nvSpPr>
            <p:cNvPr id="141" name="Rectangle 140"/>
            <p:cNvSpPr/>
            <p:nvPr/>
          </p:nvSpPr>
          <p:spPr>
            <a:xfrm>
              <a:off x="756325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566326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23</a:t>
              </a:r>
            </a:p>
          </p:txBody>
        </p:sp>
        <p:sp>
          <p:nvSpPr>
            <p:cNvPr id="143" name="object 29"/>
            <p:cNvSpPr txBox="1"/>
            <p:nvPr/>
          </p:nvSpPr>
          <p:spPr>
            <a:xfrm>
              <a:off x="7998507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4" name="object 29"/>
            <p:cNvSpPr txBox="1"/>
            <p:nvPr/>
          </p:nvSpPr>
          <p:spPr>
            <a:xfrm>
              <a:off x="7633509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5" name="Group 144"/>
          <p:cNvGrpSpPr/>
          <p:nvPr userDrawn="1"/>
        </p:nvGrpSpPr>
        <p:grpSpPr>
          <a:xfrm>
            <a:off x="380999" y="5565648"/>
            <a:ext cx="1186902" cy="987555"/>
            <a:chOff x="380999" y="5386551"/>
            <a:chExt cx="1186902" cy="987555"/>
          </a:xfrm>
        </p:grpSpPr>
        <p:sp>
          <p:nvSpPr>
            <p:cNvPr id="146" name="Rectangle 145"/>
            <p:cNvSpPr/>
            <p:nvPr/>
          </p:nvSpPr>
          <p:spPr>
            <a:xfrm>
              <a:off x="380999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384908" y="5392913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24</a:t>
              </a:r>
            </a:p>
          </p:txBody>
        </p:sp>
        <p:sp>
          <p:nvSpPr>
            <p:cNvPr id="148" name="object 29"/>
            <p:cNvSpPr txBox="1"/>
            <p:nvPr/>
          </p:nvSpPr>
          <p:spPr>
            <a:xfrm>
              <a:off x="812779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9" name="object 29"/>
            <p:cNvSpPr txBox="1"/>
            <p:nvPr/>
          </p:nvSpPr>
          <p:spPr>
            <a:xfrm>
              <a:off x="447781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0" name="Group 149"/>
          <p:cNvGrpSpPr/>
          <p:nvPr userDrawn="1"/>
        </p:nvGrpSpPr>
        <p:grpSpPr>
          <a:xfrm>
            <a:off x="1578042" y="5565648"/>
            <a:ext cx="1186902" cy="987555"/>
            <a:chOff x="1578042" y="5386551"/>
            <a:chExt cx="1186902" cy="987555"/>
          </a:xfrm>
        </p:grpSpPr>
        <p:sp>
          <p:nvSpPr>
            <p:cNvPr id="151" name="Rectangle 150"/>
            <p:cNvSpPr/>
            <p:nvPr/>
          </p:nvSpPr>
          <p:spPr>
            <a:xfrm>
              <a:off x="1578042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581810" y="5392913"/>
              <a:ext cx="43488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25</a:t>
              </a:r>
            </a:p>
          </p:txBody>
        </p:sp>
        <p:sp>
          <p:nvSpPr>
            <p:cNvPr id="153" name="object 29"/>
            <p:cNvSpPr txBox="1"/>
            <p:nvPr/>
          </p:nvSpPr>
          <p:spPr>
            <a:xfrm>
              <a:off x="2010400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4" name="Group 153"/>
          <p:cNvGrpSpPr/>
          <p:nvPr userDrawn="1"/>
        </p:nvGrpSpPr>
        <p:grpSpPr>
          <a:xfrm>
            <a:off x="2775085" y="5565648"/>
            <a:ext cx="1186902" cy="987555"/>
            <a:chOff x="2775085" y="5386551"/>
            <a:chExt cx="1186902" cy="987555"/>
          </a:xfrm>
        </p:grpSpPr>
        <p:sp>
          <p:nvSpPr>
            <p:cNvPr id="155" name="Rectangle 154"/>
            <p:cNvSpPr/>
            <p:nvPr/>
          </p:nvSpPr>
          <p:spPr>
            <a:xfrm>
              <a:off x="2775085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778713" y="5392913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  <p:sp>
          <p:nvSpPr>
            <p:cNvPr id="157" name="object 29"/>
            <p:cNvSpPr txBox="1"/>
            <p:nvPr/>
          </p:nvSpPr>
          <p:spPr>
            <a:xfrm>
              <a:off x="2843023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8" name="Group 157"/>
          <p:cNvGrpSpPr/>
          <p:nvPr userDrawn="1"/>
        </p:nvGrpSpPr>
        <p:grpSpPr>
          <a:xfrm>
            <a:off x="3972128" y="5565648"/>
            <a:ext cx="1186902" cy="987555"/>
            <a:chOff x="3972128" y="5565644"/>
            <a:chExt cx="1186902" cy="987555"/>
          </a:xfrm>
        </p:grpSpPr>
        <p:sp>
          <p:nvSpPr>
            <p:cNvPr id="159" name="Rectangle 158"/>
            <p:cNvSpPr/>
            <p:nvPr/>
          </p:nvSpPr>
          <p:spPr>
            <a:xfrm>
              <a:off x="3972128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3975615" y="5572006"/>
              <a:ext cx="42526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  <p:sp>
          <p:nvSpPr>
            <p:cNvPr id="161" name="object 29"/>
            <p:cNvSpPr txBox="1"/>
            <p:nvPr/>
          </p:nvSpPr>
          <p:spPr>
            <a:xfrm>
              <a:off x="4405642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2" name="Group 161"/>
          <p:cNvGrpSpPr/>
          <p:nvPr userDrawn="1"/>
        </p:nvGrpSpPr>
        <p:grpSpPr>
          <a:xfrm>
            <a:off x="7563258" y="5565648"/>
            <a:ext cx="1186902" cy="987555"/>
            <a:chOff x="7563258" y="5565644"/>
            <a:chExt cx="1186902" cy="987555"/>
          </a:xfrm>
        </p:grpSpPr>
        <p:sp>
          <p:nvSpPr>
            <p:cNvPr id="163" name="Rectangle 162"/>
            <p:cNvSpPr/>
            <p:nvPr/>
          </p:nvSpPr>
          <p:spPr>
            <a:xfrm>
              <a:off x="7563258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566326" y="5572006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  <p:sp>
          <p:nvSpPr>
            <p:cNvPr id="165" name="object 29"/>
            <p:cNvSpPr txBox="1"/>
            <p:nvPr/>
          </p:nvSpPr>
          <p:spPr>
            <a:xfrm>
              <a:off x="7998507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6" name="object 29"/>
            <p:cNvSpPr txBox="1"/>
            <p:nvPr/>
          </p:nvSpPr>
          <p:spPr>
            <a:xfrm>
              <a:off x="7633509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7" name="Group 166"/>
          <p:cNvGrpSpPr/>
          <p:nvPr userDrawn="1"/>
        </p:nvGrpSpPr>
        <p:grpSpPr>
          <a:xfrm>
            <a:off x="6366214" y="5565648"/>
            <a:ext cx="1186902" cy="987555"/>
            <a:chOff x="6366214" y="5565644"/>
            <a:chExt cx="1186902" cy="987555"/>
          </a:xfrm>
        </p:grpSpPr>
        <p:sp>
          <p:nvSpPr>
            <p:cNvPr id="168" name="Rectangle 167"/>
            <p:cNvSpPr/>
            <p:nvPr/>
          </p:nvSpPr>
          <p:spPr>
            <a:xfrm>
              <a:off x="6366214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369420" y="5572006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  <p:sp>
          <p:nvSpPr>
            <p:cNvPr id="170" name="object 29"/>
            <p:cNvSpPr txBox="1"/>
            <p:nvPr/>
          </p:nvSpPr>
          <p:spPr>
            <a:xfrm>
              <a:off x="6800885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1" name="object 29"/>
            <p:cNvSpPr txBox="1"/>
            <p:nvPr/>
          </p:nvSpPr>
          <p:spPr>
            <a:xfrm>
              <a:off x="6435887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72" name="Group 171"/>
          <p:cNvGrpSpPr/>
          <p:nvPr userDrawn="1"/>
        </p:nvGrpSpPr>
        <p:grpSpPr>
          <a:xfrm>
            <a:off x="5169171" y="5565648"/>
            <a:ext cx="1186902" cy="987555"/>
            <a:chOff x="5169171" y="5565644"/>
            <a:chExt cx="1186902" cy="987555"/>
          </a:xfrm>
        </p:grpSpPr>
        <p:sp>
          <p:nvSpPr>
            <p:cNvPr id="173" name="Rectangle 172"/>
            <p:cNvSpPr/>
            <p:nvPr/>
          </p:nvSpPr>
          <p:spPr>
            <a:xfrm>
              <a:off x="5169171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172518" y="5572006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  <p:sp>
          <p:nvSpPr>
            <p:cNvPr id="175" name="object 29"/>
            <p:cNvSpPr txBox="1"/>
            <p:nvPr/>
          </p:nvSpPr>
          <p:spPr>
            <a:xfrm>
              <a:off x="5603264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6" name="object 29"/>
            <p:cNvSpPr txBox="1"/>
            <p:nvPr/>
          </p:nvSpPr>
          <p:spPr>
            <a:xfrm>
              <a:off x="5238266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sp>
        <p:nvSpPr>
          <p:cNvPr id="17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60194" y="4256750"/>
            <a:ext cx="1039530" cy="220325"/>
          </a:xfr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78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244582" y="4248953"/>
            <a:ext cx="1039530" cy="220325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79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256948" y="6273626"/>
            <a:ext cx="1039530" cy="220325"/>
          </a:xfr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80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4023" y="2692938"/>
            <a:ext cx="733410" cy="58931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1" name="Text Placeholder 3"/>
          <p:cNvSpPr>
            <a:spLocks noGrp="1"/>
          </p:cNvSpPr>
          <p:nvPr>
            <p:ph type="body" sz="half" idx="10"/>
          </p:nvPr>
        </p:nvSpPr>
        <p:spPr>
          <a:xfrm>
            <a:off x="6758672" y="2692939"/>
            <a:ext cx="728811" cy="5836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2" name="Text Placeholder 3"/>
          <p:cNvSpPr>
            <a:spLocks noGrp="1"/>
          </p:cNvSpPr>
          <p:nvPr>
            <p:ph type="body" sz="half" idx="14"/>
          </p:nvPr>
        </p:nvSpPr>
        <p:spPr>
          <a:xfrm>
            <a:off x="4339199" y="3710895"/>
            <a:ext cx="733410" cy="6257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3" name="Title 1"/>
          <p:cNvSpPr>
            <a:spLocks noGrp="1"/>
          </p:cNvSpPr>
          <p:nvPr>
            <p:ph type="title"/>
          </p:nvPr>
        </p:nvSpPr>
        <p:spPr>
          <a:xfrm>
            <a:off x="463080" y="588677"/>
            <a:ext cx="5972808" cy="653892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9869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7325140" y="152852"/>
            <a:ext cx="1434960" cy="152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2698" marR="5080" algn="ctr"/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November</a:t>
            </a:r>
            <a:endParaRPr lang="en-IN" sz="1000" b="1">
              <a:solidFill>
                <a:schemeClr val="tx1">
                  <a:lumMod val="75000"/>
                  <a:lumOff val="2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81001" y="1255334"/>
            <a:ext cx="8369162" cy="5297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sx="1000" sy="1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381001" y="1265382"/>
            <a:ext cx="8369161" cy="312292"/>
            <a:chOff x="380999" y="1265382"/>
            <a:chExt cx="8369161" cy="312292"/>
          </a:xfrm>
        </p:grpSpPr>
        <p:sp>
          <p:nvSpPr>
            <p:cNvPr id="10" name="Rectangle 9"/>
            <p:cNvSpPr/>
            <p:nvPr/>
          </p:nvSpPr>
          <p:spPr>
            <a:xfrm>
              <a:off x="380999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>
                  <a:latin typeface="Georgia" charset="0"/>
                  <a:ea typeface="Georgia" charset="0"/>
                  <a:cs typeface="Georgia" charset="0"/>
                </a:rPr>
                <a:t>Sun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78042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Mon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75085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20">
                  <a:latin typeface="Georgia" charset="0"/>
                  <a:ea typeface="Georgia" charset="0"/>
                  <a:cs typeface="Georgia" charset="0"/>
                </a:rPr>
                <a:t>Tue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7212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Wed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69171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Thu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66214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1">
                  <a:latin typeface="Georgia" charset="0"/>
                  <a:ea typeface="Georgia" charset="0"/>
                  <a:cs typeface="Georgia" charset="0"/>
                </a:rPr>
                <a:t>Fri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56325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Sat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380999" y="1582632"/>
            <a:ext cx="1186902" cy="988206"/>
            <a:chOff x="380999" y="1403539"/>
            <a:chExt cx="1186902" cy="988206"/>
          </a:xfrm>
        </p:grpSpPr>
        <p:sp>
          <p:nvSpPr>
            <p:cNvPr id="18" name="Rectangle 17"/>
            <p:cNvSpPr/>
            <p:nvPr/>
          </p:nvSpPr>
          <p:spPr>
            <a:xfrm>
              <a:off x="380999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" name="object 29"/>
            <p:cNvSpPr txBox="1"/>
            <p:nvPr/>
          </p:nvSpPr>
          <p:spPr>
            <a:xfrm>
              <a:off x="812779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4908" y="1403539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1578042" y="1582632"/>
            <a:ext cx="1186902" cy="988206"/>
            <a:chOff x="1578042" y="1403539"/>
            <a:chExt cx="1186902" cy="988206"/>
          </a:xfrm>
        </p:grpSpPr>
        <p:sp>
          <p:nvSpPr>
            <p:cNvPr id="22" name="Rectangle 21"/>
            <p:cNvSpPr/>
            <p:nvPr/>
          </p:nvSpPr>
          <p:spPr>
            <a:xfrm>
              <a:off x="1578042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81810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2775085" y="1582632"/>
            <a:ext cx="1186902" cy="988206"/>
            <a:chOff x="2775085" y="1403539"/>
            <a:chExt cx="1186902" cy="988206"/>
          </a:xfrm>
        </p:grpSpPr>
        <p:sp>
          <p:nvSpPr>
            <p:cNvPr id="25" name="Rectangle 24"/>
            <p:cNvSpPr/>
            <p:nvPr/>
          </p:nvSpPr>
          <p:spPr>
            <a:xfrm>
              <a:off x="2775085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6" name="object 29"/>
            <p:cNvSpPr txBox="1"/>
            <p:nvPr/>
          </p:nvSpPr>
          <p:spPr>
            <a:xfrm>
              <a:off x="3208021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7" name="object 29"/>
            <p:cNvSpPr txBox="1"/>
            <p:nvPr/>
          </p:nvSpPr>
          <p:spPr>
            <a:xfrm>
              <a:off x="2843023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778713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</p:grpSp>
      <p:grpSp>
        <p:nvGrpSpPr>
          <p:cNvPr id="29" name="Group 28"/>
          <p:cNvGrpSpPr/>
          <p:nvPr userDrawn="1"/>
        </p:nvGrpSpPr>
        <p:grpSpPr>
          <a:xfrm>
            <a:off x="3972128" y="1582632"/>
            <a:ext cx="1186902" cy="988206"/>
            <a:chOff x="3972128" y="1582632"/>
            <a:chExt cx="1186902" cy="988206"/>
          </a:xfrm>
        </p:grpSpPr>
        <p:sp>
          <p:nvSpPr>
            <p:cNvPr id="30" name="Rectangle 29"/>
            <p:cNvSpPr/>
            <p:nvPr/>
          </p:nvSpPr>
          <p:spPr>
            <a:xfrm>
              <a:off x="3972128" y="158328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1" name="object 29"/>
            <p:cNvSpPr txBox="1"/>
            <p:nvPr/>
          </p:nvSpPr>
          <p:spPr>
            <a:xfrm>
              <a:off x="4405642" y="167430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2" name="object 29"/>
            <p:cNvSpPr txBox="1"/>
            <p:nvPr/>
          </p:nvSpPr>
          <p:spPr>
            <a:xfrm>
              <a:off x="4040644" y="200251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75615" y="158263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5169171" y="1582632"/>
            <a:ext cx="1186902" cy="988206"/>
            <a:chOff x="5169171" y="1403539"/>
            <a:chExt cx="1186902" cy="988206"/>
          </a:xfrm>
        </p:grpSpPr>
        <p:sp>
          <p:nvSpPr>
            <p:cNvPr id="35" name="Rectangle 34"/>
            <p:cNvSpPr/>
            <p:nvPr/>
          </p:nvSpPr>
          <p:spPr>
            <a:xfrm>
              <a:off x="5169171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6" name="object 29"/>
            <p:cNvSpPr txBox="1"/>
            <p:nvPr/>
          </p:nvSpPr>
          <p:spPr>
            <a:xfrm>
              <a:off x="5603264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5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7" name="object 29"/>
            <p:cNvSpPr txBox="1"/>
            <p:nvPr/>
          </p:nvSpPr>
          <p:spPr>
            <a:xfrm>
              <a:off x="5238266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72518" y="1403539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05</a:t>
              </a:r>
            </a:p>
          </p:txBody>
        </p:sp>
      </p:grpSp>
      <p:grpSp>
        <p:nvGrpSpPr>
          <p:cNvPr id="39" name="Group 38"/>
          <p:cNvGrpSpPr/>
          <p:nvPr userDrawn="1"/>
        </p:nvGrpSpPr>
        <p:grpSpPr>
          <a:xfrm>
            <a:off x="6366214" y="1582632"/>
            <a:ext cx="1186902" cy="988206"/>
            <a:chOff x="6366214" y="1403539"/>
            <a:chExt cx="1186902" cy="988206"/>
          </a:xfrm>
        </p:grpSpPr>
        <p:sp>
          <p:nvSpPr>
            <p:cNvPr id="40" name="Rectangle 39"/>
            <p:cNvSpPr/>
            <p:nvPr/>
          </p:nvSpPr>
          <p:spPr>
            <a:xfrm>
              <a:off x="6366214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1" name="object 29"/>
            <p:cNvSpPr txBox="1"/>
            <p:nvPr/>
          </p:nvSpPr>
          <p:spPr>
            <a:xfrm>
              <a:off x="6800885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369420" y="1403539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06</a:t>
              </a:r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7563258" y="1582632"/>
            <a:ext cx="1186902" cy="988206"/>
            <a:chOff x="7563258" y="1403539"/>
            <a:chExt cx="1186902" cy="988206"/>
          </a:xfrm>
        </p:grpSpPr>
        <p:sp>
          <p:nvSpPr>
            <p:cNvPr id="44" name="Rectangle 43"/>
            <p:cNvSpPr/>
            <p:nvPr/>
          </p:nvSpPr>
          <p:spPr>
            <a:xfrm>
              <a:off x="7563258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5" name="object 29"/>
            <p:cNvSpPr txBox="1"/>
            <p:nvPr/>
          </p:nvSpPr>
          <p:spPr>
            <a:xfrm>
              <a:off x="7998507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6" name="object 29"/>
            <p:cNvSpPr txBox="1"/>
            <p:nvPr/>
          </p:nvSpPr>
          <p:spPr>
            <a:xfrm>
              <a:off x="7633509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566326" y="1403539"/>
              <a:ext cx="44129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07</a:t>
              </a: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380999" y="2578877"/>
            <a:ext cx="1186902" cy="987555"/>
            <a:chOff x="380999" y="2406453"/>
            <a:chExt cx="1186902" cy="987555"/>
          </a:xfrm>
        </p:grpSpPr>
        <p:sp>
          <p:nvSpPr>
            <p:cNvPr id="49" name="Rectangle 48"/>
            <p:cNvSpPr/>
            <p:nvPr/>
          </p:nvSpPr>
          <p:spPr>
            <a:xfrm>
              <a:off x="380999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84908" y="2406952"/>
              <a:ext cx="46694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08</a:t>
              </a:r>
            </a:p>
          </p:txBody>
        </p:sp>
        <p:sp>
          <p:nvSpPr>
            <p:cNvPr id="51" name="object 29"/>
            <p:cNvSpPr txBox="1"/>
            <p:nvPr/>
          </p:nvSpPr>
          <p:spPr>
            <a:xfrm>
              <a:off x="812779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2" name="object 29"/>
            <p:cNvSpPr txBox="1"/>
            <p:nvPr/>
          </p:nvSpPr>
          <p:spPr>
            <a:xfrm>
              <a:off x="447781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3" name="Group 52"/>
          <p:cNvGrpSpPr/>
          <p:nvPr userDrawn="1"/>
        </p:nvGrpSpPr>
        <p:grpSpPr>
          <a:xfrm>
            <a:off x="1578042" y="2578877"/>
            <a:ext cx="1186902" cy="987555"/>
            <a:chOff x="1578042" y="2406453"/>
            <a:chExt cx="1186902" cy="987555"/>
          </a:xfrm>
        </p:grpSpPr>
        <p:sp>
          <p:nvSpPr>
            <p:cNvPr id="54" name="Rectangle 53"/>
            <p:cNvSpPr/>
            <p:nvPr/>
          </p:nvSpPr>
          <p:spPr>
            <a:xfrm>
              <a:off x="1578042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81810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09</a:t>
              </a:r>
            </a:p>
          </p:txBody>
        </p:sp>
        <p:sp>
          <p:nvSpPr>
            <p:cNvPr id="56" name="object 29"/>
            <p:cNvSpPr txBox="1"/>
            <p:nvPr/>
          </p:nvSpPr>
          <p:spPr>
            <a:xfrm>
              <a:off x="2010400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7" name="Group 56"/>
          <p:cNvGrpSpPr/>
          <p:nvPr userDrawn="1"/>
        </p:nvGrpSpPr>
        <p:grpSpPr>
          <a:xfrm>
            <a:off x="2775085" y="2578877"/>
            <a:ext cx="1186902" cy="987555"/>
            <a:chOff x="2775085" y="2406453"/>
            <a:chExt cx="1186902" cy="987555"/>
          </a:xfrm>
        </p:grpSpPr>
        <p:sp>
          <p:nvSpPr>
            <p:cNvPr id="58" name="Rectangle 57"/>
            <p:cNvSpPr/>
            <p:nvPr/>
          </p:nvSpPr>
          <p:spPr>
            <a:xfrm>
              <a:off x="2775085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778713" y="2406952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10</a:t>
              </a:r>
            </a:p>
          </p:txBody>
        </p:sp>
        <p:sp>
          <p:nvSpPr>
            <p:cNvPr id="60" name="object 29"/>
            <p:cNvSpPr txBox="1"/>
            <p:nvPr/>
          </p:nvSpPr>
          <p:spPr>
            <a:xfrm>
              <a:off x="3208021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1" name="object 29"/>
            <p:cNvSpPr txBox="1"/>
            <p:nvPr/>
          </p:nvSpPr>
          <p:spPr>
            <a:xfrm>
              <a:off x="2843023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3972128" y="2578877"/>
            <a:ext cx="1186902" cy="987555"/>
            <a:chOff x="3972128" y="2406453"/>
            <a:chExt cx="1186902" cy="987555"/>
          </a:xfrm>
        </p:grpSpPr>
        <p:sp>
          <p:nvSpPr>
            <p:cNvPr id="63" name="Rectangle 62"/>
            <p:cNvSpPr/>
            <p:nvPr/>
          </p:nvSpPr>
          <p:spPr>
            <a:xfrm>
              <a:off x="3972128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975615" y="2406952"/>
              <a:ext cx="38519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11</a:t>
              </a:r>
            </a:p>
          </p:txBody>
        </p:sp>
        <p:sp>
          <p:nvSpPr>
            <p:cNvPr id="65" name="object 29"/>
            <p:cNvSpPr txBox="1"/>
            <p:nvPr/>
          </p:nvSpPr>
          <p:spPr>
            <a:xfrm>
              <a:off x="4405642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6" name="date_description"/>
            <p:cNvSpPr txBox="1"/>
            <p:nvPr/>
          </p:nvSpPr>
          <p:spPr>
            <a:xfrm>
              <a:off x="4040644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7" name="Group 66"/>
          <p:cNvGrpSpPr/>
          <p:nvPr userDrawn="1"/>
        </p:nvGrpSpPr>
        <p:grpSpPr>
          <a:xfrm>
            <a:off x="5169171" y="2578877"/>
            <a:ext cx="1186902" cy="987555"/>
            <a:chOff x="5169171" y="2406453"/>
            <a:chExt cx="1186902" cy="987555"/>
          </a:xfrm>
        </p:grpSpPr>
        <p:sp>
          <p:nvSpPr>
            <p:cNvPr id="68" name="Rectangle 67"/>
            <p:cNvSpPr/>
            <p:nvPr/>
          </p:nvSpPr>
          <p:spPr>
            <a:xfrm>
              <a:off x="5169171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172518" y="2406952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12</a:t>
              </a:r>
              <a:endParaRPr lang="en-IN" sz="1600" b="1">
                <a:solidFill>
                  <a:schemeClr val="tx1">
                    <a:lumMod val="85000"/>
                    <a:lumOff val="1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0" name="object 29"/>
            <p:cNvSpPr txBox="1"/>
            <p:nvPr/>
          </p:nvSpPr>
          <p:spPr>
            <a:xfrm>
              <a:off x="5603264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1" name="object 29"/>
            <p:cNvSpPr txBox="1"/>
            <p:nvPr/>
          </p:nvSpPr>
          <p:spPr>
            <a:xfrm>
              <a:off x="5238266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2" name="Group 71"/>
          <p:cNvGrpSpPr/>
          <p:nvPr userDrawn="1"/>
        </p:nvGrpSpPr>
        <p:grpSpPr>
          <a:xfrm>
            <a:off x="6366214" y="2578877"/>
            <a:ext cx="1186902" cy="987555"/>
            <a:chOff x="6366214" y="2406453"/>
            <a:chExt cx="1186902" cy="987555"/>
          </a:xfrm>
        </p:grpSpPr>
        <p:sp>
          <p:nvSpPr>
            <p:cNvPr id="73" name="Rectangle 72"/>
            <p:cNvSpPr/>
            <p:nvPr/>
          </p:nvSpPr>
          <p:spPr>
            <a:xfrm>
              <a:off x="6366214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369420" y="2406952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13</a:t>
              </a:r>
            </a:p>
          </p:txBody>
        </p:sp>
        <p:sp>
          <p:nvSpPr>
            <p:cNvPr id="75" name="object 29"/>
            <p:cNvSpPr txBox="1"/>
            <p:nvPr/>
          </p:nvSpPr>
          <p:spPr>
            <a:xfrm>
              <a:off x="6800885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6" name="Group 75"/>
          <p:cNvGrpSpPr/>
          <p:nvPr userDrawn="1"/>
        </p:nvGrpSpPr>
        <p:grpSpPr>
          <a:xfrm>
            <a:off x="7563258" y="2578877"/>
            <a:ext cx="1186902" cy="987555"/>
            <a:chOff x="7563258" y="2578873"/>
            <a:chExt cx="1186902" cy="987555"/>
          </a:xfrm>
        </p:grpSpPr>
        <p:sp>
          <p:nvSpPr>
            <p:cNvPr id="77" name="Rectangle 76"/>
            <p:cNvSpPr/>
            <p:nvPr/>
          </p:nvSpPr>
          <p:spPr>
            <a:xfrm>
              <a:off x="7563258" y="257887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566326" y="2579372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14</a:t>
              </a:r>
            </a:p>
          </p:txBody>
        </p:sp>
        <p:sp>
          <p:nvSpPr>
            <p:cNvPr id="79" name="object 29"/>
            <p:cNvSpPr txBox="1"/>
            <p:nvPr/>
          </p:nvSpPr>
          <p:spPr>
            <a:xfrm>
              <a:off x="7998507" y="266295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0" name="object 29"/>
            <p:cNvSpPr txBox="1"/>
            <p:nvPr/>
          </p:nvSpPr>
          <p:spPr>
            <a:xfrm>
              <a:off x="7633509" y="299116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1" name="Group 80"/>
          <p:cNvGrpSpPr/>
          <p:nvPr userDrawn="1"/>
        </p:nvGrpSpPr>
        <p:grpSpPr>
          <a:xfrm>
            <a:off x="380999" y="3574463"/>
            <a:ext cx="1186902" cy="987555"/>
            <a:chOff x="380999" y="3400626"/>
            <a:chExt cx="1186902" cy="987555"/>
          </a:xfrm>
        </p:grpSpPr>
        <p:sp>
          <p:nvSpPr>
            <p:cNvPr id="82" name="Rectangle 81"/>
            <p:cNvSpPr/>
            <p:nvPr/>
          </p:nvSpPr>
          <p:spPr>
            <a:xfrm>
              <a:off x="380999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4908" y="3410364"/>
              <a:ext cx="4076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15</a:t>
              </a:r>
            </a:p>
          </p:txBody>
        </p:sp>
        <p:sp>
          <p:nvSpPr>
            <p:cNvPr id="84" name="object 29"/>
            <p:cNvSpPr txBox="1"/>
            <p:nvPr/>
          </p:nvSpPr>
          <p:spPr>
            <a:xfrm>
              <a:off x="812779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5" name="Group 84"/>
          <p:cNvGrpSpPr/>
          <p:nvPr userDrawn="1"/>
        </p:nvGrpSpPr>
        <p:grpSpPr>
          <a:xfrm>
            <a:off x="1578042" y="3574463"/>
            <a:ext cx="1186902" cy="987555"/>
            <a:chOff x="1578042" y="3400626"/>
            <a:chExt cx="1186902" cy="987555"/>
          </a:xfrm>
        </p:grpSpPr>
        <p:sp>
          <p:nvSpPr>
            <p:cNvPr id="86" name="Rectangle 85"/>
            <p:cNvSpPr/>
            <p:nvPr/>
          </p:nvSpPr>
          <p:spPr>
            <a:xfrm>
              <a:off x="1578042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581810" y="341036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16</a:t>
              </a:r>
            </a:p>
          </p:txBody>
        </p:sp>
        <p:sp>
          <p:nvSpPr>
            <p:cNvPr id="88" name="object 29"/>
            <p:cNvSpPr txBox="1"/>
            <p:nvPr/>
          </p:nvSpPr>
          <p:spPr>
            <a:xfrm>
              <a:off x="2010400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9" name="object 29"/>
            <p:cNvSpPr txBox="1"/>
            <p:nvPr/>
          </p:nvSpPr>
          <p:spPr>
            <a:xfrm>
              <a:off x="1645402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0" name="Group 89"/>
          <p:cNvGrpSpPr/>
          <p:nvPr userDrawn="1"/>
        </p:nvGrpSpPr>
        <p:grpSpPr>
          <a:xfrm>
            <a:off x="2775085" y="3574463"/>
            <a:ext cx="1186902" cy="987555"/>
            <a:chOff x="2775085" y="3400626"/>
            <a:chExt cx="1186902" cy="987555"/>
          </a:xfrm>
        </p:grpSpPr>
        <p:sp>
          <p:nvSpPr>
            <p:cNvPr id="91" name="Rectangle 90"/>
            <p:cNvSpPr/>
            <p:nvPr/>
          </p:nvSpPr>
          <p:spPr>
            <a:xfrm>
              <a:off x="2775085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778713" y="3410364"/>
              <a:ext cx="3980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17</a:t>
              </a:r>
            </a:p>
          </p:txBody>
        </p:sp>
        <p:sp>
          <p:nvSpPr>
            <p:cNvPr id="93" name="object 29"/>
            <p:cNvSpPr txBox="1"/>
            <p:nvPr/>
          </p:nvSpPr>
          <p:spPr>
            <a:xfrm>
              <a:off x="3208021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4" name="Group 93"/>
          <p:cNvGrpSpPr/>
          <p:nvPr userDrawn="1"/>
        </p:nvGrpSpPr>
        <p:grpSpPr>
          <a:xfrm>
            <a:off x="3972128" y="3574463"/>
            <a:ext cx="1186902" cy="987555"/>
            <a:chOff x="3972128" y="3400626"/>
            <a:chExt cx="1186902" cy="987555"/>
          </a:xfrm>
        </p:grpSpPr>
        <p:sp>
          <p:nvSpPr>
            <p:cNvPr id="95" name="Rectangle 94"/>
            <p:cNvSpPr/>
            <p:nvPr/>
          </p:nvSpPr>
          <p:spPr>
            <a:xfrm>
              <a:off x="397212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975615" y="3410364"/>
              <a:ext cx="42366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18</a:t>
              </a:r>
            </a:p>
          </p:txBody>
        </p:sp>
      </p:grpSp>
      <p:grpSp>
        <p:nvGrpSpPr>
          <p:cNvPr id="97" name="Group 96"/>
          <p:cNvGrpSpPr/>
          <p:nvPr userDrawn="1"/>
        </p:nvGrpSpPr>
        <p:grpSpPr>
          <a:xfrm>
            <a:off x="5169171" y="3574463"/>
            <a:ext cx="1186902" cy="987555"/>
            <a:chOff x="5169171" y="3574463"/>
            <a:chExt cx="1186902" cy="987555"/>
          </a:xfrm>
        </p:grpSpPr>
        <p:sp>
          <p:nvSpPr>
            <p:cNvPr id="98" name="Rectangle 97"/>
            <p:cNvSpPr/>
            <p:nvPr/>
          </p:nvSpPr>
          <p:spPr>
            <a:xfrm>
              <a:off x="5169171" y="357446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172518" y="3584201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19</a:t>
              </a:r>
            </a:p>
          </p:txBody>
        </p:sp>
        <p:sp>
          <p:nvSpPr>
            <p:cNvPr id="100" name="object 29"/>
            <p:cNvSpPr txBox="1"/>
            <p:nvPr/>
          </p:nvSpPr>
          <p:spPr>
            <a:xfrm>
              <a:off x="5603264" y="366778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1" name="object 29"/>
            <p:cNvSpPr txBox="1"/>
            <p:nvPr/>
          </p:nvSpPr>
          <p:spPr>
            <a:xfrm>
              <a:off x="5238266" y="399599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2" name="Group 101"/>
          <p:cNvGrpSpPr/>
          <p:nvPr userDrawn="1"/>
        </p:nvGrpSpPr>
        <p:grpSpPr>
          <a:xfrm>
            <a:off x="6366214" y="3574463"/>
            <a:ext cx="1186902" cy="987555"/>
            <a:chOff x="6366214" y="3400626"/>
            <a:chExt cx="1186902" cy="987555"/>
          </a:xfrm>
        </p:grpSpPr>
        <p:sp>
          <p:nvSpPr>
            <p:cNvPr id="103" name="Rectangle 102"/>
            <p:cNvSpPr/>
            <p:nvPr/>
          </p:nvSpPr>
          <p:spPr>
            <a:xfrm>
              <a:off x="6366214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369420" y="3410364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20</a:t>
              </a:r>
            </a:p>
          </p:txBody>
        </p:sp>
        <p:sp>
          <p:nvSpPr>
            <p:cNvPr id="105" name="object 29"/>
            <p:cNvSpPr txBox="1"/>
            <p:nvPr/>
          </p:nvSpPr>
          <p:spPr>
            <a:xfrm>
              <a:off x="6800885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6" name="Group 105"/>
          <p:cNvGrpSpPr/>
          <p:nvPr userDrawn="1"/>
        </p:nvGrpSpPr>
        <p:grpSpPr>
          <a:xfrm>
            <a:off x="7563258" y="3574463"/>
            <a:ext cx="1186902" cy="987555"/>
            <a:chOff x="7563258" y="3574463"/>
            <a:chExt cx="1186902" cy="987555"/>
          </a:xfrm>
        </p:grpSpPr>
        <p:sp>
          <p:nvSpPr>
            <p:cNvPr id="107" name="Rectangle 106"/>
            <p:cNvSpPr/>
            <p:nvPr/>
          </p:nvSpPr>
          <p:spPr>
            <a:xfrm>
              <a:off x="7563258" y="357446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566326" y="3584201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21</a:t>
              </a:r>
            </a:p>
          </p:txBody>
        </p:sp>
        <p:sp>
          <p:nvSpPr>
            <p:cNvPr id="109" name="object 29"/>
            <p:cNvSpPr txBox="1"/>
            <p:nvPr/>
          </p:nvSpPr>
          <p:spPr>
            <a:xfrm>
              <a:off x="7998507" y="366778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0" name="object 29"/>
            <p:cNvSpPr txBox="1"/>
            <p:nvPr/>
          </p:nvSpPr>
          <p:spPr>
            <a:xfrm>
              <a:off x="7633509" y="399599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1" name="Group 110"/>
          <p:cNvGrpSpPr/>
          <p:nvPr userDrawn="1"/>
        </p:nvGrpSpPr>
        <p:grpSpPr>
          <a:xfrm>
            <a:off x="380999" y="4570057"/>
            <a:ext cx="1186902" cy="987555"/>
            <a:chOff x="380999" y="4392380"/>
            <a:chExt cx="1186902" cy="987555"/>
          </a:xfrm>
        </p:grpSpPr>
        <p:sp>
          <p:nvSpPr>
            <p:cNvPr id="112" name="Rectangle 111"/>
            <p:cNvSpPr/>
            <p:nvPr/>
          </p:nvSpPr>
          <p:spPr>
            <a:xfrm>
              <a:off x="380999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84908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22</a:t>
              </a:r>
            </a:p>
          </p:txBody>
        </p:sp>
        <p:sp>
          <p:nvSpPr>
            <p:cNvPr id="114" name="object 29"/>
            <p:cNvSpPr txBox="1"/>
            <p:nvPr/>
          </p:nvSpPr>
          <p:spPr>
            <a:xfrm>
              <a:off x="447781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>
            <a:off x="1578042" y="4570057"/>
            <a:ext cx="1186902" cy="987555"/>
            <a:chOff x="1578042" y="4392380"/>
            <a:chExt cx="1186902" cy="987555"/>
          </a:xfrm>
        </p:grpSpPr>
        <p:sp>
          <p:nvSpPr>
            <p:cNvPr id="116" name="Rectangle 115"/>
            <p:cNvSpPr/>
            <p:nvPr/>
          </p:nvSpPr>
          <p:spPr>
            <a:xfrm>
              <a:off x="1578042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581810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23</a:t>
              </a:r>
            </a:p>
          </p:txBody>
        </p:sp>
        <p:sp>
          <p:nvSpPr>
            <p:cNvPr id="118" name="object 29"/>
            <p:cNvSpPr txBox="1"/>
            <p:nvPr/>
          </p:nvSpPr>
          <p:spPr>
            <a:xfrm>
              <a:off x="2010400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9" name="object 29"/>
            <p:cNvSpPr txBox="1"/>
            <p:nvPr/>
          </p:nvSpPr>
          <p:spPr>
            <a:xfrm>
              <a:off x="1645402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0" name="Group 119"/>
          <p:cNvGrpSpPr/>
          <p:nvPr userDrawn="1"/>
        </p:nvGrpSpPr>
        <p:grpSpPr>
          <a:xfrm>
            <a:off x="2775085" y="4570057"/>
            <a:ext cx="1186902" cy="987555"/>
            <a:chOff x="2775085" y="4392380"/>
            <a:chExt cx="1186902" cy="987555"/>
          </a:xfrm>
        </p:grpSpPr>
        <p:sp>
          <p:nvSpPr>
            <p:cNvPr id="121" name="Rectangle 120"/>
            <p:cNvSpPr/>
            <p:nvPr/>
          </p:nvSpPr>
          <p:spPr>
            <a:xfrm>
              <a:off x="2775085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778713" y="4405684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24</a:t>
              </a:r>
            </a:p>
          </p:txBody>
        </p:sp>
        <p:sp>
          <p:nvSpPr>
            <p:cNvPr id="123" name="object 29"/>
            <p:cNvSpPr txBox="1"/>
            <p:nvPr/>
          </p:nvSpPr>
          <p:spPr>
            <a:xfrm>
              <a:off x="3208021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4" name="Group 123"/>
          <p:cNvGrpSpPr/>
          <p:nvPr userDrawn="1"/>
        </p:nvGrpSpPr>
        <p:grpSpPr>
          <a:xfrm>
            <a:off x="3972128" y="4570057"/>
            <a:ext cx="1186902" cy="987555"/>
            <a:chOff x="3972128" y="4392380"/>
            <a:chExt cx="1186902" cy="987555"/>
          </a:xfrm>
        </p:grpSpPr>
        <p:sp>
          <p:nvSpPr>
            <p:cNvPr id="125" name="Rectangle 124"/>
            <p:cNvSpPr/>
            <p:nvPr/>
          </p:nvSpPr>
          <p:spPr>
            <a:xfrm>
              <a:off x="397212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975615" y="4405684"/>
              <a:ext cx="43488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25</a:t>
              </a:r>
            </a:p>
          </p:txBody>
        </p:sp>
        <p:sp>
          <p:nvSpPr>
            <p:cNvPr id="127" name="object 29"/>
            <p:cNvSpPr txBox="1"/>
            <p:nvPr/>
          </p:nvSpPr>
          <p:spPr>
            <a:xfrm>
              <a:off x="4405642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8" name="Group 127"/>
          <p:cNvGrpSpPr/>
          <p:nvPr userDrawn="1"/>
        </p:nvGrpSpPr>
        <p:grpSpPr>
          <a:xfrm>
            <a:off x="5169171" y="4570057"/>
            <a:ext cx="1186902" cy="987555"/>
            <a:chOff x="5169171" y="4392380"/>
            <a:chExt cx="1186902" cy="987555"/>
          </a:xfrm>
        </p:grpSpPr>
        <p:sp>
          <p:nvSpPr>
            <p:cNvPr id="129" name="Rectangle 128"/>
            <p:cNvSpPr/>
            <p:nvPr/>
          </p:nvSpPr>
          <p:spPr>
            <a:xfrm>
              <a:off x="5169171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172518" y="4405684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  <p:sp>
          <p:nvSpPr>
            <p:cNvPr id="131" name="object 29"/>
            <p:cNvSpPr txBox="1"/>
            <p:nvPr/>
          </p:nvSpPr>
          <p:spPr>
            <a:xfrm>
              <a:off x="5603264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2" name="object 29"/>
            <p:cNvSpPr txBox="1"/>
            <p:nvPr/>
          </p:nvSpPr>
          <p:spPr>
            <a:xfrm>
              <a:off x="5238266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3" name="Group 132"/>
          <p:cNvGrpSpPr/>
          <p:nvPr userDrawn="1"/>
        </p:nvGrpSpPr>
        <p:grpSpPr>
          <a:xfrm>
            <a:off x="6366214" y="4570057"/>
            <a:ext cx="1186902" cy="987555"/>
            <a:chOff x="6366214" y="4392380"/>
            <a:chExt cx="1186902" cy="987555"/>
          </a:xfrm>
        </p:grpSpPr>
        <p:sp>
          <p:nvSpPr>
            <p:cNvPr id="134" name="Rectangle 133"/>
            <p:cNvSpPr/>
            <p:nvPr/>
          </p:nvSpPr>
          <p:spPr>
            <a:xfrm>
              <a:off x="6366214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369420" y="4405684"/>
              <a:ext cx="42526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  <p:sp>
          <p:nvSpPr>
            <p:cNvPr id="136" name="object 29"/>
            <p:cNvSpPr txBox="1"/>
            <p:nvPr/>
          </p:nvSpPr>
          <p:spPr>
            <a:xfrm>
              <a:off x="6800885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7" name="object 29"/>
            <p:cNvSpPr txBox="1"/>
            <p:nvPr/>
          </p:nvSpPr>
          <p:spPr>
            <a:xfrm>
              <a:off x="6435887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8" name="Group 137"/>
          <p:cNvGrpSpPr/>
          <p:nvPr userDrawn="1"/>
        </p:nvGrpSpPr>
        <p:grpSpPr>
          <a:xfrm>
            <a:off x="7563258" y="4570057"/>
            <a:ext cx="1186902" cy="987555"/>
            <a:chOff x="7563258" y="4392380"/>
            <a:chExt cx="1186902" cy="987555"/>
          </a:xfrm>
        </p:grpSpPr>
        <p:sp>
          <p:nvSpPr>
            <p:cNvPr id="139" name="Rectangle 138"/>
            <p:cNvSpPr/>
            <p:nvPr/>
          </p:nvSpPr>
          <p:spPr>
            <a:xfrm>
              <a:off x="756325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566326" y="4405684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  <p:sp>
          <p:nvSpPr>
            <p:cNvPr id="141" name="object 29"/>
            <p:cNvSpPr txBox="1"/>
            <p:nvPr/>
          </p:nvSpPr>
          <p:spPr>
            <a:xfrm>
              <a:off x="7998507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2" name="object 29"/>
            <p:cNvSpPr txBox="1"/>
            <p:nvPr/>
          </p:nvSpPr>
          <p:spPr>
            <a:xfrm>
              <a:off x="7633509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3" name="Group 142"/>
          <p:cNvGrpSpPr/>
          <p:nvPr userDrawn="1"/>
        </p:nvGrpSpPr>
        <p:grpSpPr>
          <a:xfrm>
            <a:off x="380999" y="5565648"/>
            <a:ext cx="1186902" cy="987555"/>
            <a:chOff x="380999" y="5386551"/>
            <a:chExt cx="1186902" cy="987555"/>
          </a:xfrm>
        </p:grpSpPr>
        <p:sp>
          <p:nvSpPr>
            <p:cNvPr id="144" name="Rectangle 143"/>
            <p:cNvSpPr/>
            <p:nvPr/>
          </p:nvSpPr>
          <p:spPr>
            <a:xfrm>
              <a:off x="380999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84908" y="5392913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  <p:sp>
          <p:nvSpPr>
            <p:cNvPr id="146" name="object 29"/>
            <p:cNvSpPr txBox="1"/>
            <p:nvPr/>
          </p:nvSpPr>
          <p:spPr>
            <a:xfrm>
              <a:off x="812779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7" name="object 29"/>
            <p:cNvSpPr txBox="1"/>
            <p:nvPr/>
          </p:nvSpPr>
          <p:spPr>
            <a:xfrm>
              <a:off x="447781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8" name="Group 147"/>
          <p:cNvGrpSpPr/>
          <p:nvPr userDrawn="1"/>
        </p:nvGrpSpPr>
        <p:grpSpPr>
          <a:xfrm>
            <a:off x="1578042" y="5565648"/>
            <a:ext cx="1186902" cy="987555"/>
            <a:chOff x="1578042" y="5386551"/>
            <a:chExt cx="1186902" cy="987555"/>
          </a:xfrm>
        </p:grpSpPr>
        <p:sp>
          <p:nvSpPr>
            <p:cNvPr id="149" name="Rectangle 148"/>
            <p:cNvSpPr/>
            <p:nvPr/>
          </p:nvSpPr>
          <p:spPr>
            <a:xfrm>
              <a:off x="1578042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581810" y="5392913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  <p:sp>
          <p:nvSpPr>
            <p:cNvPr id="151" name="object 29"/>
            <p:cNvSpPr txBox="1"/>
            <p:nvPr/>
          </p:nvSpPr>
          <p:spPr>
            <a:xfrm>
              <a:off x="2010400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2" name="Group 151"/>
          <p:cNvGrpSpPr/>
          <p:nvPr userDrawn="1"/>
        </p:nvGrpSpPr>
        <p:grpSpPr>
          <a:xfrm>
            <a:off x="2775085" y="5565648"/>
            <a:ext cx="1186902" cy="987555"/>
            <a:chOff x="2775085" y="5386551"/>
            <a:chExt cx="1186902" cy="987555"/>
          </a:xfrm>
        </p:grpSpPr>
        <p:sp>
          <p:nvSpPr>
            <p:cNvPr id="153" name="Rectangle 152"/>
            <p:cNvSpPr/>
            <p:nvPr/>
          </p:nvSpPr>
          <p:spPr>
            <a:xfrm>
              <a:off x="2775085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778713" y="5392913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31</a:t>
              </a:r>
            </a:p>
          </p:txBody>
        </p:sp>
        <p:sp>
          <p:nvSpPr>
            <p:cNvPr id="155" name="object 29"/>
            <p:cNvSpPr txBox="1"/>
            <p:nvPr/>
          </p:nvSpPr>
          <p:spPr>
            <a:xfrm>
              <a:off x="3208021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6" name="object 29"/>
            <p:cNvSpPr txBox="1"/>
            <p:nvPr/>
          </p:nvSpPr>
          <p:spPr>
            <a:xfrm>
              <a:off x="2843023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7" name="Group 156"/>
          <p:cNvGrpSpPr/>
          <p:nvPr userDrawn="1"/>
        </p:nvGrpSpPr>
        <p:grpSpPr>
          <a:xfrm>
            <a:off x="3972128" y="5565648"/>
            <a:ext cx="1186902" cy="987555"/>
            <a:chOff x="3972128" y="5565644"/>
            <a:chExt cx="1186902" cy="987555"/>
          </a:xfrm>
        </p:grpSpPr>
        <p:sp>
          <p:nvSpPr>
            <p:cNvPr id="158" name="Rectangle 157"/>
            <p:cNvSpPr/>
            <p:nvPr/>
          </p:nvSpPr>
          <p:spPr>
            <a:xfrm>
              <a:off x="3972128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3975615" y="5572006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  <p:sp>
          <p:nvSpPr>
            <p:cNvPr id="160" name="object 29"/>
            <p:cNvSpPr txBox="1"/>
            <p:nvPr/>
          </p:nvSpPr>
          <p:spPr>
            <a:xfrm>
              <a:off x="4405642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1" name="object 29"/>
            <p:cNvSpPr txBox="1"/>
            <p:nvPr/>
          </p:nvSpPr>
          <p:spPr>
            <a:xfrm>
              <a:off x="4040644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2" name="Group 161"/>
          <p:cNvGrpSpPr/>
          <p:nvPr userDrawn="1"/>
        </p:nvGrpSpPr>
        <p:grpSpPr>
          <a:xfrm>
            <a:off x="7563258" y="5565648"/>
            <a:ext cx="1186902" cy="987555"/>
            <a:chOff x="7563258" y="5565644"/>
            <a:chExt cx="1186902" cy="987555"/>
          </a:xfrm>
        </p:grpSpPr>
        <p:sp>
          <p:nvSpPr>
            <p:cNvPr id="163" name="Rectangle 162"/>
            <p:cNvSpPr/>
            <p:nvPr/>
          </p:nvSpPr>
          <p:spPr>
            <a:xfrm>
              <a:off x="7563258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566326" y="5572006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  <p:sp>
          <p:nvSpPr>
            <p:cNvPr id="165" name="object 29"/>
            <p:cNvSpPr txBox="1"/>
            <p:nvPr/>
          </p:nvSpPr>
          <p:spPr>
            <a:xfrm>
              <a:off x="7998507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6" name="object 29"/>
            <p:cNvSpPr txBox="1"/>
            <p:nvPr/>
          </p:nvSpPr>
          <p:spPr>
            <a:xfrm>
              <a:off x="7633509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7" name="Group 166"/>
          <p:cNvGrpSpPr/>
          <p:nvPr userDrawn="1"/>
        </p:nvGrpSpPr>
        <p:grpSpPr>
          <a:xfrm>
            <a:off x="6366214" y="5565648"/>
            <a:ext cx="1186902" cy="987555"/>
            <a:chOff x="6366214" y="5565644"/>
            <a:chExt cx="1186902" cy="987555"/>
          </a:xfrm>
        </p:grpSpPr>
        <p:sp>
          <p:nvSpPr>
            <p:cNvPr id="168" name="Rectangle 167"/>
            <p:cNvSpPr/>
            <p:nvPr/>
          </p:nvSpPr>
          <p:spPr>
            <a:xfrm>
              <a:off x="6366214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369420" y="5572006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  <p:sp>
          <p:nvSpPr>
            <p:cNvPr id="170" name="object 29"/>
            <p:cNvSpPr txBox="1"/>
            <p:nvPr/>
          </p:nvSpPr>
          <p:spPr>
            <a:xfrm>
              <a:off x="6800885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1" name="object 29"/>
            <p:cNvSpPr txBox="1"/>
            <p:nvPr/>
          </p:nvSpPr>
          <p:spPr>
            <a:xfrm>
              <a:off x="6435887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72" name="Group 171"/>
          <p:cNvGrpSpPr/>
          <p:nvPr userDrawn="1"/>
        </p:nvGrpSpPr>
        <p:grpSpPr>
          <a:xfrm>
            <a:off x="5169171" y="5565648"/>
            <a:ext cx="1186902" cy="987555"/>
            <a:chOff x="5169171" y="5565644"/>
            <a:chExt cx="1186902" cy="987555"/>
          </a:xfrm>
        </p:grpSpPr>
        <p:sp>
          <p:nvSpPr>
            <p:cNvPr id="173" name="Rectangle 172"/>
            <p:cNvSpPr/>
            <p:nvPr/>
          </p:nvSpPr>
          <p:spPr>
            <a:xfrm>
              <a:off x="5169171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172518" y="5572006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  <p:sp>
          <p:nvSpPr>
            <p:cNvPr id="175" name="object 29"/>
            <p:cNvSpPr txBox="1"/>
            <p:nvPr/>
          </p:nvSpPr>
          <p:spPr>
            <a:xfrm>
              <a:off x="5603264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6" name="object 29"/>
            <p:cNvSpPr txBox="1"/>
            <p:nvPr/>
          </p:nvSpPr>
          <p:spPr>
            <a:xfrm>
              <a:off x="5238266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aphicFrame>
        <p:nvGraphicFramePr>
          <p:cNvPr id="177" name="Table 176"/>
          <p:cNvGraphicFramePr>
            <a:graphicFrameLocks noGrp="1"/>
          </p:cNvGraphicFramePr>
          <p:nvPr userDrawn="1">
            <p:extLst/>
          </p:nvPr>
        </p:nvGraphicFramePr>
        <p:xfrm>
          <a:off x="7325145" y="350798"/>
          <a:ext cx="1434958" cy="87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4031"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60194" y="4256750"/>
            <a:ext cx="1039530" cy="220325"/>
          </a:xfr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7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244582" y="4248953"/>
            <a:ext cx="1039530" cy="220325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80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256948" y="6273626"/>
            <a:ext cx="1039530" cy="220325"/>
          </a:xfr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81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4023" y="2692938"/>
            <a:ext cx="733410" cy="58931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2" name="Text Placeholder 3"/>
          <p:cNvSpPr>
            <a:spLocks noGrp="1"/>
          </p:cNvSpPr>
          <p:nvPr>
            <p:ph type="body" sz="half" idx="10"/>
          </p:nvPr>
        </p:nvSpPr>
        <p:spPr>
          <a:xfrm>
            <a:off x="6758672" y="2692939"/>
            <a:ext cx="728811" cy="5836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3" name="Text Placeholder 3"/>
          <p:cNvSpPr>
            <a:spLocks noGrp="1"/>
          </p:cNvSpPr>
          <p:nvPr>
            <p:ph type="body" sz="half" idx="14"/>
          </p:nvPr>
        </p:nvSpPr>
        <p:spPr>
          <a:xfrm>
            <a:off x="4339199" y="3710895"/>
            <a:ext cx="733410" cy="6257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4" name="Title 1"/>
          <p:cNvSpPr>
            <a:spLocks noGrp="1"/>
          </p:cNvSpPr>
          <p:nvPr>
            <p:ph type="title"/>
          </p:nvPr>
        </p:nvSpPr>
        <p:spPr>
          <a:xfrm>
            <a:off x="463080" y="588677"/>
            <a:ext cx="5972808" cy="653892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783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7325140" y="152852"/>
            <a:ext cx="1434960" cy="152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2698" marR="5080" algn="ctr"/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December</a:t>
            </a:r>
            <a:endParaRPr lang="en-IN" sz="1000" b="1">
              <a:solidFill>
                <a:schemeClr val="tx1">
                  <a:lumMod val="75000"/>
                  <a:lumOff val="2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>
            <p:extLst/>
          </p:nvPr>
        </p:nvGraphicFramePr>
        <p:xfrm>
          <a:off x="7325145" y="350798"/>
          <a:ext cx="1434958" cy="87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4031"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 userDrawn="1"/>
        </p:nvSpPr>
        <p:spPr>
          <a:xfrm>
            <a:off x="381001" y="1255334"/>
            <a:ext cx="8369162" cy="5297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sx="1000" sy="1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81001" y="1265382"/>
            <a:ext cx="8369161" cy="312292"/>
            <a:chOff x="380999" y="1265382"/>
            <a:chExt cx="8369161" cy="312292"/>
          </a:xfrm>
        </p:grpSpPr>
        <p:sp>
          <p:nvSpPr>
            <p:cNvPr id="11" name="Rectangle 10"/>
            <p:cNvSpPr/>
            <p:nvPr/>
          </p:nvSpPr>
          <p:spPr>
            <a:xfrm>
              <a:off x="380999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>
                  <a:latin typeface="Georgia" charset="0"/>
                  <a:ea typeface="Georgia" charset="0"/>
                  <a:cs typeface="Georgia" charset="0"/>
                </a:rPr>
                <a:t>Sun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78042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Mon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5085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20">
                  <a:latin typeface="Georgia" charset="0"/>
                  <a:ea typeface="Georgia" charset="0"/>
                  <a:cs typeface="Georgia" charset="0"/>
                </a:rPr>
                <a:t>Tue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7212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Wed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69171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Thu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66214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1">
                  <a:latin typeface="Georgia" charset="0"/>
                  <a:ea typeface="Georgia" charset="0"/>
                  <a:cs typeface="Georgia" charset="0"/>
                </a:rPr>
                <a:t>Fri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6325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Sat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380999" y="1582632"/>
            <a:ext cx="1186902" cy="988206"/>
            <a:chOff x="380999" y="1403539"/>
            <a:chExt cx="1186902" cy="988206"/>
          </a:xfrm>
        </p:grpSpPr>
        <p:sp>
          <p:nvSpPr>
            <p:cNvPr id="19" name="Rectangle 18"/>
            <p:cNvSpPr/>
            <p:nvPr/>
          </p:nvSpPr>
          <p:spPr>
            <a:xfrm>
              <a:off x="380999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" name="object 29"/>
            <p:cNvSpPr txBox="1"/>
            <p:nvPr/>
          </p:nvSpPr>
          <p:spPr>
            <a:xfrm>
              <a:off x="812779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1" name="object 29"/>
            <p:cNvSpPr txBox="1"/>
            <p:nvPr/>
          </p:nvSpPr>
          <p:spPr>
            <a:xfrm>
              <a:off x="447781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4908" y="1403539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1578042" y="1582632"/>
            <a:ext cx="1186902" cy="988206"/>
            <a:chOff x="1578042" y="1403539"/>
            <a:chExt cx="1186902" cy="988206"/>
          </a:xfrm>
        </p:grpSpPr>
        <p:sp>
          <p:nvSpPr>
            <p:cNvPr id="24" name="Rectangle 23"/>
            <p:cNvSpPr/>
            <p:nvPr/>
          </p:nvSpPr>
          <p:spPr>
            <a:xfrm>
              <a:off x="1578042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5" name="object 29"/>
            <p:cNvSpPr txBox="1"/>
            <p:nvPr/>
          </p:nvSpPr>
          <p:spPr>
            <a:xfrm>
              <a:off x="2010400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6" name="object 29"/>
            <p:cNvSpPr txBox="1"/>
            <p:nvPr/>
          </p:nvSpPr>
          <p:spPr>
            <a:xfrm>
              <a:off x="1645402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81810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2775085" y="1582632"/>
            <a:ext cx="1186902" cy="988206"/>
            <a:chOff x="2775085" y="1403539"/>
            <a:chExt cx="1186902" cy="988206"/>
          </a:xfrm>
        </p:grpSpPr>
        <p:sp>
          <p:nvSpPr>
            <p:cNvPr id="29" name="Rectangle 28"/>
            <p:cNvSpPr/>
            <p:nvPr/>
          </p:nvSpPr>
          <p:spPr>
            <a:xfrm>
              <a:off x="2775085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0" name="object 29"/>
            <p:cNvSpPr txBox="1"/>
            <p:nvPr/>
          </p:nvSpPr>
          <p:spPr>
            <a:xfrm>
              <a:off x="3208021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1" name="object 29"/>
            <p:cNvSpPr txBox="1"/>
            <p:nvPr/>
          </p:nvSpPr>
          <p:spPr>
            <a:xfrm>
              <a:off x="2843023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78713" y="1403539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31</a:t>
              </a:r>
            </a:p>
          </p:txBody>
        </p:sp>
      </p:grpSp>
      <p:grpSp>
        <p:nvGrpSpPr>
          <p:cNvPr id="33" name="Group 32"/>
          <p:cNvGrpSpPr/>
          <p:nvPr userDrawn="1"/>
        </p:nvGrpSpPr>
        <p:grpSpPr>
          <a:xfrm>
            <a:off x="3972128" y="1582632"/>
            <a:ext cx="1186902" cy="988206"/>
            <a:chOff x="3972128" y="1582632"/>
            <a:chExt cx="1186902" cy="988206"/>
          </a:xfrm>
        </p:grpSpPr>
        <p:sp>
          <p:nvSpPr>
            <p:cNvPr id="34" name="Rectangle 33"/>
            <p:cNvSpPr/>
            <p:nvPr/>
          </p:nvSpPr>
          <p:spPr>
            <a:xfrm>
              <a:off x="3972128" y="158328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5" name="object 29"/>
            <p:cNvSpPr txBox="1"/>
            <p:nvPr/>
          </p:nvSpPr>
          <p:spPr>
            <a:xfrm>
              <a:off x="4405642" y="167430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6" name="object 29"/>
            <p:cNvSpPr txBox="1"/>
            <p:nvPr/>
          </p:nvSpPr>
          <p:spPr>
            <a:xfrm>
              <a:off x="4040644" y="200251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75615" y="1582632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</p:grpSp>
      <p:grpSp>
        <p:nvGrpSpPr>
          <p:cNvPr id="38" name="Group 37"/>
          <p:cNvGrpSpPr/>
          <p:nvPr userDrawn="1"/>
        </p:nvGrpSpPr>
        <p:grpSpPr>
          <a:xfrm>
            <a:off x="5169171" y="1582632"/>
            <a:ext cx="1186902" cy="988206"/>
            <a:chOff x="5169171" y="1403539"/>
            <a:chExt cx="1186902" cy="988206"/>
          </a:xfrm>
        </p:grpSpPr>
        <p:sp>
          <p:nvSpPr>
            <p:cNvPr id="39" name="Rectangle 38"/>
            <p:cNvSpPr/>
            <p:nvPr/>
          </p:nvSpPr>
          <p:spPr>
            <a:xfrm>
              <a:off x="5169171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0" name="object 29"/>
            <p:cNvSpPr txBox="1"/>
            <p:nvPr/>
          </p:nvSpPr>
          <p:spPr>
            <a:xfrm>
              <a:off x="5238266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72518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</p:grpSp>
      <p:grpSp>
        <p:nvGrpSpPr>
          <p:cNvPr id="42" name="Group 41"/>
          <p:cNvGrpSpPr/>
          <p:nvPr userDrawn="1"/>
        </p:nvGrpSpPr>
        <p:grpSpPr>
          <a:xfrm>
            <a:off x="6366214" y="1582632"/>
            <a:ext cx="1186902" cy="988206"/>
            <a:chOff x="6366214" y="1403539"/>
            <a:chExt cx="1186902" cy="988206"/>
          </a:xfrm>
        </p:grpSpPr>
        <p:sp>
          <p:nvSpPr>
            <p:cNvPr id="43" name="Rectangle 42"/>
            <p:cNvSpPr/>
            <p:nvPr/>
          </p:nvSpPr>
          <p:spPr>
            <a:xfrm>
              <a:off x="6366214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4" name="object 29"/>
            <p:cNvSpPr txBox="1"/>
            <p:nvPr/>
          </p:nvSpPr>
          <p:spPr>
            <a:xfrm>
              <a:off x="6800885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69420" y="1403539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</p:grpSp>
      <p:grpSp>
        <p:nvGrpSpPr>
          <p:cNvPr id="46" name="Group 45"/>
          <p:cNvGrpSpPr/>
          <p:nvPr userDrawn="1"/>
        </p:nvGrpSpPr>
        <p:grpSpPr>
          <a:xfrm>
            <a:off x="7563258" y="1582632"/>
            <a:ext cx="1186902" cy="988206"/>
            <a:chOff x="7563258" y="1403539"/>
            <a:chExt cx="1186902" cy="988206"/>
          </a:xfrm>
        </p:grpSpPr>
        <p:sp>
          <p:nvSpPr>
            <p:cNvPr id="47" name="Rectangle 46"/>
            <p:cNvSpPr/>
            <p:nvPr/>
          </p:nvSpPr>
          <p:spPr>
            <a:xfrm>
              <a:off x="7563258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8" name="object 29"/>
            <p:cNvSpPr txBox="1"/>
            <p:nvPr/>
          </p:nvSpPr>
          <p:spPr>
            <a:xfrm>
              <a:off x="7998507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9" name="object 29"/>
            <p:cNvSpPr txBox="1"/>
            <p:nvPr/>
          </p:nvSpPr>
          <p:spPr>
            <a:xfrm>
              <a:off x="7633509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566326" y="1403539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</p:grpSp>
      <p:grpSp>
        <p:nvGrpSpPr>
          <p:cNvPr id="51" name="Group 50"/>
          <p:cNvGrpSpPr/>
          <p:nvPr userDrawn="1"/>
        </p:nvGrpSpPr>
        <p:grpSpPr>
          <a:xfrm>
            <a:off x="380999" y="2578877"/>
            <a:ext cx="1186902" cy="987555"/>
            <a:chOff x="380999" y="2406453"/>
            <a:chExt cx="1186902" cy="987555"/>
          </a:xfrm>
        </p:grpSpPr>
        <p:sp>
          <p:nvSpPr>
            <p:cNvPr id="52" name="Rectangle 51"/>
            <p:cNvSpPr/>
            <p:nvPr/>
          </p:nvSpPr>
          <p:spPr>
            <a:xfrm>
              <a:off x="380999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4908" y="2406952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05</a:t>
              </a:r>
            </a:p>
          </p:txBody>
        </p:sp>
        <p:sp>
          <p:nvSpPr>
            <p:cNvPr id="54" name="object 29"/>
            <p:cNvSpPr txBox="1"/>
            <p:nvPr/>
          </p:nvSpPr>
          <p:spPr>
            <a:xfrm>
              <a:off x="447781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5" name="Group 54"/>
          <p:cNvGrpSpPr/>
          <p:nvPr userDrawn="1"/>
        </p:nvGrpSpPr>
        <p:grpSpPr>
          <a:xfrm>
            <a:off x="1578042" y="2578877"/>
            <a:ext cx="1186902" cy="987555"/>
            <a:chOff x="1578042" y="2406453"/>
            <a:chExt cx="1186902" cy="987555"/>
          </a:xfrm>
        </p:grpSpPr>
        <p:sp>
          <p:nvSpPr>
            <p:cNvPr id="56" name="Rectangle 55"/>
            <p:cNvSpPr/>
            <p:nvPr/>
          </p:nvSpPr>
          <p:spPr>
            <a:xfrm>
              <a:off x="1578042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581810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06</a:t>
              </a:r>
            </a:p>
          </p:txBody>
        </p:sp>
        <p:sp>
          <p:nvSpPr>
            <p:cNvPr id="58" name="object 29"/>
            <p:cNvSpPr txBox="1"/>
            <p:nvPr/>
          </p:nvSpPr>
          <p:spPr>
            <a:xfrm>
              <a:off x="2010400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9" name="Group 58"/>
          <p:cNvGrpSpPr/>
          <p:nvPr userDrawn="1"/>
        </p:nvGrpSpPr>
        <p:grpSpPr>
          <a:xfrm>
            <a:off x="2775085" y="2578877"/>
            <a:ext cx="1186902" cy="987555"/>
            <a:chOff x="2775085" y="2406453"/>
            <a:chExt cx="1186902" cy="987555"/>
          </a:xfrm>
        </p:grpSpPr>
        <p:sp>
          <p:nvSpPr>
            <p:cNvPr id="60" name="Rectangle 59"/>
            <p:cNvSpPr/>
            <p:nvPr/>
          </p:nvSpPr>
          <p:spPr>
            <a:xfrm>
              <a:off x="2775085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778713" y="2406952"/>
              <a:ext cx="44129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07</a:t>
              </a:r>
            </a:p>
          </p:txBody>
        </p:sp>
        <p:sp>
          <p:nvSpPr>
            <p:cNvPr id="62" name="object 29"/>
            <p:cNvSpPr txBox="1"/>
            <p:nvPr/>
          </p:nvSpPr>
          <p:spPr>
            <a:xfrm>
              <a:off x="3208021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3" name="object 29"/>
            <p:cNvSpPr txBox="1"/>
            <p:nvPr/>
          </p:nvSpPr>
          <p:spPr>
            <a:xfrm>
              <a:off x="2843023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4" name="Group 63"/>
          <p:cNvGrpSpPr/>
          <p:nvPr userDrawn="1"/>
        </p:nvGrpSpPr>
        <p:grpSpPr>
          <a:xfrm>
            <a:off x="3972128" y="2578877"/>
            <a:ext cx="1186902" cy="987555"/>
            <a:chOff x="3972128" y="2406453"/>
            <a:chExt cx="1186902" cy="987555"/>
          </a:xfrm>
        </p:grpSpPr>
        <p:sp>
          <p:nvSpPr>
            <p:cNvPr id="65" name="Rectangle 64"/>
            <p:cNvSpPr/>
            <p:nvPr/>
          </p:nvSpPr>
          <p:spPr>
            <a:xfrm>
              <a:off x="3972128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975615" y="2406952"/>
              <a:ext cx="46694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08</a:t>
              </a:r>
            </a:p>
          </p:txBody>
        </p:sp>
        <p:sp>
          <p:nvSpPr>
            <p:cNvPr id="67" name="object 29"/>
            <p:cNvSpPr txBox="1"/>
            <p:nvPr/>
          </p:nvSpPr>
          <p:spPr>
            <a:xfrm>
              <a:off x="4405642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8" name="date_description"/>
            <p:cNvSpPr txBox="1"/>
            <p:nvPr/>
          </p:nvSpPr>
          <p:spPr>
            <a:xfrm>
              <a:off x="4040644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9" name="Group 68"/>
          <p:cNvGrpSpPr/>
          <p:nvPr userDrawn="1"/>
        </p:nvGrpSpPr>
        <p:grpSpPr>
          <a:xfrm>
            <a:off x="5169171" y="2578877"/>
            <a:ext cx="1186902" cy="987555"/>
            <a:chOff x="5169171" y="2406453"/>
            <a:chExt cx="1186902" cy="987555"/>
          </a:xfrm>
        </p:grpSpPr>
        <p:sp>
          <p:nvSpPr>
            <p:cNvPr id="70" name="Rectangle 69"/>
            <p:cNvSpPr/>
            <p:nvPr/>
          </p:nvSpPr>
          <p:spPr>
            <a:xfrm>
              <a:off x="5169171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172518" y="2406952"/>
              <a:ext cx="4605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09</a:t>
              </a:r>
              <a:endParaRPr lang="en-IN" sz="1600" b="1">
                <a:solidFill>
                  <a:schemeClr val="tx1">
                    <a:lumMod val="85000"/>
                    <a:lumOff val="1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2" name="object 29"/>
            <p:cNvSpPr txBox="1"/>
            <p:nvPr/>
          </p:nvSpPr>
          <p:spPr>
            <a:xfrm>
              <a:off x="5603264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3" name="object 29"/>
            <p:cNvSpPr txBox="1"/>
            <p:nvPr/>
          </p:nvSpPr>
          <p:spPr>
            <a:xfrm>
              <a:off x="5238266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4" name="Group 73"/>
          <p:cNvGrpSpPr/>
          <p:nvPr userDrawn="1"/>
        </p:nvGrpSpPr>
        <p:grpSpPr>
          <a:xfrm>
            <a:off x="6366214" y="2578877"/>
            <a:ext cx="1186902" cy="987555"/>
            <a:chOff x="6366214" y="2406453"/>
            <a:chExt cx="1186902" cy="987555"/>
          </a:xfrm>
        </p:grpSpPr>
        <p:sp>
          <p:nvSpPr>
            <p:cNvPr id="75" name="Rectangle 74"/>
            <p:cNvSpPr/>
            <p:nvPr/>
          </p:nvSpPr>
          <p:spPr>
            <a:xfrm>
              <a:off x="6366214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369420" y="2406952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10</a:t>
              </a:r>
            </a:p>
          </p:txBody>
        </p:sp>
        <p:sp>
          <p:nvSpPr>
            <p:cNvPr id="77" name="object 29"/>
            <p:cNvSpPr txBox="1"/>
            <p:nvPr/>
          </p:nvSpPr>
          <p:spPr>
            <a:xfrm>
              <a:off x="6800885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8" name="Group 77"/>
          <p:cNvGrpSpPr/>
          <p:nvPr userDrawn="1"/>
        </p:nvGrpSpPr>
        <p:grpSpPr>
          <a:xfrm>
            <a:off x="7563258" y="2578877"/>
            <a:ext cx="1186902" cy="987555"/>
            <a:chOff x="7563258" y="2578873"/>
            <a:chExt cx="1186902" cy="987555"/>
          </a:xfrm>
        </p:grpSpPr>
        <p:sp>
          <p:nvSpPr>
            <p:cNvPr id="79" name="Rectangle 78"/>
            <p:cNvSpPr/>
            <p:nvPr/>
          </p:nvSpPr>
          <p:spPr>
            <a:xfrm>
              <a:off x="7563258" y="257887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566326" y="2579372"/>
              <a:ext cx="38519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11</a:t>
              </a:r>
            </a:p>
          </p:txBody>
        </p:sp>
        <p:sp>
          <p:nvSpPr>
            <p:cNvPr id="81" name="object 29"/>
            <p:cNvSpPr txBox="1"/>
            <p:nvPr/>
          </p:nvSpPr>
          <p:spPr>
            <a:xfrm>
              <a:off x="7998507" y="266295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2" name="object 29"/>
            <p:cNvSpPr txBox="1"/>
            <p:nvPr/>
          </p:nvSpPr>
          <p:spPr>
            <a:xfrm>
              <a:off x="7633509" y="299116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3" name="Group 82"/>
          <p:cNvGrpSpPr/>
          <p:nvPr userDrawn="1"/>
        </p:nvGrpSpPr>
        <p:grpSpPr>
          <a:xfrm>
            <a:off x="380999" y="3574463"/>
            <a:ext cx="1186902" cy="987555"/>
            <a:chOff x="380999" y="3400626"/>
            <a:chExt cx="1186902" cy="987555"/>
          </a:xfrm>
        </p:grpSpPr>
        <p:sp>
          <p:nvSpPr>
            <p:cNvPr id="84" name="Rectangle 83"/>
            <p:cNvSpPr/>
            <p:nvPr/>
          </p:nvSpPr>
          <p:spPr>
            <a:xfrm>
              <a:off x="380999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84908" y="341036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12</a:t>
              </a:r>
            </a:p>
          </p:txBody>
        </p:sp>
        <p:sp>
          <p:nvSpPr>
            <p:cNvPr id="86" name="object 29"/>
            <p:cNvSpPr txBox="1"/>
            <p:nvPr/>
          </p:nvSpPr>
          <p:spPr>
            <a:xfrm>
              <a:off x="812779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7" name="Group 86"/>
          <p:cNvGrpSpPr/>
          <p:nvPr userDrawn="1"/>
        </p:nvGrpSpPr>
        <p:grpSpPr>
          <a:xfrm>
            <a:off x="1578042" y="3574463"/>
            <a:ext cx="1186902" cy="987555"/>
            <a:chOff x="1578042" y="3400626"/>
            <a:chExt cx="1186902" cy="987555"/>
          </a:xfrm>
        </p:grpSpPr>
        <p:sp>
          <p:nvSpPr>
            <p:cNvPr id="88" name="Rectangle 87"/>
            <p:cNvSpPr/>
            <p:nvPr/>
          </p:nvSpPr>
          <p:spPr>
            <a:xfrm>
              <a:off x="1578042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581810" y="341036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13</a:t>
              </a:r>
            </a:p>
          </p:txBody>
        </p:sp>
        <p:sp>
          <p:nvSpPr>
            <p:cNvPr id="90" name="object 29"/>
            <p:cNvSpPr txBox="1"/>
            <p:nvPr/>
          </p:nvSpPr>
          <p:spPr>
            <a:xfrm>
              <a:off x="2010400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1" name="object 29"/>
            <p:cNvSpPr txBox="1"/>
            <p:nvPr/>
          </p:nvSpPr>
          <p:spPr>
            <a:xfrm>
              <a:off x="1645402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2" name="Group 91"/>
          <p:cNvGrpSpPr/>
          <p:nvPr userDrawn="1"/>
        </p:nvGrpSpPr>
        <p:grpSpPr>
          <a:xfrm>
            <a:off x="2775085" y="3574463"/>
            <a:ext cx="1186902" cy="987555"/>
            <a:chOff x="2775085" y="3400626"/>
            <a:chExt cx="1186902" cy="987555"/>
          </a:xfrm>
        </p:grpSpPr>
        <p:sp>
          <p:nvSpPr>
            <p:cNvPr id="93" name="Rectangle 92"/>
            <p:cNvSpPr/>
            <p:nvPr/>
          </p:nvSpPr>
          <p:spPr>
            <a:xfrm>
              <a:off x="2775085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778713" y="341036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14</a:t>
              </a:r>
            </a:p>
          </p:txBody>
        </p:sp>
        <p:sp>
          <p:nvSpPr>
            <p:cNvPr id="95" name="object 29"/>
            <p:cNvSpPr txBox="1"/>
            <p:nvPr/>
          </p:nvSpPr>
          <p:spPr>
            <a:xfrm>
              <a:off x="3208021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6" name="Group 95"/>
          <p:cNvGrpSpPr/>
          <p:nvPr userDrawn="1"/>
        </p:nvGrpSpPr>
        <p:grpSpPr>
          <a:xfrm>
            <a:off x="3972128" y="3574463"/>
            <a:ext cx="1186902" cy="987555"/>
            <a:chOff x="3972128" y="3400626"/>
            <a:chExt cx="1186902" cy="987555"/>
          </a:xfrm>
        </p:grpSpPr>
        <p:sp>
          <p:nvSpPr>
            <p:cNvPr id="97" name="Rectangle 96"/>
            <p:cNvSpPr/>
            <p:nvPr/>
          </p:nvSpPr>
          <p:spPr>
            <a:xfrm>
              <a:off x="397212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975615" y="3410364"/>
              <a:ext cx="40763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15</a:t>
              </a:r>
            </a:p>
          </p:txBody>
        </p:sp>
        <p:sp>
          <p:nvSpPr>
            <p:cNvPr id="99" name="object 29"/>
            <p:cNvSpPr txBox="1"/>
            <p:nvPr/>
          </p:nvSpPr>
          <p:spPr>
            <a:xfrm>
              <a:off x="4405642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0" name="object 29"/>
            <p:cNvSpPr txBox="1"/>
            <p:nvPr/>
          </p:nvSpPr>
          <p:spPr>
            <a:xfrm>
              <a:off x="4040644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1" name="Group 100"/>
          <p:cNvGrpSpPr/>
          <p:nvPr userDrawn="1"/>
        </p:nvGrpSpPr>
        <p:grpSpPr>
          <a:xfrm>
            <a:off x="5169171" y="3574463"/>
            <a:ext cx="1186902" cy="987555"/>
            <a:chOff x="5169171" y="3574463"/>
            <a:chExt cx="1186902" cy="987555"/>
          </a:xfrm>
        </p:grpSpPr>
        <p:sp>
          <p:nvSpPr>
            <p:cNvPr id="102" name="Rectangle 101"/>
            <p:cNvSpPr/>
            <p:nvPr/>
          </p:nvSpPr>
          <p:spPr>
            <a:xfrm>
              <a:off x="5169171" y="357446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172518" y="3584201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16</a:t>
              </a:r>
            </a:p>
          </p:txBody>
        </p:sp>
        <p:sp>
          <p:nvSpPr>
            <p:cNvPr id="104" name="object 29"/>
            <p:cNvSpPr txBox="1"/>
            <p:nvPr/>
          </p:nvSpPr>
          <p:spPr>
            <a:xfrm>
              <a:off x="5603264" y="366778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5" name="object 29"/>
            <p:cNvSpPr txBox="1"/>
            <p:nvPr/>
          </p:nvSpPr>
          <p:spPr>
            <a:xfrm>
              <a:off x="5238266" y="399599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6" name="Group 105"/>
          <p:cNvGrpSpPr/>
          <p:nvPr userDrawn="1"/>
        </p:nvGrpSpPr>
        <p:grpSpPr>
          <a:xfrm>
            <a:off x="6366214" y="3574463"/>
            <a:ext cx="1186902" cy="987555"/>
            <a:chOff x="6366214" y="3400626"/>
            <a:chExt cx="1186902" cy="987555"/>
          </a:xfrm>
        </p:grpSpPr>
        <p:sp>
          <p:nvSpPr>
            <p:cNvPr id="107" name="Rectangle 106"/>
            <p:cNvSpPr/>
            <p:nvPr/>
          </p:nvSpPr>
          <p:spPr>
            <a:xfrm>
              <a:off x="6366214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369420" y="3410364"/>
              <a:ext cx="3980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17</a:t>
              </a:r>
            </a:p>
          </p:txBody>
        </p:sp>
        <p:sp>
          <p:nvSpPr>
            <p:cNvPr id="109" name="object 29"/>
            <p:cNvSpPr txBox="1"/>
            <p:nvPr/>
          </p:nvSpPr>
          <p:spPr>
            <a:xfrm>
              <a:off x="6800885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0" name="Group 109"/>
          <p:cNvGrpSpPr/>
          <p:nvPr userDrawn="1"/>
        </p:nvGrpSpPr>
        <p:grpSpPr>
          <a:xfrm>
            <a:off x="7563258" y="3574463"/>
            <a:ext cx="1186902" cy="987555"/>
            <a:chOff x="7563258" y="3574463"/>
            <a:chExt cx="1186902" cy="987555"/>
          </a:xfrm>
        </p:grpSpPr>
        <p:sp>
          <p:nvSpPr>
            <p:cNvPr id="111" name="Rectangle 110"/>
            <p:cNvSpPr/>
            <p:nvPr/>
          </p:nvSpPr>
          <p:spPr>
            <a:xfrm>
              <a:off x="7563258" y="357446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66326" y="3584201"/>
              <a:ext cx="42366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18</a:t>
              </a:r>
            </a:p>
          </p:txBody>
        </p:sp>
        <p:sp>
          <p:nvSpPr>
            <p:cNvPr id="113" name="object 29"/>
            <p:cNvSpPr txBox="1"/>
            <p:nvPr/>
          </p:nvSpPr>
          <p:spPr>
            <a:xfrm>
              <a:off x="7998507" y="366778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4" name="object 29"/>
            <p:cNvSpPr txBox="1"/>
            <p:nvPr/>
          </p:nvSpPr>
          <p:spPr>
            <a:xfrm>
              <a:off x="7633509" y="399599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5" name="Group 114"/>
          <p:cNvGrpSpPr/>
          <p:nvPr userDrawn="1"/>
        </p:nvGrpSpPr>
        <p:grpSpPr>
          <a:xfrm>
            <a:off x="380999" y="4570057"/>
            <a:ext cx="1186902" cy="987555"/>
            <a:chOff x="380999" y="4392380"/>
            <a:chExt cx="1186902" cy="987555"/>
          </a:xfrm>
        </p:grpSpPr>
        <p:sp>
          <p:nvSpPr>
            <p:cNvPr id="116" name="Rectangle 115"/>
            <p:cNvSpPr/>
            <p:nvPr/>
          </p:nvSpPr>
          <p:spPr>
            <a:xfrm>
              <a:off x="380999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4908" y="440568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19</a:t>
              </a:r>
            </a:p>
          </p:txBody>
        </p:sp>
        <p:sp>
          <p:nvSpPr>
            <p:cNvPr id="118" name="object 29"/>
            <p:cNvSpPr txBox="1"/>
            <p:nvPr/>
          </p:nvSpPr>
          <p:spPr>
            <a:xfrm>
              <a:off x="447781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9" name="Group 118"/>
          <p:cNvGrpSpPr/>
          <p:nvPr userDrawn="1"/>
        </p:nvGrpSpPr>
        <p:grpSpPr>
          <a:xfrm>
            <a:off x="1578042" y="4570057"/>
            <a:ext cx="1186902" cy="987555"/>
            <a:chOff x="1578042" y="4392380"/>
            <a:chExt cx="1186902" cy="987555"/>
          </a:xfrm>
        </p:grpSpPr>
        <p:sp>
          <p:nvSpPr>
            <p:cNvPr id="120" name="Rectangle 119"/>
            <p:cNvSpPr/>
            <p:nvPr/>
          </p:nvSpPr>
          <p:spPr>
            <a:xfrm>
              <a:off x="1578042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581810" y="4405684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20</a:t>
              </a:r>
            </a:p>
          </p:txBody>
        </p:sp>
        <p:sp>
          <p:nvSpPr>
            <p:cNvPr id="122" name="object 29"/>
            <p:cNvSpPr txBox="1"/>
            <p:nvPr/>
          </p:nvSpPr>
          <p:spPr>
            <a:xfrm>
              <a:off x="2010400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3" name="object 29"/>
            <p:cNvSpPr txBox="1"/>
            <p:nvPr/>
          </p:nvSpPr>
          <p:spPr>
            <a:xfrm>
              <a:off x="1645402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4" name="Group 123"/>
          <p:cNvGrpSpPr/>
          <p:nvPr userDrawn="1"/>
        </p:nvGrpSpPr>
        <p:grpSpPr>
          <a:xfrm>
            <a:off x="2775085" y="4570057"/>
            <a:ext cx="1186902" cy="987555"/>
            <a:chOff x="2775085" y="4392380"/>
            <a:chExt cx="1186902" cy="987555"/>
          </a:xfrm>
        </p:grpSpPr>
        <p:sp>
          <p:nvSpPr>
            <p:cNvPr id="125" name="Rectangle 124"/>
            <p:cNvSpPr/>
            <p:nvPr/>
          </p:nvSpPr>
          <p:spPr>
            <a:xfrm>
              <a:off x="2775085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778713" y="4405684"/>
              <a:ext cx="41244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21</a:t>
              </a:r>
            </a:p>
          </p:txBody>
        </p:sp>
        <p:sp>
          <p:nvSpPr>
            <p:cNvPr id="127" name="object 29"/>
            <p:cNvSpPr txBox="1"/>
            <p:nvPr/>
          </p:nvSpPr>
          <p:spPr>
            <a:xfrm>
              <a:off x="3208021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8" name="object 29"/>
            <p:cNvSpPr txBox="1"/>
            <p:nvPr/>
          </p:nvSpPr>
          <p:spPr>
            <a:xfrm>
              <a:off x="2843023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9" name="Group 128"/>
          <p:cNvGrpSpPr/>
          <p:nvPr userDrawn="1"/>
        </p:nvGrpSpPr>
        <p:grpSpPr>
          <a:xfrm>
            <a:off x="3972128" y="4570057"/>
            <a:ext cx="1186902" cy="987555"/>
            <a:chOff x="3972128" y="4392380"/>
            <a:chExt cx="1186902" cy="987555"/>
          </a:xfrm>
        </p:grpSpPr>
        <p:sp>
          <p:nvSpPr>
            <p:cNvPr id="130" name="Rectangle 129"/>
            <p:cNvSpPr/>
            <p:nvPr/>
          </p:nvSpPr>
          <p:spPr>
            <a:xfrm>
              <a:off x="397212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975615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22</a:t>
              </a:r>
            </a:p>
          </p:txBody>
        </p:sp>
        <p:sp>
          <p:nvSpPr>
            <p:cNvPr id="132" name="object 29"/>
            <p:cNvSpPr txBox="1"/>
            <p:nvPr/>
          </p:nvSpPr>
          <p:spPr>
            <a:xfrm>
              <a:off x="4405642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3" name="Group 132"/>
          <p:cNvGrpSpPr/>
          <p:nvPr userDrawn="1"/>
        </p:nvGrpSpPr>
        <p:grpSpPr>
          <a:xfrm>
            <a:off x="5169171" y="4570057"/>
            <a:ext cx="1186902" cy="987555"/>
            <a:chOff x="5169171" y="4392380"/>
            <a:chExt cx="1186902" cy="987555"/>
          </a:xfrm>
        </p:grpSpPr>
        <p:sp>
          <p:nvSpPr>
            <p:cNvPr id="134" name="Rectangle 133"/>
            <p:cNvSpPr/>
            <p:nvPr/>
          </p:nvSpPr>
          <p:spPr>
            <a:xfrm>
              <a:off x="5169171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172518" y="440568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23</a:t>
              </a:r>
            </a:p>
          </p:txBody>
        </p:sp>
        <p:sp>
          <p:nvSpPr>
            <p:cNvPr id="136" name="object 29"/>
            <p:cNvSpPr txBox="1"/>
            <p:nvPr/>
          </p:nvSpPr>
          <p:spPr>
            <a:xfrm>
              <a:off x="5603264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7" name="object 29"/>
            <p:cNvSpPr txBox="1"/>
            <p:nvPr/>
          </p:nvSpPr>
          <p:spPr>
            <a:xfrm>
              <a:off x="5238266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8" name="Group 137"/>
          <p:cNvGrpSpPr/>
          <p:nvPr userDrawn="1"/>
        </p:nvGrpSpPr>
        <p:grpSpPr>
          <a:xfrm>
            <a:off x="6366214" y="4570057"/>
            <a:ext cx="1186902" cy="987555"/>
            <a:chOff x="6366214" y="4392380"/>
            <a:chExt cx="1186902" cy="987555"/>
          </a:xfrm>
        </p:grpSpPr>
        <p:sp>
          <p:nvSpPr>
            <p:cNvPr id="139" name="Rectangle 138"/>
            <p:cNvSpPr/>
            <p:nvPr/>
          </p:nvSpPr>
          <p:spPr>
            <a:xfrm>
              <a:off x="6366214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369420" y="4405684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24</a:t>
              </a:r>
            </a:p>
          </p:txBody>
        </p:sp>
        <p:sp>
          <p:nvSpPr>
            <p:cNvPr id="141" name="object 29"/>
            <p:cNvSpPr txBox="1"/>
            <p:nvPr/>
          </p:nvSpPr>
          <p:spPr>
            <a:xfrm>
              <a:off x="6800885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2" name="object 29"/>
            <p:cNvSpPr txBox="1"/>
            <p:nvPr/>
          </p:nvSpPr>
          <p:spPr>
            <a:xfrm>
              <a:off x="6435887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3" name="Group 142"/>
          <p:cNvGrpSpPr/>
          <p:nvPr userDrawn="1"/>
        </p:nvGrpSpPr>
        <p:grpSpPr>
          <a:xfrm>
            <a:off x="7563258" y="4570057"/>
            <a:ext cx="1186902" cy="987555"/>
            <a:chOff x="7563258" y="4392380"/>
            <a:chExt cx="1186902" cy="987555"/>
          </a:xfrm>
        </p:grpSpPr>
        <p:sp>
          <p:nvSpPr>
            <p:cNvPr id="144" name="Rectangle 143"/>
            <p:cNvSpPr/>
            <p:nvPr/>
          </p:nvSpPr>
          <p:spPr>
            <a:xfrm>
              <a:off x="756325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7566326" y="4405684"/>
              <a:ext cx="43488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25</a:t>
              </a:r>
            </a:p>
          </p:txBody>
        </p:sp>
        <p:sp>
          <p:nvSpPr>
            <p:cNvPr id="146" name="object 29"/>
            <p:cNvSpPr txBox="1"/>
            <p:nvPr/>
          </p:nvSpPr>
          <p:spPr>
            <a:xfrm>
              <a:off x="7998507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7" name="Group 146"/>
          <p:cNvGrpSpPr/>
          <p:nvPr userDrawn="1"/>
        </p:nvGrpSpPr>
        <p:grpSpPr>
          <a:xfrm>
            <a:off x="380999" y="5565648"/>
            <a:ext cx="1186902" cy="987555"/>
            <a:chOff x="380999" y="5386551"/>
            <a:chExt cx="1186902" cy="987555"/>
          </a:xfrm>
        </p:grpSpPr>
        <p:sp>
          <p:nvSpPr>
            <p:cNvPr id="148" name="Rectangle 147"/>
            <p:cNvSpPr/>
            <p:nvPr/>
          </p:nvSpPr>
          <p:spPr>
            <a:xfrm>
              <a:off x="380999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84908" y="5392913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  <p:sp>
          <p:nvSpPr>
            <p:cNvPr id="150" name="object 29"/>
            <p:cNvSpPr txBox="1"/>
            <p:nvPr/>
          </p:nvSpPr>
          <p:spPr>
            <a:xfrm>
              <a:off x="812779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1" name="object 29"/>
            <p:cNvSpPr txBox="1"/>
            <p:nvPr/>
          </p:nvSpPr>
          <p:spPr>
            <a:xfrm>
              <a:off x="447781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2" name="Group 151"/>
          <p:cNvGrpSpPr/>
          <p:nvPr userDrawn="1"/>
        </p:nvGrpSpPr>
        <p:grpSpPr>
          <a:xfrm>
            <a:off x="1578042" y="5565648"/>
            <a:ext cx="1186902" cy="987555"/>
            <a:chOff x="1578042" y="5386551"/>
            <a:chExt cx="1186902" cy="987555"/>
          </a:xfrm>
        </p:grpSpPr>
        <p:sp>
          <p:nvSpPr>
            <p:cNvPr id="153" name="Rectangle 152"/>
            <p:cNvSpPr/>
            <p:nvPr/>
          </p:nvSpPr>
          <p:spPr>
            <a:xfrm>
              <a:off x="1578042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1581810" y="5392913"/>
              <a:ext cx="425266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  <p:sp>
          <p:nvSpPr>
            <p:cNvPr id="155" name="object 29"/>
            <p:cNvSpPr txBox="1"/>
            <p:nvPr/>
          </p:nvSpPr>
          <p:spPr>
            <a:xfrm>
              <a:off x="2010400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6" name="Group 155"/>
          <p:cNvGrpSpPr/>
          <p:nvPr userDrawn="1"/>
        </p:nvGrpSpPr>
        <p:grpSpPr>
          <a:xfrm>
            <a:off x="2775085" y="5565648"/>
            <a:ext cx="1186902" cy="987555"/>
            <a:chOff x="2775085" y="5386551"/>
            <a:chExt cx="1186902" cy="987555"/>
          </a:xfrm>
        </p:grpSpPr>
        <p:sp>
          <p:nvSpPr>
            <p:cNvPr id="157" name="Rectangle 156"/>
            <p:cNvSpPr/>
            <p:nvPr/>
          </p:nvSpPr>
          <p:spPr>
            <a:xfrm>
              <a:off x="2775085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778713" y="5392913"/>
              <a:ext cx="450914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  <p:sp>
          <p:nvSpPr>
            <p:cNvPr id="159" name="object 29"/>
            <p:cNvSpPr txBox="1"/>
            <p:nvPr/>
          </p:nvSpPr>
          <p:spPr>
            <a:xfrm>
              <a:off x="3208021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0" name="object 29"/>
            <p:cNvSpPr txBox="1"/>
            <p:nvPr/>
          </p:nvSpPr>
          <p:spPr>
            <a:xfrm>
              <a:off x="2843023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1" name="Group 160"/>
          <p:cNvGrpSpPr/>
          <p:nvPr userDrawn="1"/>
        </p:nvGrpSpPr>
        <p:grpSpPr>
          <a:xfrm>
            <a:off x="3972128" y="5565648"/>
            <a:ext cx="1186902" cy="987555"/>
            <a:chOff x="3972128" y="5565644"/>
            <a:chExt cx="1186902" cy="987555"/>
          </a:xfrm>
        </p:grpSpPr>
        <p:sp>
          <p:nvSpPr>
            <p:cNvPr id="162" name="Rectangle 161"/>
            <p:cNvSpPr/>
            <p:nvPr/>
          </p:nvSpPr>
          <p:spPr>
            <a:xfrm>
              <a:off x="3972128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975615" y="5572006"/>
              <a:ext cx="44450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  <p:sp>
          <p:nvSpPr>
            <p:cNvPr id="164" name="object 29"/>
            <p:cNvSpPr txBox="1"/>
            <p:nvPr/>
          </p:nvSpPr>
          <p:spPr>
            <a:xfrm>
              <a:off x="4405642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5" name="Group 164"/>
          <p:cNvGrpSpPr/>
          <p:nvPr userDrawn="1"/>
        </p:nvGrpSpPr>
        <p:grpSpPr>
          <a:xfrm>
            <a:off x="7563258" y="5565648"/>
            <a:ext cx="1186902" cy="987555"/>
            <a:chOff x="7563258" y="5565644"/>
            <a:chExt cx="1186902" cy="987555"/>
          </a:xfrm>
        </p:grpSpPr>
        <p:sp>
          <p:nvSpPr>
            <p:cNvPr id="166" name="Rectangle 165"/>
            <p:cNvSpPr/>
            <p:nvPr/>
          </p:nvSpPr>
          <p:spPr>
            <a:xfrm>
              <a:off x="7563258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7566326" y="5572006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  <p:sp>
          <p:nvSpPr>
            <p:cNvPr id="168" name="object 29"/>
            <p:cNvSpPr txBox="1"/>
            <p:nvPr/>
          </p:nvSpPr>
          <p:spPr>
            <a:xfrm>
              <a:off x="7998507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9" name="object 29"/>
            <p:cNvSpPr txBox="1"/>
            <p:nvPr/>
          </p:nvSpPr>
          <p:spPr>
            <a:xfrm>
              <a:off x="7633509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70" name="Group 169"/>
          <p:cNvGrpSpPr/>
          <p:nvPr userDrawn="1"/>
        </p:nvGrpSpPr>
        <p:grpSpPr>
          <a:xfrm>
            <a:off x="6366214" y="5565648"/>
            <a:ext cx="1186902" cy="987555"/>
            <a:chOff x="6366214" y="5565644"/>
            <a:chExt cx="1186902" cy="987555"/>
          </a:xfrm>
        </p:grpSpPr>
        <p:sp>
          <p:nvSpPr>
            <p:cNvPr id="171" name="Rectangle 170"/>
            <p:cNvSpPr/>
            <p:nvPr/>
          </p:nvSpPr>
          <p:spPr>
            <a:xfrm>
              <a:off x="6366214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6369420" y="5572006"/>
              <a:ext cx="42847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  <p:sp>
          <p:nvSpPr>
            <p:cNvPr id="173" name="object 29"/>
            <p:cNvSpPr txBox="1"/>
            <p:nvPr/>
          </p:nvSpPr>
          <p:spPr>
            <a:xfrm>
              <a:off x="6800885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4" name="object 29"/>
            <p:cNvSpPr txBox="1"/>
            <p:nvPr/>
          </p:nvSpPr>
          <p:spPr>
            <a:xfrm>
              <a:off x="6435887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75" name="Group 174"/>
          <p:cNvGrpSpPr/>
          <p:nvPr userDrawn="1"/>
        </p:nvGrpSpPr>
        <p:grpSpPr>
          <a:xfrm>
            <a:off x="5169171" y="5565648"/>
            <a:ext cx="1186902" cy="987555"/>
            <a:chOff x="5169171" y="5565644"/>
            <a:chExt cx="1186902" cy="987555"/>
          </a:xfrm>
        </p:grpSpPr>
        <p:sp>
          <p:nvSpPr>
            <p:cNvPr id="176" name="Rectangle 175"/>
            <p:cNvSpPr/>
            <p:nvPr/>
          </p:nvSpPr>
          <p:spPr>
            <a:xfrm>
              <a:off x="5169171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5172518" y="5572006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  <p:sp>
          <p:nvSpPr>
            <p:cNvPr id="178" name="object 29"/>
            <p:cNvSpPr txBox="1"/>
            <p:nvPr/>
          </p:nvSpPr>
          <p:spPr>
            <a:xfrm>
              <a:off x="5238266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sp>
        <p:nvSpPr>
          <p:cNvPr id="17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60194" y="4256750"/>
            <a:ext cx="1039530" cy="220325"/>
          </a:xfr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80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244582" y="4248953"/>
            <a:ext cx="1039530" cy="220325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8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256948" y="6273626"/>
            <a:ext cx="1039530" cy="220325"/>
          </a:xfr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182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4023" y="2692938"/>
            <a:ext cx="733410" cy="58931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3" name="Text Placeholder 3"/>
          <p:cNvSpPr>
            <a:spLocks noGrp="1"/>
          </p:cNvSpPr>
          <p:nvPr>
            <p:ph type="body" sz="half" idx="10"/>
          </p:nvPr>
        </p:nvSpPr>
        <p:spPr>
          <a:xfrm>
            <a:off x="6758672" y="2692939"/>
            <a:ext cx="728811" cy="5836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4" name="Text Placeholder 3"/>
          <p:cNvSpPr>
            <a:spLocks noGrp="1"/>
          </p:cNvSpPr>
          <p:nvPr>
            <p:ph type="body" sz="half" idx="14"/>
          </p:nvPr>
        </p:nvSpPr>
        <p:spPr>
          <a:xfrm>
            <a:off x="4339199" y="3710895"/>
            <a:ext cx="733410" cy="6257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5" name="Title 1"/>
          <p:cNvSpPr>
            <a:spLocks noGrp="1"/>
          </p:cNvSpPr>
          <p:nvPr>
            <p:ph type="title"/>
          </p:nvPr>
        </p:nvSpPr>
        <p:spPr>
          <a:xfrm>
            <a:off x="463080" y="588677"/>
            <a:ext cx="5972808" cy="653892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2445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81001" y="1255334"/>
            <a:ext cx="8369162" cy="5297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sx="1000" sy="1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Georgia" charset="0"/>
              <a:ea typeface="Georgia" charset="0"/>
              <a:cs typeface="Georgia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81001" y="1265382"/>
            <a:ext cx="8369161" cy="312292"/>
            <a:chOff x="380999" y="1265382"/>
            <a:chExt cx="8369161" cy="312292"/>
          </a:xfrm>
        </p:grpSpPr>
        <p:sp>
          <p:nvSpPr>
            <p:cNvPr id="9" name="Rectangle 8"/>
            <p:cNvSpPr/>
            <p:nvPr/>
          </p:nvSpPr>
          <p:spPr>
            <a:xfrm>
              <a:off x="380999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>
                  <a:latin typeface="Georgia" charset="0"/>
                  <a:ea typeface="Georgia" charset="0"/>
                  <a:cs typeface="Georgia" charset="0"/>
                </a:rPr>
                <a:t>Sun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78042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Mon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75085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20">
                  <a:latin typeface="Georgia" charset="0"/>
                  <a:ea typeface="Georgia" charset="0"/>
                  <a:cs typeface="Georgia" charset="0"/>
                </a:rPr>
                <a:t>Tue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7212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5">
                  <a:latin typeface="Georgia" charset="0"/>
                  <a:ea typeface="Georgia" charset="0"/>
                  <a:cs typeface="Georgia" charset="0"/>
                </a:rPr>
                <a:t>Wed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69171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Thu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66214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11">
                  <a:latin typeface="Georgia" charset="0"/>
                  <a:ea typeface="Georgia" charset="0"/>
                  <a:cs typeface="Georgia" charset="0"/>
                </a:rPr>
                <a:t>Fri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63258" y="1265382"/>
              <a:ext cx="1186902" cy="3122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innerShdw dist="38100" dir="5400000">
                <a:prstClr val="black">
                  <a:alpha val="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698" algn="ctr"/>
              <a:r>
                <a:rPr lang="en-IN" sz="1400" spc="4">
                  <a:latin typeface="Georgia" charset="0"/>
                  <a:ea typeface="Georgia" charset="0"/>
                  <a:cs typeface="Georgia" charset="0"/>
                </a:rPr>
                <a:t>Sat</a:t>
              </a:r>
              <a:endParaRPr lang="en-IN" sz="1400"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380999" y="1582633"/>
            <a:ext cx="1186902" cy="822732"/>
            <a:chOff x="380999" y="1403539"/>
            <a:chExt cx="1186902" cy="988206"/>
          </a:xfrm>
        </p:grpSpPr>
        <p:sp>
          <p:nvSpPr>
            <p:cNvPr id="17" name="Rectangle 16"/>
            <p:cNvSpPr/>
            <p:nvPr/>
          </p:nvSpPr>
          <p:spPr>
            <a:xfrm>
              <a:off x="380999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" name="object 29"/>
            <p:cNvSpPr txBox="1"/>
            <p:nvPr/>
          </p:nvSpPr>
          <p:spPr>
            <a:xfrm>
              <a:off x="812779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" name="object 29"/>
            <p:cNvSpPr txBox="1"/>
            <p:nvPr/>
          </p:nvSpPr>
          <p:spPr>
            <a:xfrm>
              <a:off x="447781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4908" y="1403539"/>
              <a:ext cx="44450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1578042" y="1582633"/>
            <a:ext cx="1186902" cy="822732"/>
            <a:chOff x="1578042" y="1403539"/>
            <a:chExt cx="1186902" cy="988206"/>
          </a:xfrm>
        </p:grpSpPr>
        <p:sp>
          <p:nvSpPr>
            <p:cNvPr id="22" name="Rectangle 21"/>
            <p:cNvSpPr/>
            <p:nvPr/>
          </p:nvSpPr>
          <p:spPr>
            <a:xfrm>
              <a:off x="1578042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3" name="object 29"/>
            <p:cNvSpPr txBox="1"/>
            <p:nvPr/>
          </p:nvSpPr>
          <p:spPr>
            <a:xfrm>
              <a:off x="2010400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4" name="object 29"/>
            <p:cNvSpPr txBox="1"/>
            <p:nvPr/>
          </p:nvSpPr>
          <p:spPr>
            <a:xfrm>
              <a:off x="1645402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81810" y="1403539"/>
              <a:ext cx="425266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</p:grpSp>
      <p:grpSp>
        <p:nvGrpSpPr>
          <p:cNvPr id="26" name="Group 25"/>
          <p:cNvGrpSpPr/>
          <p:nvPr userDrawn="1"/>
        </p:nvGrpSpPr>
        <p:grpSpPr>
          <a:xfrm>
            <a:off x="2775085" y="1582633"/>
            <a:ext cx="1186902" cy="822732"/>
            <a:chOff x="2775085" y="1403539"/>
            <a:chExt cx="1186902" cy="988206"/>
          </a:xfrm>
        </p:grpSpPr>
        <p:sp>
          <p:nvSpPr>
            <p:cNvPr id="27" name="Rectangle 26"/>
            <p:cNvSpPr/>
            <p:nvPr/>
          </p:nvSpPr>
          <p:spPr>
            <a:xfrm>
              <a:off x="2775085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8" name="object 29"/>
            <p:cNvSpPr txBox="1"/>
            <p:nvPr/>
          </p:nvSpPr>
          <p:spPr>
            <a:xfrm>
              <a:off x="3208021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2843023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78713" y="1403539"/>
              <a:ext cx="45091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6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3972128" y="1582633"/>
            <a:ext cx="1186902" cy="822732"/>
            <a:chOff x="3972128" y="1582632"/>
            <a:chExt cx="1186902" cy="988206"/>
          </a:xfrm>
        </p:grpSpPr>
        <p:sp>
          <p:nvSpPr>
            <p:cNvPr id="32" name="Rectangle 31"/>
            <p:cNvSpPr/>
            <p:nvPr/>
          </p:nvSpPr>
          <p:spPr>
            <a:xfrm>
              <a:off x="3972128" y="1583283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3" name="object 29"/>
            <p:cNvSpPr txBox="1"/>
            <p:nvPr/>
          </p:nvSpPr>
          <p:spPr>
            <a:xfrm>
              <a:off x="4405642" y="167430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4" name="object 29"/>
            <p:cNvSpPr txBox="1"/>
            <p:nvPr/>
          </p:nvSpPr>
          <p:spPr>
            <a:xfrm>
              <a:off x="4040644" y="200251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75615" y="1582632"/>
              <a:ext cx="44450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</p:grpSp>
      <p:grpSp>
        <p:nvGrpSpPr>
          <p:cNvPr id="36" name="Group 35"/>
          <p:cNvGrpSpPr/>
          <p:nvPr userDrawn="1"/>
        </p:nvGrpSpPr>
        <p:grpSpPr>
          <a:xfrm>
            <a:off x="5169171" y="1582633"/>
            <a:ext cx="1186902" cy="822732"/>
            <a:chOff x="5169171" y="1403539"/>
            <a:chExt cx="1186902" cy="988206"/>
          </a:xfrm>
        </p:grpSpPr>
        <p:sp>
          <p:nvSpPr>
            <p:cNvPr id="37" name="Rectangle 36"/>
            <p:cNvSpPr/>
            <p:nvPr/>
          </p:nvSpPr>
          <p:spPr>
            <a:xfrm>
              <a:off x="5169171" y="1404190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8" name="object 29"/>
            <p:cNvSpPr txBox="1"/>
            <p:nvPr/>
          </p:nvSpPr>
          <p:spPr>
            <a:xfrm>
              <a:off x="5603264" y="149521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5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39" name="object 29"/>
            <p:cNvSpPr txBox="1"/>
            <p:nvPr/>
          </p:nvSpPr>
          <p:spPr>
            <a:xfrm>
              <a:off x="5238266" y="182342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72518" y="1403539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</p:grpSp>
      <p:grpSp>
        <p:nvGrpSpPr>
          <p:cNvPr id="41" name="Group 40"/>
          <p:cNvGrpSpPr/>
          <p:nvPr userDrawn="1"/>
        </p:nvGrpSpPr>
        <p:grpSpPr>
          <a:xfrm>
            <a:off x="6366214" y="1582633"/>
            <a:ext cx="1186902" cy="822732"/>
            <a:chOff x="6366214" y="1403539"/>
            <a:chExt cx="1186902" cy="988206"/>
          </a:xfrm>
        </p:grpSpPr>
        <p:sp>
          <p:nvSpPr>
            <p:cNvPr id="42" name="Rectangle 41"/>
            <p:cNvSpPr/>
            <p:nvPr/>
          </p:nvSpPr>
          <p:spPr>
            <a:xfrm>
              <a:off x="6366214" y="140419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69420" y="1403539"/>
              <a:ext cx="42847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</p:grpSp>
      <p:grpSp>
        <p:nvGrpSpPr>
          <p:cNvPr id="44" name="Group 43"/>
          <p:cNvGrpSpPr/>
          <p:nvPr userDrawn="1"/>
        </p:nvGrpSpPr>
        <p:grpSpPr>
          <a:xfrm>
            <a:off x="7563258" y="1582633"/>
            <a:ext cx="1186902" cy="822732"/>
            <a:chOff x="7563258" y="1582633"/>
            <a:chExt cx="1186902" cy="822732"/>
          </a:xfrm>
        </p:grpSpPr>
        <p:sp>
          <p:nvSpPr>
            <p:cNvPr id="45" name="Rectangle 44"/>
            <p:cNvSpPr/>
            <p:nvPr/>
          </p:nvSpPr>
          <p:spPr>
            <a:xfrm>
              <a:off x="7563258" y="1583175"/>
              <a:ext cx="1186902" cy="822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6" name="object 29"/>
            <p:cNvSpPr txBox="1"/>
            <p:nvPr/>
          </p:nvSpPr>
          <p:spPr>
            <a:xfrm>
              <a:off x="7998507" y="1658955"/>
              <a:ext cx="686945" cy="230616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7" name="object 29"/>
            <p:cNvSpPr txBox="1"/>
            <p:nvPr/>
          </p:nvSpPr>
          <p:spPr>
            <a:xfrm>
              <a:off x="7633509" y="1932210"/>
              <a:ext cx="1060035" cy="270302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566326" y="1582633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</p:grpSp>
      <p:grpSp>
        <p:nvGrpSpPr>
          <p:cNvPr id="49" name="Group 48"/>
          <p:cNvGrpSpPr/>
          <p:nvPr userDrawn="1"/>
        </p:nvGrpSpPr>
        <p:grpSpPr>
          <a:xfrm>
            <a:off x="380999" y="2412656"/>
            <a:ext cx="1186902" cy="822190"/>
            <a:chOff x="380999" y="2406453"/>
            <a:chExt cx="1186902" cy="987555"/>
          </a:xfrm>
        </p:grpSpPr>
        <p:sp>
          <p:nvSpPr>
            <p:cNvPr id="50" name="Rectangle 49"/>
            <p:cNvSpPr/>
            <p:nvPr/>
          </p:nvSpPr>
          <p:spPr>
            <a:xfrm>
              <a:off x="380999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4908" y="2406951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  <p:sp>
          <p:nvSpPr>
            <p:cNvPr id="52" name="object 29"/>
            <p:cNvSpPr txBox="1"/>
            <p:nvPr/>
          </p:nvSpPr>
          <p:spPr>
            <a:xfrm>
              <a:off x="812779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3" name="Group 52"/>
          <p:cNvGrpSpPr/>
          <p:nvPr userDrawn="1"/>
        </p:nvGrpSpPr>
        <p:grpSpPr>
          <a:xfrm>
            <a:off x="1578042" y="2412656"/>
            <a:ext cx="1186902" cy="822190"/>
            <a:chOff x="1578042" y="2406453"/>
            <a:chExt cx="1186902" cy="987555"/>
          </a:xfrm>
        </p:grpSpPr>
        <p:sp>
          <p:nvSpPr>
            <p:cNvPr id="54" name="Rectangle 53"/>
            <p:cNvSpPr/>
            <p:nvPr/>
          </p:nvSpPr>
          <p:spPr>
            <a:xfrm>
              <a:off x="1578042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81810" y="2406951"/>
              <a:ext cx="46053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  <p:sp>
          <p:nvSpPr>
            <p:cNvPr id="56" name="object 29"/>
            <p:cNvSpPr txBox="1"/>
            <p:nvPr/>
          </p:nvSpPr>
          <p:spPr>
            <a:xfrm>
              <a:off x="2010400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57" name="object 29"/>
            <p:cNvSpPr txBox="1"/>
            <p:nvPr/>
          </p:nvSpPr>
          <p:spPr>
            <a:xfrm>
              <a:off x="1645402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58" name="Group 57"/>
          <p:cNvGrpSpPr/>
          <p:nvPr userDrawn="1"/>
        </p:nvGrpSpPr>
        <p:grpSpPr>
          <a:xfrm>
            <a:off x="2775085" y="2412656"/>
            <a:ext cx="1186902" cy="822190"/>
            <a:chOff x="2775085" y="2406453"/>
            <a:chExt cx="1186902" cy="987555"/>
          </a:xfrm>
        </p:grpSpPr>
        <p:sp>
          <p:nvSpPr>
            <p:cNvPr id="59" name="Rectangle 58"/>
            <p:cNvSpPr/>
            <p:nvPr/>
          </p:nvSpPr>
          <p:spPr>
            <a:xfrm>
              <a:off x="2775085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78713" y="2406951"/>
              <a:ext cx="45091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05</a:t>
              </a:r>
            </a:p>
          </p:txBody>
        </p:sp>
        <p:sp>
          <p:nvSpPr>
            <p:cNvPr id="61" name="object 29"/>
            <p:cNvSpPr txBox="1"/>
            <p:nvPr/>
          </p:nvSpPr>
          <p:spPr>
            <a:xfrm>
              <a:off x="3208021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2" name="object 29"/>
            <p:cNvSpPr txBox="1"/>
            <p:nvPr/>
          </p:nvSpPr>
          <p:spPr>
            <a:xfrm>
              <a:off x="2843023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3" name="Group 62"/>
          <p:cNvGrpSpPr/>
          <p:nvPr userDrawn="1"/>
        </p:nvGrpSpPr>
        <p:grpSpPr>
          <a:xfrm>
            <a:off x="3972128" y="2412656"/>
            <a:ext cx="1186902" cy="822190"/>
            <a:chOff x="3972128" y="2406453"/>
            <a:chExt cx="1186902" cy="987555"/>
          </a:xfrm>
        </p:grpSpPr>
        <p:sp>
          <p:nvSpPr>
            <p:cNvPr id="64" name="Rectangle 63"/>
            <p:cNvSpPr/>
            <p:nvPr/>
          </p:nvSpPr>
          <p:spPr>
            <a:xfrm>
              <a:off x="3972128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975615" y="2406951"/>
              <a:ext cx="46053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06</a:t>
              </a:r>
            </a:p>
          </p:txBody>
        </p:sp>
        <p:sp>
          <p:nvSpPr>
            <p:cNvPr id="66" name="object 29"/>
            <p:cNvSpPr txBox="1"/>
            <p:nvPr/>
          </p:nvSpPr>
          <p:spPr>
            <a:xfrm>
              <a:off x="4405642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67" name="Group 66"/>
          <p:cNvGrpSpPr/>
          <p:nvPr userDrawn="1"/>
        </p:nvGrpSpPr>
        <p:grpSpPr>
          <a:xfrm>
            <a:off x="5169171" y="2412656"/>
            <a:ext cx="1186902" cy="822190"/>
            <a:chOff x="5169171" y="2406453"/>
            <a:chExt cx="1186902" cy="987555"/>
          </a:xfrm>
        </p:grpSpPr>
        <p:sp>
          <p:nvSpPr>
            <p:cNvPr id="68" name="Rectangle 67"/>
            <p:cNvSpPr/>
            <p:nvPr/>
          </p:nvSpPr>
          <p:spPr>
            <a:xfrm>
              <a:off x="5169171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172518" y="2406951"/>
              <a:ext cx="441296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07</a:t>
              </a:r>
            </a:p>
          </p:txBody>
        </p:sp>
        <p:sp>
          <p:nvSpPr>
            <p:cNvPr id="70" name="object 29"/>
            <p:cNvSpPr txBox="1"/>
            <p:nvPr/>
          </p:nvSpPr>
          <p:spPr>
            <a:xfrm>
              <a:off x="5603264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1" name="object 29"/>
            <p:cNvSpPr txBox="1"/>
            <p:nvPr/>
          </p:nvSpPr>
          <p:spPr>
            <a:xfrm>
              <a:off x="5238266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2" name="Group 71"/>
          <p:cNvGrpSpPr/>
          <p:nvPr userDrawn="1"/>
        </p:nvGrpSpPr>
        <p:grpSpPr>
          <a:xfrm>
            <a:off x="6366214" y="2412656"/>
            <a:ext cx="1186902" cy="822190"/>
            <a:chOff x="6366214" y="2406453"/>
            <a:chExt cx="1186902" cy="987555"/>
          </a:xfrm>
        </p:grpSpPr>
        <p:sp>
          <p:nvSpPr>
            <p:cNvPr id="73" name="Rectangle 72"/>
            <p:cNvSpPr/>
            <p:nvPr/>
          </p:nvSpPr>
          <p:spPr>
            <a:xfrm>
              <a:off x="6366214" y="240645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369420" y="2406951"/>
              <a:ext cx="46694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08</a:t>
              </a:r>
            </a:p>
          </p:txBody>
        </p:sp>
        <p:sp>
          <p:nvSpPr>
            <p:cNvPr id="75" name="object 29"/>
            <p:cNvSpPr txBox="1"/>
            <p:nvPr/>
          </p:nvSpPr>
          <p:spPr>
            <a:xfrm>
              <a:off x="6800885" y="249053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6" name="object 29"/>
            <p:cNvSpPr txBox="1"/>
            <p:nvPr/>
          </p:nvSpPr>
          <p:spPr>
            <a:xfrm>
              <a:off x="6435887" y="281874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77" name="Group 76"/>
          <p:cNvGrpSpPr/>
          <p:nvPr userDrawn="1"/>
        </p:nvGrpSpPr>
        <p:grpSpPr>
          <a:xfrm>
            <a:off x="7563258" y="2412656"/>
            <a:ext cx="1186902" cy="822190"/>
            <a:chOff x="7563258" y="2578873"/>
            <a:chExt cx="1186902" cy="987555"/>
          </a:xfrm>
        </p:grpSpPr>
        <p:sp>
          <p:nvSpPr>
            <p:cNvPr id="78" name="Rectangle 77"/>
            <p:cNvSpPr/>
            <p:nvPr/>
          </p:nvSpPr>
          <p:spPr>
            <a:xfrm>
              <a:off x="7563258" y="257887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566326" y="2579371"/>
              <a:ext cx="46053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09</a:t>
              </a:r>
            </a:p>
          </p:txBody>
        </p:sp>
        <p:sp>
          <p:nvSpPr>
            <p:cNvPr id="80" name="object 29"/>
            <p:cNvSpPr txBox="1"/>
            <p:nvPr/>
          </p:nvSpPr>
          <p:spPr>
            <a:xfrm>
              <a:off x="7998507" y="2662952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1" name="object 29"/>
            <p:cNvSpPr txBox="1"/>
            <p:nvPr/>
          </p:nvSpPr>
          <p:spPr>
            <a:xfrm>
              <a:off x="7633509" y="2991166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2" name="Group 81"/>
          <p:cNvGrpSpPr/>
          <p:nvPr userDrawn="1"/>
        </p:nvGrpSpPr>
        <p:grpSpPr>
          <a:xfrm>
            <a:off x="380999" y="3242137"/>
            <a:ext cx="1186902" cy="822190"/>
            <a:chOff x="380999" y="3400626"/>
            <a:chExt cx="1186902" cy="987555"/>
          </a:xfrm>
        </p:grpSpPr>
        <p:sp>
          <p:nvSpPr>
            <p:cNvPr id="83" name="Rectangle 82"/>
            <p:cNvSpPr/>
            <p:nvPr/>
          </p:nvSpPr>
          <p:spPr>
            <a:xfrm>
              <a:off x="380999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4908" y="3410364"/>
              <a:ext cx="42847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10</a:t>
              </a:r>
            </a:p>
          </p:txBody>
        </p:sp>
        <p:sp>
          <p:nvSpPr>
            <p:cNvPr id="85" name="object 29"/>
            <p:cNvSpPr txBox="1"/>
            <p:nvPr/>
          </p:nvSpPr>
          <p:spPr>
            <a:xfrm>
              <a:off x="812779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6" name="object 29"/>
            <p:cNvSpPr txBox="1"/>
            <p:nvPr/>
          </p:nvSpPr>
          <p:spPr>
            <a:xfrm>
              <a:off x="447781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87" name="Group 86"/>
          <p:cNvGrpSpPr/>
          <p:nvPr userDrawn="1"/>
        </p:nvGrpSpPr>
        <p:grpSpPr>
          <a:xfrm>
            <a:off x="1578042" y="3242137"/>
            <a:ext cx="1186902" cy="822190"/>
            <a:chOff x="1578042" y="3400626"/>
            <a:chExt cx="1186902" cy="987555"/>
          </a:xfrm>
        </p:grpSpPr>
        <p:sp>
          <p:nvSpPr>
            <p:cNvPr id="88" name="Rectangle 87"/>
            <p:cNvSpPr/>
            <p:nvPr/>
          </p:nvSpPr>
          <p:spPr>
            <a:xfrm>
              <a:off x="1578042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581810" y="3410364"/>
              <a:ext cx="385190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11</a:t>
              </a:r>
            </a:p>
          </p:txBody>
        </p:sp>
        <p:sp>
          <p:nvSpPr>
            <p:cNvPr id="90" name="object 29"/>
            <p:cNvSpPr txBox="1"/>
            <p:nvPr/>
          </p:nvSpPr>
          <p:spPr>
            <a:xfrm>
              <a:off x="2010400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1" name="object 29"/>
            <p:cNvSpPr txBox="1"/>
            <p:nvPr/>
          </p:nvSpPr>
          <p:spPr>
            <a:xfrm>
              <a:off x="1645402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2" name="Group 91"/>
          <p:cNvGrpSpPr/>
          <p:nvPr userDrawn="1"/>
        </p:nvGrpSpPr>
        <p:grpSpPr>
          <a:xfrm>
            <a:off x="2775085" y="3242137"/>
            <a:ext cx="1186902" cy="822190"/>
            <a:chOff x="2775085" y="3400626"/>
            <a:chExt cx="1186902" cy="987555"/>
          </a:xfrm>
        </p:grpSpPr>
        <p:sp>
          <p:nvSpPr>
            <p:cNvPr id="93" name="Rectangle 92"/>
            <p:cNvSpPr/>
            <p:nvPr/>
          </p:nvSpPr>
          <p:spPr>
            <a:xfrm>
              <a:off x="2775085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778713" y="3410364"/>
              <a:ext cx="41244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12</a:t>
              </a:r>
            </a:p>
          </p:txBody>
        </p:sp>
        <p:sp>
          <p:nvSpPr>
            <p:cNvPr id="95" name="object 29"/>
            <p:cNvSpPr txBox="1"/>
            <p:nvPr/>
          </p:nvSpPr>
          <p:spPr>
            <a:xfrm>
              <a:off x="3208021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96" name="Group 95"/>
          <p:cNvGrpSpPr/>
          <p:nvPr userDrawn="1"/>
        </p:nvGrpSpPr>
        <p:grpSpPr>
          <a:xfrm>
            <a:off x="3972128" y="3242137"/>
            <a:ext cx="1186902" cy="822190"/>
            <a:chOff x="3972128" y="3400626"/>
            <a:chExt cx="1186902" cy="987555"/>
          </a:xfrm>
        </p:grpSpPr>
        <p:sp>
          <p:nvSpPr>
            <p:cNvPr id="97" name="Rectangle 96"/>
            <p:cNvSpPr/>
            <p:nvPr/>
          </p:nvSpPr>
          <p:spPr>
            <a:xfrm>
              <a:off x="3972128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975615" y="3410364"/>
              <a:ext cx="41244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13</a:t>
              </a:r>
            </a:p>
          </p:txBody>
        </p:sp>
        <p:sp>
          <p:nvSpPr>
            <p:cNvPr id="99" name="object 29"/>
            <p:cNvSpPr txBox="1"/>
            <p:nvPr/>
          </p:nvSpPr>
          <p:spPr>
            <a:xfrm>
              <a:off x="4405642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0" name="Group 99"/>
          <p:cNvGrpSpPr/>
          <p:nvPr userDrawn="1"/>
        </p:nvGrpSpPr>
        <p:grpSpPr>
          <a:xfrm>
            <a:off x="5169171" y="3242137"/>
            <a:ext cx="1186902" cy="822190"/>
            <a:chOff x="5169171" y="3574463"/>
            <a:chExt cx="1186902" cy="987555"/>
          </a:xfrm>
        </p:grpSpPr>
        <p:sp>
          <p:nvSpPr>
            <p:cNvPr id="101" name="Rectangle 100"/>
            <p:cNvSpPr/>
            <p:nvPr/>
          </p:nvSpPr>
          <p:spPr>
            <a:xfrm>
              <a:off x="5169171" y="3574463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172518" y="3584201"/>
              <a:ext cx="417250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14</a:t>
              </a:r>
            </a:p>
          </p:txBody>
        </p:sp>
      </p:grpSp>
      <p:grpSp>
        <p:nvGrpSpPr>
          <p:cNvPr id="103" name="Group 102"/>
          <p:cNvGrpSpPr/>
          <p:nvPr userDrawn="1"/>
        </p:nvGrpSpPr>
        <p:grpSpPr>
          <a:xfrm>
            <a:off x="6366214" y="3242137"/>
            <a:ext cx="1186902" cy="822190"/>
            <a:chOff x="6366214" y="3400626"/>
            <a:chExt cx="1186902" cy="987555"/>
          </a:xfrm>
        </p:grpSpPr>
        <p:sp>
          <p:nvSpPr>
            <p:cNvPr id="104" name="Rectangle 103"/>
            <p:cNvSpPr/>
            <p:nvPr/>
          </p:nvSpPr>
          <p:spPr>
            <a:xfrm>
              <a:off x="6366214" y="3400626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369420" y="3410364"/>
              <a:ext cx="40763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15</a:t>
              </a:r>
            </a:p>
          </p:txBody>
        </p:sp>
        <p:sp>
          <p:nvSpPr>
            <p:cNvPr id="106" name="object 29"/>
            <p:cNvSpPr txBox="1"/>
            <p:nvPr/>
          </p:nvSpPr>
          <p:spPr>
            <a:xfrm>
              <a:off x="6800885" y="3493945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07" name="object 29"/>
            <p:cNvSpPr txBox="1"/>
            <p:nvPr/>
          </p:nvSpPr>
          <p:spPr>
            <a:xfrm>
              <a:off x="6435887" y="3822159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08" name="Group 107"/>
          <p:cNvGrpSpPr/>
          <p:nvPr userDrawn="1"/>
        </p:nvGrpSpPr>
        <p:grpSpPr>
          <a:xfrm>
            <a:off x="7563258" y="3242137"/>
            <a:ext cx="1186902" cy="822190"/>
            <a:chOff x="7563258" y="3242137"/>
            <a:chExt cx="1186902" cy="822190"/>
          </a:xfrm>
        </p:grpSpPr>
        <p:sp>
          <p:nvSpPr>
            <p:cNvPr id="109" name="Rectangle 108"/>
            <p:cNvSpPr/>
            <p:nvPr/>
          </p:nvSpPr>
          <p:spPr>
            <a:xfrm>
              <a:off x="7563258" y="3242137"/>
              <a:ext cx="1186902" cy="822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566326" y="3250244"/>
              <a:ext cx="417250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16</a:t>
              </a:r>
            </a:p>
          </p:txBody>
        </p:sp>
        <p:sp>
          <p:nvSpPr>
            <p:cNvPr id="111" name="object 29"/>
            <p:cNvSpPr txBox="1"/>
            <p:nvPr/>
          </p:nvSpPr>
          <p:spPr>
            <a:xfrm>
              <a:off x="7633509" y="3593085"/>
              <a:ext cx="1060035" cy="270302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2" name="Group 111"/>
          <p:cNvGrpSpPr/>
          <p:nvPr userDrawn="1"/>
        </p:nvGrpSpPr>
        <p:grpSpPr>
          <a:xfrm>
            <a:off x="380999" y="4071618"/>
            <a:ext cx="1186902" cy="822190"/>
            <a:chOff x="380999" y="4392380"/>
            <a:chExt cx="1186902" cy="987555"/>
          </a:xfrm>
        </p:grpSpPr>
        <p:sp>
          <p:nvSpPr>
            <p:cNvPr id="113" name="Rectangle 112"/>
            <p:cNvSpPr/>
            <p:nvPr/>
          </p:nvSpPr>
          <p:spPr>
            <a:xfrm>
              <a:off x="380999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84908" y="4405684"/>
              <a:ext cx="39801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17</a:t>
              </a:r>
            </a:p>
          </p:txBody>
        </p:sp>
        <p:sp>
          <p:nvSpPr>
            <p:cNvPr id="115" name="object 29"/>
            <p:cNvSpPr txBox="1"/>
            <p:nvPr/>
          </p:nvSpPr>
          <p:spPr>
            <a:xfrm>
              <a:off x="447781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16" name="Group 115"/>
          <p:cNvGrpSpPr/>
          <p:nvPr userDrawn="1"/>
        </p:nvGrpSpPr>
        <p:grpSpPr>
          <a:xfrm>
            <a:off x="1578042" y="4071618"/>
            <a:ext cx="1186902" cy="822190"/>
            <a:chOff x="1578042" y="4392380"/>
            <a:chExt cx="1186902" cy="987555"/>
          </a:xfrm>
        </p:grpSpPr>
        <p:sp>
          <p:nvSpPr>
            <p:cNvPr id="117" name="Rectangle 116"/>
            <p:cNvSpPr/>
            <p:nvPr/>
          </p:nvSpPr>
          <p:spPr>
            <a:xfrm>
              <a:off x="1578042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581810" y="4405684"/>
              <a:ext cx="42366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18</a:t>
              </a:r>
            </a:p>
          </p:txBody>
        </p:sp>
        <p:sp>
          <p:nvSpPr>
            <p:cNvPr id="119" name="object 29"/>
            <p:cNvSpPr txBox="1"/>
            <p:nvPr/>
          </p:nvSpPr>
          <p:spPr>
            <a:xfrm>
              <a:off x="2010400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0" name="object 29"/>
            <p:cNvSpPr txBox="1"/>
            <p:nvPr/>
          </p:nvSpPr>
          <p:spPr>
            <a:xfrm>
              <a:off x="1645402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1" name="Group 120"/>
          <p:cNvGrpSpPr/>
          <p:nvPr userDrawn="1"/>
        </p:nvGrpSpPr>
        <p:grpSpPr>
          <a:xfrm>
            <a:off x="2775085" y="4071618"/>
            <a:ext cx="1186902" cy="822190"/>
            <a:chOff x="2775085" y="4392380"/>
            <a:chExt cx="1186902" cy="987555"/>
          </a:xfrm>
        </p:grpSpPr>
        <p:sp>
          <p:nvSpPr>
            <p:cNvPr id="122" name="Rectangle 121"/>
            <p:cNvSpPr/>
            <p:nvPr/>
          </p:nvSpPr>
          <p:spPr>
            <a:xfrm>
              <a:off x="2775085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778713" y="4405684"/>
              <a:ext cx="417250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19</a:t>
              </a:r>
            </a:p>
          </p:txBody>
        </p:sp>
        <p:sp>
          <p:nvSpPr>
            <p:cNvPr id="124" name="object 29"/>
            <p:cNvSpPr txBox="1"/>
            <p:nvPr/>
          </p:nvSpPr>
          <p:spPr>
            <a:xfrm>
              <a:off x="3208021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5" name="object 29"/>
            <p:cNvSpPr txBox="1"/>
            <p:nvPr/>
          </p:nvSpPr>
          <p:spPr>
            <a:xfrm>
              <a:off x="2843023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26" name="Group 125"/>
          <p:cNvGrpSpPr/>
          <p:nvPr userDrawn="1"/>
        </p:nvGrpSpPr>
        <p:grpSpPr>
          <a:xfrm>
            <a:off x="3972128" y="4071618"/>
            <a:ext cx="1186902" cy="822190"/>
            <a:chOff x="3972128" y="4392380"/>
            <a:chExt cx="1186902" cy="987555"/>
          </a:xfrm>
        </p:grpSpPr>
        <p:sp>
          <p:nvSpPr>
            <p:cNvPr id="127" name="Rectangle 126"/>
            <p:cNvSpPr/>
            <p:nvPr/>
          </p:nvSpPr>
          <p:spPr>
            <a:xfrm>
              <a:off x="3972128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975615" y="4405684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20</a:t>
              </a:r>
            </a:p>
          </p:txBody>
        </p:sp>
        <p:sp>
          <p:nvSpPr>
            <p:cNvPr id="129" name="object 29"/>
            <p:cNvSpPr txBox="1"/>
            <p:nvPr/>
          </p:nvSpPr>
          <p:spPr>
            <a:xfrm>
              <a:off x="4405642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0" name="Group 129"/>
          <p:cNvGrpSpPr/>
          <p:nvPr userDrawn="1"/>
        </p:nvGrpSpPr>
        <p:grpSpPr>
          <a:xfrm>
            <a:off x="5169171" y="4071618"/>
            <a:ext cx="1186902" cy="822190"/>
            <a:chOff x="5169171" y="4392380"/>
            <a:chExt cx="1186902" cy="987555"/>
          </a:xfrm>
        </p:grpSpPr>
        <p:sp>
          <p:nvSpPr>
            <p:cNvPr id="131" name="Rectangle 130"/>
            <p:cNvSpPr/>
            <p:nvPr/>
          </p:nvSpPr>
          <p:spPr>
            <a:xfrm>
              <a:off x="5169171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5172518" y="4405684"/>
              <a:ext cx="41244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21</a:t>
              </a:r>
            </a:p>
          </p:txBody>
        </p:sp>
        <p:sp>
          <p:nvSpPr>
            <p:cNvPr id="133" name="object 29"/>
            <p:cNvSpPr txBox="1"/>
            <p:nvPr/>
          </p:nvSpPr>
          <p:spPr>
            <a:xfrm>
              <a:off x="5603264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4" name="object 29"/>
            <p:cNvSpPr txBox="1"/>
            <p:nvPr/>
          </p:nvSpPr>
          <p:spPr>
            <a:xfrm>
              <a:off x="5238266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35" name="Group 134"/>
          <p:cNvGrpSpPr/>
          <p:nvPr userDrawn="1"/>
        </p:nvGrpSpPr>
        <p:grpSpPr>
          <a:xfrm>
            <a:off x="6366214" y="4071618"/>
            <a:ext cx="1186902" cy="822190"/>
            <a:chOff x="6366214" y="4392380"/>
            <a:chExt cx="1186902" cy="987555"/>
          </a:xfrm>
        </p:grpSpPr>
        <p:sp>
          <p:nvSpPr>
            <p:cNvPr id="136" name="Rectangle 135"/>
            <p:cNvSpPr/>
            <p:nvPr/>
          </p:nvSpPr>
          <p:spPr>
            <a:xfrm>
              <a:off x="6366214" y="4392380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369420" y="4405684"/>
              <a:ext cx="43969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22</a:t>
              </a:r>
            </a:p>
          </p:txBody>
        </p:sp>
        <p:sp>
          <p:nvSpPr>
            <p:cNvPr id="138" name="object 29"/>
            <p:cNvSpPr txBox="1"/>
            <p:nvPr/>
          </p:nvSpPr>
          <p:spPr>
            <a:xfrm>
              <a:off x="6800885" y="4489266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39" name="object 29"/>
            <p:cNvSpPr txBox="1"/>
            <p:nvPr/>
          </p:nvSpPr>
          <p:spPr>
            <a:xfrm>
              <a:off x="6435887" y="4817480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0" name="Group 139"/>
          <p:cNvGrpSpPr/>
          <p:nvPr userDrawn="1"/>
        </p:nvGrpSpPr>
        <p:grpSpPr>
          <a:xfrm>
            <a:off x="7563258" y="4071618"/>
            <a:ext cx="1186902" cy="822190"/>
            <a:chOff x="7563258" y="4071618"/>
            <a:chExt cx="1186902" cy="822190"/>
          </a:xfrm>
        </p:grpSpPr>
        <p:sp>
          <p:nvSpPr>
            <p:cNvPr id="141" name="Rectangle 140"/>
            <p:cNvSpPr/>
            <p:nvPr/>
          </p:nvSpPr>
          <p:spPr>
            <a:xfrm>
              <a:off x="7563258" y="4071618"/>
              <a:ext cx="1186902" cy="822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566326" y="4082694"/>
              <a:ext cx="43969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23</a:t>
              </a:r>
            </a:p>
          </p:txBody>
        </p:sp>
        <p:sp>
          <p:nvSpPr>
            <p:cNvPr id="143" name="object 29"/>
            <p:cNvSpPr txBox="1"/>
            <p:nvPr/>
          </p:nvSpPr>
          <p:spPr>
            <a:xfrm>
              <a:off x="7998507" y="4152281"/>
              <a:ext cx="686945" cy="230616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4" name="Group 143"/>
          <p:cNvGrpSpPr/>
          <p:nvPr userDrawn="1"/>
        </p:nvGrpSpPr>
        <p:grpSpPr>
          <a:xfrm>
            <a:off x="380999" y="4901099"/>
            <a:ext cx="1186902" cy="822190"/>
            <a:chOff x="380999" y="5386551"/>
            <a:chExt cx="1186902" cy="987555"/>
          </a:xfrm>
        </p:grpSpPr>
        <p:sp>
          <p:nvSpPr>
            <p:cNvPr id="145" name="Rectangle 144"/>
            <p:cNvSpPr/>
            <p:nvPr/>
          </p:nvSpPr>
          <p:spPr>
            <a:xfrm>
              <a:off x="380999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384908" y="5392913"/>
              <a:ext cx="44450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24</a:t>
              </a:r>
            </a:p>
          </p:txBody>
        </p:sp>
        <p:sp>
          <p:nvSpPr>
            <p:cNvPr id="147" name="object 29"/>
            <p:cNvSpPr txBox="1"/>
            <p:nvPr/>
          </p:nvSpPr>
          <p:spPr>
            <a:xfrm>
              <a:off x="812779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48" name="Group 147"/>
          <p:cNvGrpSpPr/>
          <p:nvPr userDrawn="1"/>
        </p:nvGrpSpPr>
        <p:grpSpPr>
          <a:xfrm>
            <a:off x="1578042" y="4901099"/>
            <a:ext cx="1186902" cy="822190"/>
            <a:chOff x="1578042" y="5386551"/>
            <a:chExt cx="1186902" cy="987555"/>
          </a:xfrm>
        </p:grpSpPr>
        <p:sp>
          <p:nvSpPr>
            <p:cNvPr id="149" name="Rectangle 148"/>
            <p:cNvSpPr/>
            <p:nvPr/>
          </p:nvSpPr>
          <p:spPr>
            <a:xfrm>
              <a:off x="1578042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581810" y="5392913"/>
              <a:ext cx="43488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25</a:t>
              </a:r>
            </a:p>
          </p:txBody>
        </p:sp>
        <p:sp>
          <p:nvSpPr>
            <p:cNvPr id="151" name="object 29"/>
            <p:cNvSpPr txBox="1"/>
            <p:nvPr/>
          </p:nvSpPr>
          <p:spPr>
            <a:xfrm>
              <a:off x="2010400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52" name="Group 151"/>
          <p:cNvGrpSpPr/>
          <p:nvPr userDrawn="1"/>
        </p:nvGrpSpPr>
        <p:grpSpPr>
          <a:xfrm>
            <a:off x="2775085" y="4901099"/>
            <a:ext cx="1186902" cy="822190"/>
            <a:chOff x="2775085" y="5386551"/>
            <a:chExt cx="1186902" cy="987555"/>
          </a:xfrm>
        </p:grpSpPr>
        <p:sp>
          <p:nvSpPr>
            <p:cNvPr id="153" name="Rectangle 152"/>
            <p:cNvSpPr/>
            <p:nvPr/>
          </p:nvSpPr>
          <p:spPr>
            <a:xfrm>
              <a:off x="2775085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778713" y="5392913"/>
              <a:ext cx="44450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26</a:t>
              </a:r>
            </a:p>
          </p:txBody>
        </p:sp>
      </p:grpSp>
      <p:grpSp>
        <p:nvGrpSpPr>
          <p:cNvPr id="155" name="Group 154"/>
          <p:cNvGrpSpPr/>
          <p:nvPr userDrawn="1"/>
        </p:nvGrpSpPr>
        <p:grpSpPr>
          <a:xfrm>
            <a:off x="3972128" y="4901099"/>
            <a:ext cx="1186902" cy="822190"/>
            <a:chOff x="3972128" y="5565644"/>
            <a:chExt cx="1186902" cy="987555"/>
          </a:xfrm>
        </p:grpSpPr>
        <p:sp>
          <p:nvSpPr>
            <p:cNvPr id="156" name="Rectangle 155"/>
            <p:cNvSpPr/>
            <p:nvPr/>
          </p:nvSpPr>
          <p:spPr>
            <a:xfrm>
              <a:off x="3972128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975615" y="5572006"/>
              <a:ext cx="425266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27</a:t>
              </a:r>
            </a:p>
          </p:txBody>
        </p:sp>
        <p:sp>
          <p:nvSpPr>
            <p:cNvPr id="158" name="object 29"/>
            <p:cNvSpPr txBox="1"/>
            <p:nvPr/>
          </p:nvSpPr>
          <p:spPr>
            <a:xfrm>
              <a:off x="4405642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9" name="object 29"/>
            <p:cNvSpPr txBox="1"/>
            <p:nvPr/>
          </p:nvSpPr>
          <p:spPr>
            <a:xfrm>
              <a:off x="4040644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0" name="Group 159"/>
          <p:cNvGrpSpPr/>
          <p:nvPr userDrawn="1"/>
        </p:nvGrpSpPr>
        <p:grpSpPr>
          <a:xfrm>
            <a:off x="6366214" y="4901099"/>
            <a:ext cx="1186902" cy="822190"/>
            <a:chOff x="6366214" y="5565644"/>
            <a:chExt cx="1186902" cy="987555"/>
          </a:xfrm>
        </p:grpSpPr>
        <p:sp>
          <p:nvSpPr>
            <p:cNvPr id="161" name="Rectangle 160"/>
            <p:cNvSpPr/>
            <p:nvPr/>
          </p:nvSpPr>
          <p:spPr>
            <a:xfrm>
              <a:off x="6366214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6369420" y="5572006"/>
              <a:ext cx="44450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29</a:t>
              </a:r>
            </a:p>
          </p:txBody>
        </p:sp>
        <p:sp>
          <p:nvSpPr>
            <p:cNvPr id="163" name="object 29"/>
            <p:cNvSpPr txBox="1"/>
            <p:nvPr/>
          </p:nvSpPr>
          <p:spPr>
            <a:xfrm>
              <a:off x="6800885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4" name="Group 163"/>
          <p:cNvGrpSpPr/>
          <p:nvPr userDrawn="1"/>
        </p:nvGrpSpPr>
        <p:grpSpPr>
          <a:xfrm>
            <a:off x="5169171" y="4901099"/>
            <a:ext cx="1186902" cy="822190"/>
            <a:chOff x="5169171" y="5565644"/>
            <a:chExt cx="1186902" cy="987555"/>
          </a:xfrm>
        </p:grpSpPr>
        <p:sp>
          <p:nvSpPr>
            <p:cNvPr id="165" name="Rectangle 164"/>
            <p:cNvSpPr/>
            <p:nvPr/>
          </p:nvSpPr>
          <p:spPr>
            <a:xfrm>
              <a:off x="5169171" y="5565644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172518" y="5572006"/>
              <a:ext cx="45091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28</a:t>
              </a:r>
            </a:p>
          </p:txBody>
        </p:sp>
        <p:sp>
          <p:nvSpPr>
            <p:cNvPr id="167" name="object 29"/>
            <p:cNvSpPr txBox="1"/>
            <p:nvPr/>
          </p:nvSpPr>
          <p:spPr>
            <a:xfrm>
              <a:off x="5603264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68" name="Group 167"/>
          <p:cNvGrpSpPr/>
          <p:nvPr userDrawn="1"/>
        </p:nvGrpSpPr>
        <p:grpSpPr>
          <a:xfrm>
            <a:off x="380999" y="5730581"/>
            <a:ext cx="1186902" cy="822190"/>
            <a:chOff x="380999" y="5386551"/>
            <a:chExt cx="1186902" cy="987555"/>
          </a:xfrm>
        </p:grpSpPr>
        <p:sp>
          <p:nvSpPr>
            <p:cNvPr id="169" name="Rectangle 168"/>
            <p:cNvSpPr/>
            <p:nvPr/>
          </p:nvSpPr>
          <p:spPr>
            <a:xfrm>
              <a:off x="380999" y="5386551"/>
              <a:ext cx="1186902" cy="987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4908" y="5392913"/>
              <a:ext cx="41244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31</a:t>
              </a:r>
            </a:p>
          </p:txBody>
        </p:sp>
        <p:sp>
          <p:nvSpPr>
            <p:cNvPr id="171" name="object 29"/>
            <p:cNvSpPr txBox="1"/>
            <p:nvPr/>
          </p:nvSpPr>
          <p:spPr>
            <a:xfrm>
              <a:off x="812779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2" name="object 29"/>
            <p:cNvSpPr txBox="1"/>
            <p:nvPr/>
          </p:nvSpPr>
          <p:spPr>
            <a:xfrm>
              <a:off x="447781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73" name="Group 172"/>
          <p:cNvGrpSpPr/>
          <p:nvPr userDrawn="1"/>
        </p:nvGrpSpPr>
        <p:grpSpPr>
          <a:xfrm>
            <a:off x="7563258" y="5730581"/>
            <a:ext cx="1186902" cy="822190"/>
            <a:chOff x="7563258" y="5565644"/>
            <a:chExt cx="1186902" cy="987555"/>
          </a:xfrm>
        </p:grpSpPr>
        <p:sp>
          <p:nvSpPr>
            <p:cNvPr id="174" name="Rectangle 173"/>
            <p:cNvSpPr/>
            <p:nvPr/>
          </p:nvSpPr>
          <p:spPr>
            <a:xfrm>
              <a:off x="7563258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566326" y="5572006"/>
              <a:ext cx="46053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06</a:t>
              </a:r>
            </a:p>
          </p:txBody>
        </p:sp>
        <p:sp>
          <p:nvSpPr>
            <p:cNvPr id="176" name="object 29"/>
            <p:cNvSpPr txBox="1"/>
            <p:nvPr/>
          </p:nvSpPr>
          <p:spPr>
            <a:xfrm>
              <a:off x="7998507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77" name="object 29"/>
            <p:cNvSpPr txBox="1"/>
            <p:nvPr/>
          </p:nvSpPr>
          <p:spPr>
            <a:xfrm>
              <a:off x="7633509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78" name="Group 177"/>
          <p:cNvGrpSpPr/>
          <p:nvPr userDrawn="1"/>
        </p:nvGrpSpPr>
        <p:grpSpPr>
          <a:xfrm>
            <a:off x="1578042" y="5730581"/>
            <a:ext cx="1186902" cy="822190"/>
            <a:chOff x="1578042" y="5386551"/>
            <a:chExt cx="1186902" cy="987555"/>
          </a:xfrm>
        </p:grpSpPr>
        <p:sp>
          <p:nvSpPr>
            <p:cNvPr id="179" name="Rectangle 178"/>
            <p:cNvSpPr/>
            <p:nvPr/>
          </p:nvSpPr>
          <p:spPr>
            <a:xfrm>
              <a:off x="1578042" y="5386551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581810" y="5392913"/>
              <a:ext cx="42847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01</a:t>
              </a:r>
            </a:p>
          </p:txBody>
        </p:sp>
        <p:sp>
          <p:nvSpPr>
            <p:cNvPr id="181" name="object 29"/>
            <p:cNvSpPr txBox="1"/>
            <p:nvPr/>
          </p:nvSpPr>
          <p:spPr>
            <a:xfrm>
              <a:off x="2010400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2" name="object 29"/>
            <p:cNvSpPr txBox="1"/>
            <p:nvPr/>
          </p:nvSpPr>
          <p:spPr>
            <a:xfrm>
              <a:off x="1645402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83" name="Group 182"/>
          <p:cNvGrpSpPr/>
          <p:nvPr userDrawn="1"/>
        </p:nvGrpSpPr>
        <p:grpSpPr>
          <a:xfrm>
            <a:off x="2775085" y="5730581"/>
            <a:ext cx="1186902" cy="822190"/>
            <a:chOff x="2775085" y="5386551"/>
            <a:chExt cx="1186902" cy="987555"/>
          </a:xfrm>
        </p:grpSpPr>
        <p:sp>
          <p:nvSpPr>
            <p:cNvPr id="184" name="Rectangle 183"/>
            <p:cNvSpPr/>
            <p:nvPr/>
          </p:nvSpPr>
          <p:spPr>
            <a:xfrm>
              <a:off x="2775085" y="5386551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2778713" y="5392913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02</a:t>
              </a:r>
            </a:p>
          </p:txBody>
        </p:sp>
        <p:sp>
          <p:nvSpPr>
            <p:cNvPr id="186" name="object 29"/>
            <p:cNvSpPr txBox="1"/>
            <p:nvPr/>
          </p:nvSpPr>
          <p:spPr>
            <a:xfrm>
              <a:off x="3208021" y="5476494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87" name="object 29"/>
            <p:cNvSpPr txBox="1"/>
            <p:nvPr/>
          </p:nvSpPr>
          <p:spPr>
            <a:xfrm>
              <a:off x="2843023" y="5804708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88" name="Group 187"/>
          <p:cNvGrpSpPr/>
          <p:nvPr userDrawn="1"/>
        </p:nvGrpSpPr>
        <p:grpSpPr>
          <a:xfrm>
            <a:off x="3972128" y="5730581"/>
            <a:ext cx="1186902" cy="822190"/>
            <a:chOff x="3972128" y="5565644"/>
            <a:chExt cx="1186902" cy="987555"/>
          </a:xfrm>
        </p:grpSpPr>
        <p:sp>
          <p:nvSpPr>
            <p:cNvPr id="189" name="Rectangle 188"/>
            <p:cNvSpPr/>
            <p:nvPr/>
          </p:nvSpPr>
          <p:spPr>
            <a:xfrm>
              <a:off x="3972128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975615" y="5572006"/>
              <a:ext cx="45572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03</a:t>
              </a:r>
            </a:p>
          </p:txBody>
        </p:sp>
        <p:sp>
          <p:nvSpPr>
            <p:cNvPr id="191" name="object 29"/>
            <p:cNvSpPr txBox="1"/>
            <p:nvPr/>
          </p:nvSpPr>
          <p:spPr>
            <a:xfrm>
              <a:off x="4405642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2" name="object 29"/>
            <p:cNvSpPr txBox="1"/>
            <p:nvPr/>
          </p:nvSpPr>
          <p:spPr>
            <a:xfrm>
              <a:off x="4040644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93" name="Group 192"/>
          <p:cNvGrpSpPr/>
          <p:nvPr userDrawn="1"/>
        </p:nvGrpSpPr>
        <p:grpSpPr>
          <a:xfrm>
            <a:off x="6366214" y="5730581"/>
            <a:ext cx="1186902" cy="822190"/>
            <a:chOff x="6366214" y="5565644"/>
            <a:chExt cx="1186902" cy="987555"/>
          </a:xfrm>
        </p:grpSpPr>
        <p:sp>
          <p:nvSpPr>
            <p:cNvPr id="194" name="Rectangle 193"/>
            <p:cNvSpPr/>
            <p:nvPr/>
          </p:nvSpPr>
          <p:spPr>
            <a:xfrm>
              <a:off x="6366214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6369420" y="5572006"/>
              <a:ext cx="450914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05</a:t>
              </a:r>
            </a:p>
          </p:txBody>
        </p:sp>
        <p:sp>
          <p:nvSpPr>
            <p:cNvPr id="196" name="object 29"/>
            <p:cNvSpPr txBox="1"/>
            <p:nvPr/>
          </p:nvSpPr>
          <p:spPr>
            <a:xfrm>
              <a:off x="6800885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accent3">
                    <a:lumMod val="7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97" name="object 29"/>
            <p:cNvSpPr txBox="1"/>
            <p:nvPr/>
          </p:nvSpPr>
          <p:spPr>
            <a:xfrm>
              <a:off x="6435887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198" name="Group 197"/>
          <p:cNvGrpSpPr/>
          <p:nvPr userDrawn="1"/>
        </p:nvGrpSpPr>
        <p:grpSpPr>
          <a:xfrm>
            <a:off x="5169171" y="5730581"/>
            <a:ext cx="1186902" cy="822190"/>
            <a:chOff x="5169171" y="5565644"/>
            <a:chExt cx="1186902" cy="987555"/>
          </a:xfrm>
        </p:grpSpPr>
        <p:sp>
          <p:nvSpPr>
            <p:cNvPr id="199" name="Rectangle 198"/>
            <p:cNvSpPr/>
            <p:nvPr/>
          </p:nvSpPr>
          <p:spPr>
            <a:xfrm>
              <a:off x="5169171" y="5565644"/>
              <a:ext cx="1186902" cy="9875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5172518" y="5572006"/>
              <a:ext cx="460532" cy="514057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bg1">
                      <a:lumMod val="7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04</a:t>
              </a:r>
            </a:p>
          </p:txBody>
        </p:sp>
        <p:sp>
          <p:nvSpPr>
            <p:cNvPr id="201" name="object 29"/>
            <p:cNvSpPr txBox="1"/>
            <p:nvPr/>
          </p:nvSpPr>
          <p:spPr>
            <a:xfrm>
              <a:off x="5603264" y="5655587"/>
              <a:ext cx="68694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2" name="object 29"/>
            <p:cNvSpPr txBox="1"/>
            <p:nvPr/>
          </p:nvSpPr>
          <p:spPr>
            <a:xfrm>
              <a:off x="5238266" y="5983801"/>
              <a:ext cx="1060035" cy="324667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698" marR="5080"/>
              <a:endPara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pSp>
        <p:nvGrpSpPr>
          <p:cNvPr id="203" name="Group 202"/>
          <p:cNvGrpSpPr/>
          <p:nvPr userDrawn="1"/>
        </p:nvGrpSpPr>
        <p:grpSpPr>
          <a:xfrm>
            <a:off x="7563258" y="4901099"/>
            <a:ext cx="1186902" cy="822190"/>
            <a:chOff x="7563258" y="4901099"/>
            <a:chExt cx="1186902" cy="822190"/>
          </a:xfrm>
        </p:grpSpPr>
        <p:sp>
          <p:nvSpPr>
            <p:cNvPr id="204" name="Rectangle 203"/>
            <p:cNvSpPr/>
            <p:nvPr/>
          </p:nvSpPr>
          <p:spPr>
            <a:xfrm>
              <a:off x="7563258" y="4901099"/>
              <a:ext cx="1186902" cy="822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7566326" y="4906396"/>
              <a:ext cx="455722" cy="427979"/>
            </a:xfrm>
            <a:prstGeom prst="rect">
              <a:avLst/>
            </a:prstGeom>
            <a:noFill/>
          </p:spPr>
          <p:txBody>
            <a:bodyPr wrap="none" lIns="90000" tIns="90000" bIns="90000" rtlCol="0">
              <a:spAutoFit/>
            </a:bodyPr>
            <a:lstStyle/>
            <a:p>
              <a:r>
                <a:rPr lang="en-IN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30</a:t>
              </a:r>
            </a:p>
          </p:txBody>
        </p:sp>
      </p:grpSp>
      <p:sp>
        <p:nvSpPr>
          <p:cNvPr id="206" name="TextBox 205"/>
          <p:cNvSpPr txBox="1"/>
          <p:nvPr userDrawn="1"/>
        </p:nvSpPr>
        <p:spPr>
          <a:xfrm>
            <a:off x="7325140" y="152852"/>
            <a:ext cx="1434960" cy="152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2698" marR="5080" algn="ctr"/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January 2018</a:t>
            </a:r>
            <a:endParaRPr lang="en-IN" sz="1000" b="1">
              <a:solidFill>
                <a:schemeClr val="tx1">
                  <a:lumMod val="75000"/>
                  <a:lumOff val="25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graphicFrame>
        <p:nvGraphicFramePr>
          <p:cNvPr id="207" name="Table 206"/>
          <p:cNvGraphicFramePr>
            <a:graphicFrameLocks noGrp="1"/>
          </p:cNvGraphicFramePr>
          <p:nvPr userDrawn="1">
            <p:extLst/>
          </p:nvPr>
        </p:nvGraphicFramePr>
        <p:xfrm>
          <a:off x="7325145" y="350798"/>
          <a:ext cx="1434958" cy="87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4031"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678"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40768" y="5425598"/>
            <a:ext cx="1039530" cy="220325"/>
          </a:xfr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20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838379" y="3786843"/>
            <a:ext cx="1039530" cy="220325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210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256948" y="2963127"/>
            <a:ext cx="1039530" cy="220325"/>
          </a:xfrm>
          <a:solidFill>
            <a:schemeClr val="tx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here</a:t>
            </a:r>
          </a:p>
        </p:txBody>
      </p:sp>
      <p:sp>
        <p:nvSpPr>
          <p:cNvPr id="2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179602" y="4248457"/>
            <a:ext cx="733410" cy="58931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2" name="Text Placeholder 3"/>
          <p:cNvSpPr>
            <a:spLocks noGrp="1"/>
          </p:cNvSpPr>
          <p:nvPr>
            <p:ph type="body" sz="half" idx="10"/>
          </p:nvPr>
        </p:nvSpPr>
        <p:spPr>
          <a:xfrm>
            <a:off x="6759020" y="2520419"/>
            <a:ext cx="728811" cy="58367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4373822" y="4245832"/>
            <a:ext cx="733410" cy="62577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accent3">
                    <a:lumMod val="75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4" name="Title 1"/>
          <p:cNvSpPr>
            <a:spLocks noGrp="1"/>
          </p:cNvSpPr>
          <p:nvPr>
            <p:ph type="title"/>
          </p:nvPr>
        </p:nvSpPr>
        <p:spPr>
          <a:xfrm>
            <a:off x="463080" y="588677"/>
            <a:ext cx="5972808" cy="653892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467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ote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5" y="2105471"/>
            <a:ext cx="7886701" cy="1325563"/>
          </a:xfrm>
        </p:spPr>
        <p:txBody>
          <a:bodyPr>
            <a:noAutofit/>
          </a:bodyPr>
          <a:lstStyle>
            <a:lvl1pPr>
              <a:defRPr sz="4051">
                <a:solidFill>
                  <a:schemeClr val="bg1"/>
                </a:solidFill>
              </a:defRPr>
            </a:lvl1pPr>
          </a:lstStyle>
          <a:p>
            <a:r>
              <a:rPr lang="en-US"/>
              <a:t>Quote goes here. </a:t>
            </a:r>
            <a:br>
              <a:rPr lang="en-US"/>
            </a:br>
            <a:r>
              <a:rPr lang="en-US"/>
              <a:t>Click to edit title style.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AA17-9FC0-419C-AA7B-3971BABB5F33}" type="datetime1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 rot="16200000">
            <a:off x="6746056" y="4237008"/>
            <a:ext cx="380435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baseline="0" err="1">
                <a:solidFill>
                  <a:schemeClr val="bg1"/>
                </a:solidFill>
                <a:latin typeface="georgia" charset="0"/>
              </a:rPr>
              <a:t>Khazanah</a:t>
            </a:r>
            <a:r>
              <a:rPr lang="en-US" sz="675" baseline="0">
                <a:solidFill>
                  <a:schemeClr val="bg1"/>
                </a:solidFill>
                <a:latin typeface="georgia" charset="0"/>
              </a:rPr>
              <a:t> Research Institute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28650" y="3734070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851">
                <a:solidFill>
                  <a:schemeClr val="accent2"/>
                </a:solidFill>
              </a:defRPr>
            </a:lvl1pPr>
            <a:lvl2pPr marL="25716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24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4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97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29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612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4605760" y="537830"/>
            <a:ext cx="3335318" cy="365559"/>
          </a:xfrm>
        </p:spPr>
        <p:txBody>
          <a:bodyPr>
            <a:normAutofit/>
          </a:bodyPr>
          <a:lstStyle>
            <a:lvl1pPr marL="0" indent="0">
              <a:buNone/>
              <a:defRPr sz="1351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4605760" y="903389"/>
            <a:ext cx="3335318" cy="1043605"/>
          </a:xfrm>
        </p:spPr>
        <p:txBody>
          <a:bodyPr>
            <a:normAutofit/>
          </a:bodyPr>
          <a:lstStyle>
            <a:lvl1pPr marL="285744" marR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351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marL="285744" marR="0" lvl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Edit Master text styles</a:t>
            </a:r>
          </a:p>
          <a:p>
            <a:pPr marL="285744" marR="0" lvl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Edit Master text styles</a:t>
            </a:r>
          </a:p>
          <a:p>
            <a:pPr lvl="0"/>
            <a:endParaRPr lang="en-US"/>
          </a:p>
        </p:txBody>
      </p:sp>
      <p:sp>
        <p:nvSpPr>
          <p:cNvPr id="31" name="TextBox 30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accent3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accent3"/>
                </a:solidFill>
                <a:latin typeface="georgia" charset="0"/>
              </a:rPr>
              <a:t> Research Institute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9"/>
          </p:nvPr>
        </p:nvSpPr>
        <p:spPr>
          <a:xfrm>
            <a:off x="4605760" y="2026916"/>
            <a:ext cx="3335318" cy="366437"/>
          </a:xfrm>
        </p:spPr>
        <p:txBody>
          <a:bodyPr>
            <a:normAutofit/>
          </a:bodyPr>
          <a:lstStyle>
            <a:lvl1pPr marL="0" indent="0">
              <a:buNone/>
              <a:defRPr sz="1351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4605760" y="2393353"/>
            <a:ext cx="3335318" cy="1043605"/>
          </a:xfrm>
        </p:spPr>
        <p:txBody>
          <a:bodyPr>
            <a:normAutofit/>
          </a:bodyPr>
          <a:lstStyle>
            <a:lvl1pPr marL="285744" marR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351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marL="285744" marR="0" lvl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Edit Master text styles</a:t>
            </a:r>
          </a:p>
          <a:p>
            <a:pPr marL="285744" marR="0" lvl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Edit Master text styles</a:t>
            </a:r>
          </a:p>
          <a:p>
            <a:pPr lvl="0"/>
            <a:endParaRPr lang="en-US"/>
          </a:p>
        </p:txBody>
      </p:sp>
      <p:sp>
        <p:nvSpPr>
          <p:cNvPr id="25" name="Text Placeholder 2"/>
          <p:cNvSpPr>
            <a:spLocks noGrp="1"/>
          </p:cNvSpPr>
          <p:nvPr>
            <p:ph type="body" idx="21"/>
          </p:nvPr>
        </p:nvSpPr>
        <p:spPr>
          <a:xfrm>
            <a:off x="4605760" y="3538554"/>
            <a:ext cx="3335318" cy="368684"/>
          </a:xfrm>
        </p:spPr>
        <p:txBody>
          <a:bodyPr>
            <a:normAutofit/>
          </a:bodyPr>
          <a:lstStyle>
            <a:lvl1pPr marL="0" indent="0">
              <a:buNone/>
              <a:defRPr sz="1351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4605760" y="3907242"/>
            <a:ext cx="3335318" cy="1043605"/>
          </a:xfrm>
        </p:spPr>
        <p:txBody>
          <a:bodyPr>
            <a:normAutofit/>
          </a:bodyPr>
          <a:lstStyle>
            <a:lvl1pPr marL="285744" marR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351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marL="285744" marR="0" lvl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Edit Master text styles</a:t>
            </a:r>
          </a:p>
          <a:p>
            <a:pPr marL="285744" marR="0" lvl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Edit Master text styles</a:t>
            </a:r>
          </a:p>
          <a:p>
            <a:pPr lvl="0"/>
            <a:endParaRPr lang="en-US"/>
          </a:p>
        </p:txBody>
      </p:sp>
      <p:sp>
        <p:nvSpPr>
          <p:cNvPr id="27" name="Text Placeholder 2"/>
          <p:cNvSpPr>
            <a:spLocks noGrp="1"/>
          </p:cNvSpPr>
          <p:nvPr>
            <p:ph type="body" idx="23"/>
          </p:nvPr>
        </p:nvSpPr>
        <p:spPr>
          <a:xfrm>
            <a:off x="4605760" y="5052443"/>
            <a:ext cx="3335318" cy="368684"/>
          </a:xfrm>
        </p:spPr>
        <p:txBody>
          <a:bodyPr>
            <a:normAutofit/>
          </a:bodyPr>
          <a:lstStyle>
            <a:lvl1pPr marL="0" indent="0">
              <a:buNone/>
              <a:defRPr sz="1351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4605760" y="5421131"/>
            <a:ext cx="3335318" cy="1043605"/>
          </a:xfrm>
        </p:spPr>
        <p:txBody>
          <a:bodyPr>
            <a:normAutofit/>
          </a:bodyPr>
          <a:lstStyle>
            <a:lvl1pPr marL="285744" marR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351">
                <a:solidFill>
                  <a:schemeClr val="tx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marL="285744" marR="0" lvl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Edit Master text styles</a:t>
            </a:r>
          </a:p>
          <a:p>
            <a:pPr marL="285744" marR="0" lvl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Edit Master text styles</a:t>
            </a:r>
          </a:p>
          <a:p>
            <a:pPr lvl="0"/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605760" y="481895"/>
            <a:ext cx="33353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4605760" y="839587"/>
            <a:ext cx="33353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4605760" y="1976189"/>
            <a:ext cx="33353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4605760" y="2333881"/>
            <a:ext cx="33353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605760" y="3485199"/>
            <a:ext cx="33353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4605760" y="3842891"/>
            <a:ext cx="33353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605760" y="4999206"/>
            <a:ext cx="33353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4605760" y="5356898"/>
            <a:ext cx="33353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>
            <a:spLocks noGrp="1"/>
          </p:cNvSpPr>
          <p:nvPr>
            <p:ph type="title" hasCustomPrompt="1"/>
          </p:nvPr>
        </p:nvSpPr>
        <p:spPr>
          <a:xfrm>
            <a:off x="628651" y="1447509"/>
            <a:ext cx="3155948" cy="1028992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sz="5500">
                <a:solidFill>
                  <a:schemeClr val="accent1"/>
                </a:solidFill>
              </a:defRPr>
            </a:lvl1pPr>
          </a:lstStyle>
          <a:p>
            <a:r>
              <a:rPr lang="en-US"/>
              <a:t>Text goes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628651" y="2295777"/>
            <a:ext cx="3155948" cy="901700"/>
          </a:xfrm>
        </p:spPr>
        <p:txBody>
          <a:bodyPr>
            <a:noAutofit/>
          </a:bodyPr>
          <a:lstStyle>
            <a:lvl1pPr marL="0" indent="0">
              <a:buNone/>
              <a:defRPr sz="5500">
                <a:solidFill>
                  <a:schemeClr val="accent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Here.</a:t>
            </a:r>
          </a:p>
        </p:txBody>
      </p:sp>
    </p:spTree>
    <p:extLst>
      <p:ext uri="{BB962C8B-B14F-4D97-AF65-F5344CB8AC3E}">
        <p14:creationId xmlns:p14="http://schemas.microsoft.com/office/powerpoint/2010/main" val="290676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rogramme - Inequal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A312-BECA-4D3A-9CD3-447677EB87D0}" type="datetime1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8652" y="4386451"/>
            <a:ext cx="3426307" cy="45143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28650" y="4803159"/>
            <a:ext cx="6582378" cy="741117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63647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rogramme - Cities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1E5F-30CF-40FD-AC60-AFC03E7B713E}" type="datetime1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8652" y="4386451"/>
            <a:ext cx="3426307" cy="45143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28650" y="4803159"/>
            <a:ext cx="6582378" cy="741117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08486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rogramme - New Economy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9E5AA-EA6C-40E9-988C-09E9455854D5}" type="datetime1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8652" y="4386451"/>
            <a:ext cx="3426307" cy="45143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28650" y="4803159"/>
            <a:ext cx="6582378" cy="741117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78686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- Orange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4" y="2105469"/>
            <a:ext cx="7233481" cy="1325563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Quote goes here. Click to edit Master title style.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F317-A871-4FF8-8A8E-68217B151C30}" type="datetime1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8650" y="4696649"/>
            <a:ext cx="7233480" cy="1330991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 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28649" y="5207929"/>
            <a:ext cx="7233480" cy="504617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Detail here, date goes here, click to edit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bg1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bg1"/>
                </a:solidFill>
                <a:latin typeface="georgia" charset="0"/>
              </a:rPr>
              <a:t>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080690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Break - Grey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4" y="2105469"/>
            <a:ext cx="7233481" cy="1325563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Quote goes here. Click to edit Master title style.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7FAEB-00B9-40A2-8A60-3D2B9EC67662}" type="datetime1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8650" y="4696649"/>
            <a:ext cx="7233480" cy="1330991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accent2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Author 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28649" y="5207929"/>
            <a:ext cx="7233480" cy="504617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Detail here, date goes here, click to edit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16200000">
            <a:off x="6746055" y="4276590"/>
            <a:ext cx="3804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0" err="1">
                <a:solidFill>
                  <a:schemeClr val="bg1"/>
                </a:solidFill>
                <a:latin typeface="georgia" charset="0"/>
              </a:rPr>
              <a:t>Khazanah</a:t>
            </a:r>
            <a:r>
              <a:rPr lang="en-US" sz="900" baseline="0">
                <a:solidFill>
                  <a:schemeClr val="bg1"/>
                </a:solidFill>
                <a:latin typeface="georgia" charset="0"/>
              </a:rPr>
              <a:t>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998577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F8825-C3FE-41CA-896B-AB9ECC0D4FAD}" type="datetime1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CE4E4-CD87-7A43-B339-17566F184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1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5" pos="217" userDrawn="1">
          <p15:clr>
            <a:srgbClr val="F26B43"/>
          </p15:clr>
        </p15:guide>
        <p15:guide id="6" pos="3023" userDrawn="1">
          <p15:clr>
            <a:srgbClr val="F26B43"/>
          </p15:clr>
        </p15:guide>
        <p15:guide id="9" pos="289" userDrawn="1">
          <p15:clr>
            <a:srgbClr val="F26B43"/>
          </p15:clr>
        </p15:guide>
        <p15:guide id="10" pos="4031" userDrawn="1">
          <p15:clr>
            <a:srgbClr val="F26B43"/>
          </p15:clr>
        </p15:guide>
        <p15:guide id="11" orient="horz" pos="368" userDrawn="1">
          <p15:clr>
            <a:srgbClr val="F26B43"/>
          </p15:clr>
        </p15:guide>
        <p15:guide id="12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institute.org/Publications-@-The_School-To-Work_Transition_of_Young_Malaysians.asp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www.krinstitute.org/Publications-@-The_State_of_Households_2018_-_Different_Realities.aspx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1F59B-E6DE-4C64-9FC5-6FA4D36EB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37" y="2017963"/>
            <a:ext cx="7886700" cy="1188889"/>
          </a:xfrm>
        </p:spPr>
        <p:txBody>
          <a:bodyPr>
            <a:noAutofit/>
          </a:bodyPr>
          <a:lstStyle/>
          <a:p>
            <a:r>
              <a:rPr lang="en-US" sz="3600" dirty="0" err="1"/>
              <a:t>Peranan</a:t>
            </a:r>
            <a:r>
              <a:rPr lang="en-US" sz="3600" dirty="0"/>
              <a:t> dan </a:t>
            </a:r>
            <a:r>
              <a:rPr lang="en-US" sz="3600" dirty="0" err="1"/>
              <a:t>Sumbangan</a:t>
            </a:r>
            <a:r>
              <a:rPr lang="en-US" sz="3600" dirty="0"/>
              <a:t> </a:t>
            </a:r>
            <a:r>
              <a:rPr lang="en-US" sz="3600" dirty="0" err="1"/>
              <a:t>Sektor</a:t>
            </a:r>
            <a:r>
              <a:rPr lang="en-US" sz="3600" dirty="0"/>
              <a:t> </a:t>
            </a:r>
            <a:r>
              <a:rPr lang="en-US" sz="3600" dirty="0" err="1"/>
              <a:t>Korporat</a:t>
            </a:r>
            <a:r>
              <a:rPr lang="en-US" sz="3600" dirty="0"/>
              <a:t> </a:t>
            </a:r>
            <a:r>
              <a:rPr lang="en-US" sz="3600" dirty="0" err="1"/>
              <a:t>dalam</a:t>
            </a:r>
            <a:r>
              <a:rPr lang="en-US" sz="3600" dirty="0"/>
              <a:t> Agenda Pembangunan Belia di Malaysia</a:t>
            </a:r>
            <a:endParaRPr lang="en-GB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828A8E-F716-4E5C-B14C-DFD1A3FDC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D4AA2-1B7F-41DE-A7B2-90E2A8D52AB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Junaidi Mansor</a:t>
            </a:r>
            <a:endParaRPr lang="en-GB" dirty="0"/>
          </a:p>
          <a:p>
            <a:r>
              <a:rPr lang="en-US" dirty="0"/>
              <a:t>P</a:t>
            </a:r>
            <a:r>
              <a:rPr lang="en-GB" dirty="0" err="1"/>
              <a:t>engarah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81AC0-938F-4C9C-BA94-4F981F5EE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Pusat Belia </a:t>
            </a:r>
            <a:r>
              <a:rPr lang="en-US" dirty="0" err="1"/>
              <a:t>Antarabangsa</a:t>
            </a:r>
            <a:r>
              <a:rPr lang="en-US" dirty="0"/>
              <a:t> </a:t>
            </a:r>
          </a:p>
          <a:p>
            <a:r>
              <a:rPr lang="en-US" dirty="0"/>
              <a:t>14 Mac 2019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150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A22B6-C223-4C9C-84FF-90BA4048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SL1M &amp; GEMS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8B0AF-357F-42C2-99A3-7E15FB3E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66819-E86E-472F-A819-9999374D2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</a:t>
            </a:r>
            <a:r>
              <a:rPr lang="en-GB" dirty="0" err="1"/>
              <a:t>melaksanakan</a:t>
            </a:r>
            <a:r>
              <a:rPr lang="en-GB" dirty="0"/>
              <a:t> </a:t>
            </a:r>
            <a:r>
              <a:rPr lang="en-GB" dirty="0" err="1"/>
              <a:t>inisiatif</a:t>
            </a:r>
            <a:r>
              <a:rPr lang="en-GB" dirty="0"/>
              <a:t> Kerajaan</a:t>
            </a:r>
          </a:p>
        </p:txBody>
      </p:sp>
    </p:spTree>
    <p:extLst>
      <p:ext uri="{BB962C8B-B14F-4D97-AF65-F5344CB8AC3E}">
        <p14:creationId xmlns:p14="http://schemas.microsoft.com/office/powerpoint/2010/main" val="2054354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92FEB2-A203-483F-A165-0B54DE733C48}"/>
              </a:ext>
            </a:extLst>
          </p:cNvPr>
          <p:cNvSpPr/>
          <p:nvPr/>
        </p:nvSpPr>
        <p:spPr>
          <a:xfrm>
            <a:off x="300717" y="169682"/>
            <a:ext cx="8542566" cy="1024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08A0C8-ECCC-44C0-9066-EDB45B431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51" y="470696"/>
            <a:ext cx="7946136" cy="422302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solidFill>
                  <a:schemeClr val="bg1"/>
                </a:solidFill>
              </a:rPr>
              <a:t>Penglibatan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sektor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swasta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dalam</a:t>
            </a:r>
            <a:r>
              <a:rPr lang="en-US" sz="3100" dirty="0">
                <a:solidFill>
                  <a:schemeClr val="bg1"/>
                </a:solidFill>
              </a:rPr>
              <a:t> SL1M </a:t>
            </a:r>
            <a:r>
              <a:rPr lang="en-US" sz="3100" dirty="0"/>
              <a:t>dan GEMS</a:t>
            </a:r>
            <a:r>
              <a:rPr lang="en-US" sz="2400" dirty="0"/>
              <a:t>…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5EEF75-B171-44D8-B56F-96DB3A2BC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8826"/>
            <a:ext cx="9144000" cy="353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47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B90FF59-0E6F-4671-B3D5-6AC7BABD9386}"/>
              </a:ext>
            </a:extLst>
          </p:cNvPr>
          <p:cNvSpPr/>
          <p:nvPr/>
        </p:nvSpPr>
        <p:spPr>
          <a:xfrm>
            <a:off x="300717" y="169682"/>
            <a:ext cx="8542566" cy="1024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D5C8A0-8553-426D-AF73-BB0298AC9B0E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08A0C8-ECCC-44C0-9066-EDB45B431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7" y="273045"/>
            <a:ext cx="8467873" cy="74079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Dana program </a:t>
            </a:r>
            <a:r>
              <a:rPr lang="en-US" sz="2800" dirty="0" err="1">
                <a:solidFill>
                  <a:schemeClr val="bg1"/>
                </a:solidFill>
              </a:rPr>
              <a:t>pembangunan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masih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dari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sumber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dalaman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C8CC9-EABB-4FF4-BBDF-0BB2A8408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A6C9CF-B622-43AC-86B5-11F3D647E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48" y="1418408"/>
            <a:ext cx="8919504" cy="541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8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2823C8-D5C8-4C52-8F4C-18C485BF39BD}"/>
              </a:ext>
            </a:extLst>
          </p:cNvPr>
          <p:cNvSpPr/>
          <p:nvPr/>
        </p:nvSpPr>
        <p:spPr>
          <a:xfrm>
            <a:off x="300717" y="169682"/>
            <a:ext cx="8542566" cy="11500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D5C8A0-8553-426D-AF73-BB0298AC9B0E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C8CC9-EABB-4FF4-BBDF-0BB2A8408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B6CB6C-4AF4-44DA-8309-EA69E387F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6" y="1523777"/>
            <a:ext cx="9144000" cy="5003738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D1999CCB-D17E-4263-8684-AB1CF0A95CA2}"/>
              </a:ext>
            </a:extLst>
          </p:cNvPr>
          <p:cNvSpPr txBox="1">
            <a:spLocks/>
          </p:cNvSpPr>
          <p:nvPr/>
        </p:nvSpPr>
        <p:spPr>
          <a:xfrm>
            <a:off x="537326" y="294795"/>
            <a:ext cx="8418138" cy="8432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err="1">
                <a:solidFill>
                  <a:schemeClr val="bg1"/>
                </a:solidFill>
              </a:rPr>
              <a:t>Hampir</a:t>
            </a:r>
            <a:r>
              <a:rPr lang="en-GB" sz="2800" dirty="0">
                <a:solidFill>
                  <a:schemeClr val="bg1"/>
                </a:solidFill>
              </a:rPr>
              <a:t> 2/3 </a:t>
            </a:r>
            <a:r>
              <a:rPr lang="en-GB" sz="2800" dirty="0" err="1">
                <a:solidFill>
                  <a:schemeClr val="bg1"/>
                </a:solidFill>
              </a:rPr>
              <a:t>syarikat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menyatakan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bahawa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mereka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tidak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memperuntukkan</a:t>
            </a:r>
            <a:r>
              <a:rPr lang="en-GB" sz="2800" dirty="0">
                <a:solidFill>
                  <a:schemeClr val="bg1"/>
                </a:solidFill>
              </a:rPr>
              <a:t> dana </a:t>
            </a:r>
            <a:r>
              <a:rPr lang="en-GB" sz="2800" dirty="0" err="1">
                <a:solidFill>
                  <a:schemeClr val="bg1"/>
                </a:solidFill>
              </a:rPr>
              <a:t>untuk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latihan</a:t>
            </a:r>
            <a:r>
              <a:rPr lang="en-GB" sz="2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7ED12D-945E-4B8C-9412-46787183FAD9}"/>
              </a:ext>
            </a:extLst>
          </p:cNvPr>
          <p:cNvSpPr/>
          <p:nvPr/>
        </p:nvSpPr>
        <p:spPr>
          <a:xfrm>
            <a:off x="1941922" y="2997724"/>
            <a:ext cx="3836709" cy="3054284"/>
          </a:xfrm>
          <a:prstGeom prst="rect">
            <a:avLst/>
          </a:prstGeom>
          <a:noFill/>
          <a:ln w="508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39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A746B8-3A7C-4EA8-A70B-C127FAC6C5A8}"/>
              </a:ext>
            </a:extLst>
          </p:cNvPr>
          <p:cNvSpPr/>
          <p:nvPr/>
        </p:nvSpPr>
        <p:spPr>
          <a:xfrm>
            <a:off x="300717" y="169682"/>
            <a:ext cx="8542566" cy="1024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D5C8A0-8553-426D-AF73-BB0298AC9B0E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08A0C8-ECCC-44C0-9066-EDB45B431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12" y="376490"/>
            <a:ext cx="7946136" cy="546299"/>
          </a:xfrm>
        </p:spPr>
        <p:txBody>
          <a:bodyPr>
            <a:normAutofit/>
          </a:bodyPr>
          <a:lstStyle/>
          <a:p>
            <a:r>
              <a:rPr lang="en-GB" sz="2800" dirty="0" err="1">
                <a:solidFill>
                  <a:schemeClr val="bg1"/>
                </a:solidFill>
              </a:rPr>
              <a:t>Kurangnya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peruntukan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untuk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latihan</a:t>
            </a:r>
            <a:r>
              <a:rPr lang="en-GB" sz="2800" dirty="0"/>
              <a:t>….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C8CC9-EABB-4FF4-BBDF-0BB2A8408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58231-8C5C-4F60-82D9-033D75C4C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6" y="1674938"/>
            <a:ext cx="9144000" cy="51830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37274A-FBE3-426F-BE07-2D4D76BAFA16}"/>
              </a:ext>
            </a:extLst>
          </p:cNvPr>
          <p:cNvSpPr/>
          <p:nvPr/>
        </p:nvSpPr>
        <p:spPr>
          <a:xfrm>
            <a:off x="2846895" y="1951348"/>
            <a:ext cx="763572" cy="4736970"/>
          </a:xfrm>
          <a:prstGeom prst="rect">
            <a:avLst/>
          </a:prstGeom>
          <a:noFill/>
          <a:ln w="508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8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6B77CB-EE75-45C8-B9FF-E585A9780EE9}"/>
              </a:ext>
            </a:extLst>
          </p:cNvPr>
          <p:cNvSpPr/>
          <p:nvPr/>
        </p:nvSpPr>
        <p:spPr>
          <a:xfrm>
            <a:off x="300717" y="169682"/>
            <a:ext cx="8542566" cy="1024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5ED4BF-4988-4343-A58F-421F5320A1FE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940A21-8FD4-4ED0-AA20-18218DCC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91" y="342447"/>
            <a:ext cx="7946136" cy="545281"/>
          </a:xfrm>
        </p:spPr>
        <p:txBody>
          <a:bodyPr>
            <a:noAutofit/>
          </a:bodyPr>
          <a:lstStyle/>
          <a:p>
            <a:r>
              <a:rPr lang="en-GB" sz="2800" dirty="0" err="1">
                <a:solidFill>
                  <a:schemeClr val="bg1"/>
                </a:solidFill>
              </a:rPr>
              <a:t>Kurang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latihan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permulaan</a:t>
            </a:r>
            <a:r>
              <a:rPr lang="en-GB" sz="2800" dirty="0">
                <a:solidFill>
                  <a:schemeClr val="bg1"/>
                </a:solidFill>
              </a:rPr>
              <a:t>, yang </a:t>
            </a:r>
            <a:r>
              <a:rPr lang="en-GB" sz="2800" dirty="0" err="1">
                <a:solidFill>
                  <a:schemeClr val="bg1"/>
                </a:solidFill>
              </a:rPr>
              <a:t>baru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bekerja</a:t>
            </a:r>
            <a:r>
              <a:rPr lang="en-GB" sz="2800" dirty="0">
                <a:solidFill>
                  <a:schemeClr val="bg1"/>
                </a:solidFill>
              </a:rPr>
              <a:t>…</a:t>
            </a:r>
            <a:r>
              <a:rPr lang="en-GB" sz="2800" dirty="0"/>
              <a:t>….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2A866-9FD6-4735-972B-494F0E9A4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EDB155-EEB9-4428-8B80-17BC3D4A6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6529"/>
            <a:ext cx="9144000" cy="52714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A207D5-2DB2-456A-9CA7-FD98B6890D76}"/>
              </a:ext>
            </a:extLst>
          </p:cNvPr>
          <p:cNvSpPr/>
          <p:nvPr/>
        </p:nvSpPr>
        <p:spPr>
          <a:xfrm>
            <a:off x="2978870" y="1826360"/>
            <a:ext cx="848412" cy="3742752"/>
          </a:xfrm>
          <a:prstGeom prst="rect">
            <a:avLst/>
          </a:prstGeom>
          <a:noFill/>
          <a:ln w="508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A22B6-C223-4C9C-84FF-90BA4048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pengalihan</a:t>
            </a:r>
            <a:r>
              <a:rPr lang="en-GB" dirty="0"/>
              <a:t> </a:t>
            </a:r>
            <a:r>
              <a:rPr lang="en-GB" dirty="0" err="1"/>
              <a:t>permintaan</a:t>
            </a:r>
            <a:r>
              <a:rPr lang="en-GB" dirty="0"/>
              <a:t> dan </a:t>
            </a:r>
            <a:r>
              <a:rPr lang="en-GB" dirty="0" err="1"/>
              <a:t>penawaran</a:t>
            </a:r>
            <a:r>
              <a:rPr lang="en-GB" dirty="0"/>
              <a:t> </a:t>
            </a:r>
            <a:r>
              <a:rPr lang="en-GB" dirty="0" err="1"/>
              <a:t>tenaga</a:t>
            </a:r>
            <a:r>
              <a:rPr lang="en-GB" dirty="0"/>
              <a:t> </a:t>
            </a:r>
            <a:r>
              <a:rPr lang="en-GB" dirty="0" err="1"/>
              <a:t>buruh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8B0AF-357F-42C2-99A3-7E15FB3E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66819-E86E-472F-A819-9999374D2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</a:t>
            </a:r>
            <a:r>
              <a:rPr lang="en-US" dirty="0" err="1"/>
              <a:t>memperluaskan</a:t>
            </a:r>
            <a:r>
              <a:rPr lang="en-US" dirty="0"/>
              <a:t> </a:t>
            </a:r>
            <a:r>
              <a:rPr lang="en-US" dirty="0" err="1"/>
              <a:t>peranan</a:t>
            </a:r>
            <a:r>
              <a:rPr lang="en-US" dirty="0"/>
              <a:t> </a:t>
            </a:r>
            <a:r>
              <a:rPr lang="en-US" dirty="0" err="1"/>
              <a:t>sektor</a:t>
            </a:r>
            <a:r>
              <a:rPr lang="en-US" dirty="0"/>
              <a:t> </a:t>
            </a:r>
            <a:r>
              <a:rPr lang="en-US" dirty="0" err="1"/>
              <a:t>korporat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549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D15C47-C3BB-4296-A513-B321DE65941D}"/>
              </a:ext>
            </a:extLst>
          </p:cNvPr>
          <p:cNvSpPr/>
          <p:nvPr/>
        </p:nvSpPr>
        <p:spPr>
          <a:xfrm>
            <a:off x="300717" y="169682"/>
            <a:ext cx="8542566" cy="12066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08A0C8-ECCC-44C0-9066-EDB45B431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12" y="169682"/>
            <a:ext cx="8748075" cy="987999"/>
          </a:xfrm>
        </p:spPr>
        <p:txBody>
          <a:bodyPr>
            <a:noAutofit/>
          </a:bodyPr>
          <a:lstStyle/>
          <a:p>
            <a:r>
              <a:rPr lang="en-GB" sz="2800" dirty="0" err="1">
                <a:solidFill>
                  <a:schemeClr val="bg1"/>
                </a:solidFill>
              </a:rPr>
              <a:t>Kurangnya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penyertaan</a:t>
            </a:r>
            <a:r>
              <a:rPr lang="en-GB" sz="2800" dirty="0">
                <a:solidFill>
                  <a:schemeClr val="bg1"/>
                </a:solidFill>
              </a:rPr>
              <a:t> sector </a:t>
            </a:r>
            <a:r>
              <a:rPr lang="en-GB" sz="2800" dirty="0" err="1">
                <a:solidFill>
                  <a:schemeClr val="bg1"/>
                </a:solidFill>
              </a:rPr>
              <a:t>korporat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secara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menyeluruh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dalam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mempertingkatkan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tahap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kemahiran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0FF28-476E-4D57-B45C-27707E89E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109"/>
            <a:ext cx="9144000" cy="38897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8B1372-E54D-4303-821A-EBE1431FEB40}"/>
              </a:ext>
            </a:extLst>
          </p:cNvPr>
          <p:cNvSpPr/>
          <p:nvPr/>
        </p:nvSpPr>
        <p:spPr>
          <a:xfrm>
            <a:off x="2469823" y="1857080"/>
            <a:ext cx="791852" cy="4194928"/>
          </a:xfrm>
          <a:prstGeom prst="rect">
            <a:avLst/>
          </a:prstGeom>
          <a:noFill/>
          <a:ln w="508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36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A22B6-C223-4C9C-84FF-90BA4048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Belia </a:t>
            </a:r>
            <a:r>
              <a:rPr lang="en-GB" dirty="0" err="1"/>
              <a:t>berdaya</a:t>
            </a:r>
            <a:r>
              <a:rPr lang="en-GB" dirty="0"/>
              <a:t> </a:t>
            </a:r>
            <a:r>
              <a:rPr lang="en-GB" dirty="0" err="1"/>
              <a:t>saing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8B0AF-357F-42C2-99A3-7E15FB3E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66819-E86E-472F-A819-9999374D2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…</a:t>
            </a:r>
            <a:r>
              <a:rPr lang="en-US" i="1" dirty="0" err="1"/>
              <a:t>realiti</a:t>
            </a:r>
            <a:r>
              <a:rPr lang="en-US" i="1" dirty="0"/>
              <a:t> </a:t>
            </a:r>
            <a:r>
              <a:rPr lang="en-US" i="1" dirty="0" err="1"/>
              <a:t>berbeda</a:t>
            </a:r>
            <a:r>
              <a:rPr lang="en-US" i="1" dirty="0"/>
              <a:t>?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74094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AFB2F4-4903-4FD7-A8A6-CF0DE1115E59}"/>
              </a:ext>
            </a:extLst>
          </p:cNvPr>
          <p:cNvSpPr/>
          <p:nvPr/>
        </p:nvSpPr>
        <p:spPr>
          <a:xfrm>
            <a:off x="300717" y="169682"/>
            <a:ext cx="8542566" cy="1024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D5C8A0-8553-426D-AF73-BB0298AC9B0E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08A0C8-ECCC-44C0-9066-EDB45B431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2" y="273046"/>
            <a:ext cx="8625526" cy="708224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Belia </a:t>
            </a:r>
            <a:r>
              <a:rPr lang="en-GB" sz="2800" dirty="0" err="1">
                <a:solidFill>
                  <a:schemeClr val="bg1"/>
                </a:solidFill>
              </a:rPr>
              <a:t>masih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melihat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latihan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dalam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pekerjaan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sebagai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kriteria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penting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dalam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mendapat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pekerjaan</a:t>
            </a:r>
            <a:r>
              <a:rPr lang="en-GB" sz="2800" dirty="0"/>
              <a:t>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C8CC9-EABB-4FF4-BBDF-0BB2A8408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A0971-E7D0-46E2-A23A-436EF9161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814"/>
            <a:ext cx="9144000" cy="56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04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A22B6-C223-4C9C-84FF-90BA4048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Belia dan </a:t>
            </a:r>
            <a:r>
              <a:rPr lang="en-US" dirty="0" err="1"/>
              <a:t>Pekerjaan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8B0AF-357F-42C2-99A3-7E15FB3E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66819-E86E-472F-A819-9999374D2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…</a:t>
            </a:r>
            <a:r>
              <a:rPr lang="en-GB" i="1" dirty="0" err="1"/>
              <a:t>meneliti</a:t>
            </a:r>
            <a:r>
              <a:rPr lang="en-GB" i="1" dirty="0"/>
              <a:t> </a:t>
            </a:r>
            <a:r>
              <a:rPr lang="en-GB" i="1" dirty="0" err="1"/>
              <a:t>lanskap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8319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E717FC0-75CD-4658-9738-B9BC768D4942}"/>
              </a:ext>
            </a:extLst>
          </p:cNvPr>
          <p:cNvSpPr/>
          <p:nvPr/>
        </p:nvSpPr>
        <p:spPr>
          <a:xfrm>
            <a:off x="300717" y="169682"/>
            <a:ext cx="8542566" cy="1024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99EDED-EE89-4E25-A1B9-F789C62BAB86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98C93D-2537-498E-ABF1-4A58D185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79" y="420268"/>
            <a:ext cx="7946136" cy="523157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Sikap</a:t>
            </a:r>
            <a:r>
              <a:rPr lang="en-US" sz="2800" dirty="0">
                <a:solidFill>
                  <a:schemeClr val="bg1"/>
                </a:solidFill>
              </a:rPr>
              <a:t>/</a:t>
            </a:r>
            <a:r>
              <a:rPr lang="en-US" sz="2800" dirty="0" err="1">
                <a:solidFill>
                  <a:schemeClr val="bg1"/>
                </a:solidFill>
              </a:rPr>
              <a:t>ciri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pekerja</a:t>
            </a:r>
            <a:r>
              <a:rPr lang="en-US" sz="2800" dirty="0">
                <a:solidFill>
                  <a:schemeClr val="bg1"/>
                </a:solidFill>
              </a:rPr>
              <a:t> yang </a:t>
            </a:r>
            <a:r>
              <a:rPr lang="en-US" sz="2800" dirty="0" err="1">
                <a:solidFill>
                  <a:schemeClr val="bg1"/>
                </a:solidFill>
              </a:rPr>
              <a:t>dimahukan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0AF563-291A-48C3-8B98-20D9D02C6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0B2E06-C0EE-4A68-9CE9-B2005E45A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2166"/>
            <a:ext cx="9144000" cy="487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15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8DD2BD-73FB-480F-B542-0C18D1D727B7}"/>
              </a:ext>
            </a:extLst>
          </p:cNvPr>
          <p:cNvSpPr/>
          <p:nvPr/>
        </p:nvSpPr>
        <p:spPr>
          <a:xfrm>
            <a:off x="300717" y="169682"/>
            <a:ext cx="8542566" cy="1024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49E7EF9-1765-40AD-9186-1E1810E8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" y="393924"/>
            <a:ext cx="8419504" cy="575845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</a:rPr>
              <a:t>Belia </a:t>
            </a:r>
            <a:r>
              <a:rPr lang="en-US" sz="2800" dirty="0" err="1">
                <a:solidFill>
                  <a:schemeClr val="bg1"/>
                </a:solidFill>
              </a:rPr>
              <a:t>lebih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berminat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untuk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bekerja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sendiri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A5917-03A4-4C19-B910-01B8DDC5B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4845"/>
            <a:ext cx="9144000" cy="37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16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B0D01A-E57F-4F0B-8915-A40182396C3D}"/>
              </a:ext>
            </a:extLst>
          </p:cNvPr>
          <p:cNvSpPr/>
          <p:nvPr/>
        </p:nvSpPr>
        <p:spPr>
          <a:xfrm>
            <a:off x="177228" y="169681"/>
            <a:ext cx="8542566" cy="124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49E7EF9-1765-40AD-9186-1E1810E8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1" y="383053"/>
            <a:ext cx="8271593" cy="597588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</a:rPr>
              <a:t>Belia </a:t>
            </a:r>
            <a:r>
              <a:rPr lang="en-US" sz="2800" dirty="0" err="1">
                <a:solidFill>
                  <a:schemeClr val="bg1"/>
                </a:solidFill>
              </a:rPr>
              <a:t>sedang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bekerja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tidak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aktif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dalam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berorganisasi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E8915F-3D0B-4434-9C93-A531ABCEC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05" y="2304138"/>
            <a:ext cx="7297963" cy="332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90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6ED8C927-D304-4B66-80DF-8B254601DB1A}"/>
              </a:ext>
            </a:extLst>
          </p:cNvPr>
          <p:cNvSpPr/>
          <p:nvPr/>
        </p:nvSpPr>
        <p:spPr>
          <a:xfrm>
            <a:off x="457199" y="1562658"/>
            <a:ext cx="353505" cy="688157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8DD2BD-73FB-480F-B542-0C18D1D727B7}"/>
              </a:ext>
            </a:extLst>
          </p:cNvPr>
          <p:cNvSpPr/>
          <p:nvPr/>
        </p:nvSpPr>
        <p:spPr>
          <a:xfrm>
            <a:off x="300717" y="169682"/>
            <a:ext cx="8542566" cy="1024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49E7EF9-1765-40AD-9186-1E1810E8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" y="393924"/>
            <a:ext cx="8419504" cy="575845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</a:rPr>
              <a:t>Mencari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halatuju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690E70-1183-47A1-851D-C66A17D1865B}"/>
              </a:ext>
            </a:extLst>
          </p:cNvPr>
          <p:cNvSpPr txBox="1"/>
          <p:nvPr/>
        </p:nvSpPr>
        <p:spPr>
          <a:xfrm>
            <a:off x="858779" y="1300898"/>
            <a:ext cx="8329949" cy="12816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1" i="1" dirty="0"/>
              <a:t>Masa dan </a:t>
            </a:r>
            <a:r>
              <a:rPr lang="en-US" sz="2000" b="1" i="1" dirty="0" err="1"/>
              <a:t>pengalaman</a:t>
            </a:r>
            <a:r>
              <a:rPr lang="en-US" sz="2000" b="1" i="1" dirty="0"/>
              <a:t> </a:t>
            </a:r>
            <a:r>
              <a:rPr lang="en-US" sz="2000" dirty="0"/>
              <a:t>– </a:t>
            </a:r>
            <a:r>
              <a:rPr lang="en-US" sz="2000" dirty="0" err="1"/>
              <a:t>peluang</a:t>
            </a:r>
            <a:r>
              <a:rPr lang="en-US" sz="2000" dirty="0"/>
              <a:t> </a:t>
            </a:r>
            <a:r>
              <a:rPr lang="en-US" sz="2000" dirty="0" err="1"/>
              <a:t>sedia</a:t>
            </a:r>
            <a:r>
              <a:rPr lang="en-US" sz="2000" dirty="0"/>
              <a:t> </a:t>
            </a:r>
            <a:r>
              <a:rPr lang="en-US" sz="2000" dirty="0" err="1"/>
              <a:t>wujud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menerajui</a:t>
            </a:r>
            <a:r>
              <a:rPr lang="en-US" sz="2000" dirty="0"/>
              <a:t> </a:t>
            </a:r>
            <a:r>
              <a:rPr lang="en-US" sz="2000" dirty="0" err="1"/>
              <a:t>sektor</a:t>
            </a:r>
            <a:r>
              <a:rPr lang="en-US" sz="2000" dirty="0"/>
              <a:t> </a:t>
            </a:r>
            <a:r>
              <a:rPr lang="en-US" sz="2000" dirty="0" err="1"/>
              <a:t>korporat</a:t>
            </a:r>
            <a:r>
              <a:rPr lang="en-US" sz="2000" dirty="0"/>
              <a:t> – </a:t>
            </a:r>
            <a:r>
              <a:rPr lang="en-US" sz="2000" dirty="0" err="1"/>
              <a:t>risiko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umum</a:t>
            </a:r>
            <a:r>
              <a:rPr lang="en-US" sz="2000" dirty="0"/>
              <a:t> dan </a:t>
            </a:r>
            <a:r>
              <a:rPr lang="en-US" sz="2000" dirty="0" err="1"/>
              <a:t>pihak</a:t>
            </a:r>
            <a:r>
              <a:rPr lang="en-US" sz="2000" dirty="0"/>
              <a:t> </a:t>
            </a:r>
            <a:r>
              <a:rPr lang="en-US" sz="2000" dirty="0" err="1"/>
              <a:t>berkepentingan</a:t>
            </a:r>
            <a:r>
              <a:rPr lang="en-US" sz="2000" dirty="0"/>
              <a:t> </a:t>
            </a: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/>
              <a:t>pengukur</a:t>
            </a:r>
            <a:r>
              <a:rPr lang="en-US" sz="20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87F4A-8A63-42BB-B39A-567B1B72B2EF}"/>
              </a:ext>
            </a:extLst>
          </p:cNvPr>
          <p:cNvSpPr txBox="1"/>
          <p:nvPr/>
        </p:nvSpPr>
        <p:spPr>
          <a:xfrm>
            <a:off x="858779" y="2689425"/>
            <a:ext cx="7984504" cy="11689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1" i="1" dirty="0"/>
              <a:t>Millennials </a:t>
            </a:r>
            <a:r>
              <a:rPr lang="en-US" sz="2000" dirty="0"/>
              <a:t>– </a:t>
            </a:r>
            <a:r>
              <a:rPr lang="en-US" sz="2000" dirty="0" err="1"/>
              <a:t>perubahan</a:t>
            </a:r>
            <a:r>
              <a:rPr lang="en-US" sz="2000" dirty="0"/>
              <a:t> </a:t>
            </a:r>
            <a:r>
              <a:rPr lang="en-US" sz="2000" dirty="0" err="1"/>
              <a:t>aspirasi</a:t>
            </a:r>
            <a:r>
              <a:rPr lang="en-US" sz="2000" dirty="0"/>
              <a:t>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sikap</a:t>
            </a:r>
            <a:r>
              <a:rPr lang="en-US" sz="2000" dirty="0"/>
              <a:t> </a:t>
            </a:r>
            <a:r>
              <a:rPr lang="en-US" sz="2000" dirty="0" err="1"/>
              <a:t>memerlukan</a:t>
            </a:r>
            <a:r>
              <a:rPr lang="en-US" sz="2000" dirty="0"/>
              <a:t> </a:t>
            </a:r>
            <a:r>
              <a:rPr lang="en-US" sz="2000" dirty="0" err="1"/>
              <a:t>ekosistem</a:t>
            </a:r>
            <a:r>
              <a:rPr lang="en-US" sz="2000" dirty="0"/>
              <a:t> yang </a:t>
            </a:r>
            <a:r>
              <a:rPr lang="en-US" sz="2000" dirty="0" err="1"/>
              <a:t>berbeza</a:t>
            </a:r>
            <a:r>
              <a:rPr lang="en-US" sz="2000" dirty="0"/>
              <a:t> – “be your own corporate leader” </a:t>
            </a:r>
            <a:r>
              <a:rPr lang="en-US" sz="2000" dirty="0" err="1"/>
              <a:t>dalam</a:t>
            </a:r>
            <a:r>
              <a:rPr lang="en-US" sz="2000" dirty="0"/>
              <a:t> era </a:t>
            </a:r>
            <a:r>
              <a:rPr lang="en-US" sz="2000" dirty="0" err="1"/>
              <a:t>keusahawanan</a:t>
            </a:r>
            <a:r>
              <a:rPr lang="en-US" sz="20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8A790E-442D-44E1-87B1-91E70DEC7E44}"/>
              </a:ext>
            </a:extLst>
          </p:cNvPr>
          <p:cNvSpPr txBox="1"/>
          <p:nvPr/>
        </p:nvSpPr>
        <p:spPr>
          <a:xfrm>
            <a:off x="858779" y="4046277"/>
            <a:ext cx="7984504" cy="8377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1" i="1" dirty="0" err="1"/>
              <a:t>Berdaya</a:t>
            </a:r>
            <a:r>
              <a:rPr lang="en-US" sz="2000" b="1" i="1" dirty="0"/>
              <a:t> </a:t>
            </a:r>
            <a:r>
              <a:rPr lang="en-US" sz="2000" b="1" i="1" dirty="0" err="1"/>
              <a:t>saing</a:t>
            </a:r>
            <a:r>
              <a:rPr lang="en-US" sz="2000" b="1" i="1" dirty="0"/>
              <a:t> </a:t>
            </a:r>
            <a:r>
              <a:rPr lang="en-US" sz="2000" b="1" i="1" dirty="0" err="1"/>
              <a:t>dalam</a:t>
            </a:r>
            <a:r>
              <a:rPr lang="en-US" sz="2000" b="1" i="1" dirty="0"/>
              <a:t> dunia yang </a:t>
            </a:r>
            <a:r>
              <a:rPr lang="en-US" sz="2000" b="1" i="1" dirty="0" err="1"/>
              <a:t>kompetitif</a:t>
            </a:r>
            <a:r>
              <a:rPr lang="en-US" sz="2000" b="1" i="1" dirty="0"/>
              <a:t> </a:t>
            </a:r>
            <a:r>
              <a:rPr lang="en-US" sz="2000" dirty="0"/>
              <a:t>– “</a:t>
            </a:r>
            <a:r>
              <a:rPr lang="en-US" sz="2000" dirty="0" err="1"/>
              <a:t>terbaik</a:t>
            </a:r>
            <a:r>
              <a:rPr lang="en-US" sz="2000" dirty="0"/>
              <a:t>” </a:t>
            </a:r>
            <a:r>
              <a:rPr lang="en-US" sz="2000" dirty="0" err="1"/>
              <a:t>mungkin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mencukupi</a:t>
            </a:r>
            <a:r>
              <a:rPr lang="en-US" sz="2000" dirty="0"/>
              <a:t> – “finding the 1%”.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4290D9-C312-43D2-BFDB-CB60F48B83B9}"/>
              </a:ext>
            </a:extLst>
          </p:cNvPr>
          <p:cNvSpPr txBox="1"/>
          <p:nvPr/>
        </p:nvSpPr>
        <p:spPr>
          <a:xfrm>
            <a:off x="858779" y="5220522"/>
            <a:ext cx="7984504" cy="8377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000" b="1" i="1" dirty="0" err="1"/>
              <a:t>Mencari</a:t>
            </a:r>
            <a:r>
              <a:rPr lang="en-US" sz="2000" b="1" i="1" dirty="0"/>
              <a:t> </a:t>
            </a:r>
            <a:r>
              <a:rPr lang="en-US" sz="2000" b="1" i="1" dirty="0" err="1"/>
              <a:t>suara</a:t>
            </a:r>
            <a:r>
              <a:rPr lang="en-US" sz="2000" b="1" i="1" dirty="0"/>
              <a:t> </a:t>
            </a:r>
            <a:r>
              <a:rPr lang="en-US" sz="2000" b="1" i="1" dirty="0" err="1"/>
              <a:t>belia</a:t>
            </a:r>
            <a:r>
              <a:rPr lang="en-US" sz="2000" b="1" i="1" dirty="0"/>
              <a:t> </a:t>
            </a:r>
            <a:r>
              <a:rPr lang="en-US" sz="2000" dirty="0"/>
              <a:t>– </a:t>
            </a:r>
            <a:r>
              <a:rPr lang="en-US" sz="2000" dirty="0" err="1"/>
              <a:t>mencipta</a:t>
            </a:r>
            <a:r>
              <a:rPr lang="en-US" sz="2000" dirty="0"/>
              <a:t> platform dan </a:t>
            </a:r>
            <a:r>
              <a:rPr lang="en-US" sz="2000" dirty="0" err="1"/>
              <a:t>identiti</a:t>
            </a:r>
            <a:r>
              <a:rPr lang="en-US" sz="2000" dirty="0"/>
              <a:t>.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8B879C1-5092-4C85-86CA-ECB8B16D3772}"/>
              </a:ext>
            </a:extLst>
          </p:cNvPr>
          <p:cNvSpPr/>
          <p:nvPr/>
        </p:nvSpPr>
        <p:spPr>
          <a:xfrm>
            <a:off x="300717" y="1562658"/>
            <a:ext cx="353505" cy="68815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D3788BD-111E-46A5-B91B-456A206095BE}"/>
              </a:ext>
            </a:extLst>
          </p:cNvPr>
          <p:cNvSpPr/>
          <p:nvPr/>
        </p:nvSpPr>
        <p:spPr>
          <a:xfrm>
            <a:off x="457199" y="2854035"/>
            <a:ext cx="353505" cy="688157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8A8EFC93-BBA4-4D66-945A-ED81CC2DAD86}"/>
              </a:ext>
            </a:extLst>
          </p:cNvPr>
          <p:cNvSpPr/>
          <p:nvPr/>
        </p:nvSpPr>
        <p:spPr>
          <a:xfrm>
            <a:off x="300717" y="2854035"/>
            <a:ext cx="353505" cy="68815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B95F4CC-9995-484B-8B32-DFD5DDC0D9DB}"/>
              </a:ext>
            </a:extLst>
          </p:cNvPr>
          <p:cNvSpPr/>
          <p:nvPr/>
        </p:nvSpPr>
        <p:spPr>
          <a:xfrm>
            <a:off x="457199" y="4145412"/>
            <a:ext cx="353505" cy="688157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51465FCF-67B6-4802-853E-9C89B340C8DE}"/>
              </a:ext>
            </a:extLst>
          </p:cNvPr>
          <p:cNvSpPr/>
          <p:nvPr/>
        </p:nvSpPr>
        <p:spPr>
          <a:xfrm>
            <a:off x="300717" y="4145412"/>
            <a:ext cx="353505" cy="68815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60E806AD-8E7A-47EE-95C3-2701F432650D}"/>
              </a:ext>
            </a:extLst>
          </p:cNvPr>
          <p:cNvSpPr/>
          <p:nvPr/>
        </p:nvSpPr>
        <p:spPr>
          <a:xfrm>
            <a:off x="457199" y="5295342"/>
            <a:ext cx="353505" cy="688157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0B4E6DAE-F1BE-42AD-A758-4F07A45F5503}"/>
              </a:ext>
            </a:extLst>
          </p:cNvPr>
          <p:cNvSpPr/>
          <p:nvPr/>
        </p:nvSpPr>
        <p:spPr>
          <a:xfrm>
            <a:off x="300717" y="5295342"/>
            <a:ext cx="353505" cy="68815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44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A22B6-C223-4C9C-84FF-90BA4048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Mempertingkatkan</a:t>
            </a:r>
            <a:r>
              <a:rPr lang="en-GB" dirty="0"/>
              <a:t> </a:t>
            </a:r>
            <a:r>
              <a:rPr lang="en-GB" dirty="0" err="1"/>
              <a:t>kemahiran</a:t>
            </a:r>
            <a:r>
              <a:rPr lang="en-GB" dirty="0"/>
              <a:t> </a:t>
            </a:r>
            <a:r>
              <a:rPr lang="en-GB" dirty="0" err="1"/>
              <a:t>belia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8B0AF-357F-42C2-99A3-7E15FB3E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24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66819-E86E-472F-A819-9999374D2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…</a:t>
            </a:r>
            <a:r>
              <a:rPr lang="en-US" i="1" dirty="0" err="1"/>
              <a:t>usaha</a:t>
            </a:r>
            <a:r>
              <a:rPr lang="en-US" i="1" dirty="0"/>
              <a:t> </a:t>
            </a:r>
            <a:r>
              <a:rPr lang="en-US" i="1" dirty="0" err="1"/>
              <a:t>bersama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383632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7CA2A4-D93D-4382-B774-6A40C2FC5C75}"/>
              </a:ext>
            </a:extLst>
          </p:cNvPr>
          <p:cNvSpPr/>
          <p:nvPr/>
        </p:nvSpPr>
        <p:spPr>
          <a:xfrm>
            <a:off x="300717" y="169682"/>
            <a:ext cx="8542566" cy="1024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49E7EF9-1765-40AD-9186-1E1810E8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40" y="406685"/>
            <a:ext cx="8049703" cy="597588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</a:rPr>
              <a:t>Perlunya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interaksi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bersama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  <a:r>
              <a:rPr lang="en-US" sz="2800" dirty="0"/>
              <a:t>…</a:t>
            </a:r>
            <a:endParaRPr lang="en-GB" sz="280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204CC58-E5DA-47E3-9AF5-D0D695FA7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8677315"/>
              </p:ext>
            </p:extLst>
          </p:nvPr>
        </p:nvGraphicFramePr>
        <p:xfrm>
          <a:off x="406140" y="100427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FB51AE5-2219-491C-B21D-A7CDFADEE1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182" y="3866334"/>
            <a:ext cx="1904214" cy="1428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4C4A0-8666-49FE-8EA9-BB1BB7EDD34F}"/>
              </a:ext>
            </a:extLst>
          </p:cNvPr>
          <p:cNvSpPr txBox="1"/>
          <p:nvPr/>
        </p:nvSpPr>
        <p:spPr>
          <a:xfrm>
            <a:off x="147688" y="5476633"/>
            <a:ext cx="3337088" cy="57205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/>
              <a:t>“…</a:t>
            </a:r>
            <a:r>
              <a:rPr lang="en-US" dirty="0" err="1"/>
              <a:t>perlunya</a:t>
            </a:r>
            <a:r>
              <a:rPr lang="en-US" dirty="0"/>
              <a:t> </a:t>
            </a:r>
            <a:r>
              <a:rPr lang="en-US" dirty="0" err="1"/>
              <a:t>penglibatan</a:t>
            </a:r>
            <a:r>
              <a:rPr lang="en-US" dirty="0"/>
              <a:t> </a:t>
            </a:r>
            <a:r>
              <a:rPr lang="en-US" dirty="0" err="1"/>
              <a:t>firma</a:t>
            </a:r>
            <a:r>
              <a:rPr lang="en-US" dirty="0"/>
              <a:t> pada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tahap</a:t>
            </a:r>
            <a:r>
              <a:rPr lang="en-US" dirty="0"/>
              <a:t>…”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CBA0CD-DF29-4239-8280-DD7853553754}"/>
              </a:ext>
            </a:extLst>
          </p:cNvPr>
          <p:cNvSpPr txBox="1"/>
          <p:nvPr/>
        </p:nvSpPr>
        <p:spPr>
          <a:xfrm>
            <a:off x="4317476" y="5068273"/>
            <a:ext cx="4270342" cy="146139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“…</a:t>
            </a:r>
            <a:r>
              <a:rPr lang="en-US" dirty="0" err="1"/>
              <a:t>persekitaran</a:t>
            </a:r>
            <a:r>
              <a:rPr lang="en-US" dirty="0"/>
              <a:t> yang </a:t>
            </a:r>
            <a:r>
              <a:rPr lang="en-US" dirty="0" err="1"/>
              <a:t>kompetitif</a:t>
            </a:r>
            <a:r>
              <a:rPr lang="en-US" dirty="0"/>
              <a:t>, </a:t>
            </a:r>
            <a:r>
              <a:rPr lang="en-US" dirty="0" err="1"/>
              <a:t>belia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i="1" dirty="0"/>
              <a:t>up the ante</a:t>
            </a:r>
            <a:r>
              <a:rPr lang="en-US" dirty="0"/>
              <a:t>…”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“…</a:t>
            </a:r>
            <a:r>
              <a:rPr lang="en-US" dirty="0" err="1"/>
              <a:t>wujudkan</a:t>
            </a:r>
            <a:r>
              <a:rPr lang="en-US" dirty="0"/>
              <a:t> platform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bersuara</a:t>
            </a:r>
            <a:r>
              <a:rPr lang="en-US" dirty="0"/>
              <a:t> yang </a:t>
            </a:r>
            <a:r>
              <a:rPr lang="en-US" dirty="0" err="1"/>
              <a:t>bersifat</a:t>
            </a:r>
            <a:r>
              <a:rPr lang="en-US" dirty="0"/>
              <a:t> neutral dan </a:t>
            </a:r>
            <a:r>
              <a:rPr lang="en-US" dirty="0" err="1"/>
              <a:t>fokus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…”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B6D882-BE61-4A52-800F-51DA61BE649B}"/>
              </a:ext>
            </a:extLst>
          </p:cNvPr>
          <p:cNvSpPr txBox="1"/>
          <p:nvPr/>
        </p:nvSpPr>
        <p:spPr>
          <a:xfrm>
            <a:off x="4571999" y="1315835"/>
            <a:ext cx="3337088" cy="9277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/>
              <a:t>“…</a:t>
            </a:r>
            <a:r>
              <a:rPr lang="en-US" dirty="0" err="1"/>
              <a:t>dasar</a:t>
            </a:r>
            <a:r>
              <a:rPr lang="en-US" dirty="0"/>
              <a:t> </a:t>
            </a:r>
            <a:r>
              <a:rPr lang="en-US" dirty="0" err="1"/>
              <a:t>jangka</a:t>
            </a:r>
            <a:r>
              <a:rPr lang="en-US" dirty="0"/>
              <a:t> </a:t>
            </a:r>
            <a:r>
              <a:rPr lang="en-US" dirty="0" err="1"/>
              <a:t>panjang</a:t>
            </a:r>
            <a:r>
              <a:rPr lang="en-US" dirty="0"/>
              <a:t> dan strategic,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keadaan</a:t>
            </a:r>
            <a:r>
              <a:rPr lang="en-US" dirty="0"/>
              <a:t> </a:t>
            </a:r>
            <a:r>
              <a:rPr lang="en-US" dirty="0" err="1"/>
              <a:t>demografik</a:t>
            </a:r>
            <a:r>
              <a:rPr lang="en-US" dirty="0"/>
              <a:t> Malaysia…”</a:t>
            </a:r>
          </a:p>
        </p:txBody>
      </p:sp>
    </p:spTree>
    <p:extLst>
      <p:ext uri="{BB962C8B-B14F-4D97-AF65-F5344CB8AC3E}">
        <p14:creationId xmlns:p14="http://schemas.microsoft.com/office/powerpoint/2010/main" val="2166134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3760EAB-13F8-4251-A460-929E1AF2FE8F}"/>
              </a:ext>
            </a:extLst>
          </p:cNvPr>
          <p:cNvSpPr txBox="1"/>
          <p:nvPr/>
        </p:nvSpPr>
        <p:spPr>
          <a:xfrm>
            <a:off x="461912" y="390618"/>
            <a:ext cx="5476974" cy="4147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/>
              <a:t>Further details: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BA7206-CCC2-458C-8ADE-28A18D02E29B}"/>
              </a:ext>
            </a:extLst>
          </p:cNvPr>
          <p:cNvSpPr/>
          <p:nvPr/>
        </p:nvSpPr>
        <p:spPr>
          <a:xfrm>
            <a:off x="2318993" y="2230854"/>
            <a:ext cx="63819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http://www.krinstitute.org/Publications-@-The_School-To-Work_Transition_of_Young_Malaysians.aspx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C51711-DF1D-4B97-BFAA-0EF00688B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12" y="1108960"/>
            <a:ext cx="1846093" cy="2613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89B106-F58D-4614-9758-397ADBF3F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12" y="3952533"/>
            <a:ext cx="1857081" cy="26132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2F6FB5-9F78-4FC6-9520-435EDCC1926E}"/>
              </a:ext>
            </a:extLst>
          </p:cNvPr>
          <p:cNvSpPr/>
          <p:nvPr/>
        </p:nvSpPr>
        <p:spPr>
          <a:xfrm>
            <a:off x="2318993" y="5041232"/>
            <a:ext cx="65871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http://www.krinstitute.org/Publications-@-The_State_of_Households_2018_-_Different_Realities.aspx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50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BD4304-847C-4072-B5AD-94AEF991209E}"/>
              </a:ext>
            </a:extLst>
          </p:cNvPr>
          <p:cNvSpPr/>
          <p:nvPr/>
        </p:nvSpPr>
        <p:spPr>
          <a:xfrm>
            <a:off x="300717" y="169682"/>
            <a:ext cx="8542566" cy="1024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CEB7D8A-9F3F-4790-AED3-2D78D037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17" y="268060"/>
            <a:ext cx="7946136" cy="925953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</a:rPr>
              <a:t>Bilangan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kekosongan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jawatan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berbanding</a:t>
            </a:r>
            <a:r>
              <a:rPr lang="en-US" sz="2800" dirty="0">
                <a:solidFill>
                  <a:schemeClr val="bg1"/>
                </a:solidFill>
              </a:rPr>
              <a:t> output </a:t>
            </a:r>
            <a:r>
              <a:rPr lang="en-US" sz="2800" dirty="0" err="1">
                <a:solidFill>
                  <a:schemeClr val="bg1"/>
                </a:solidFill>
              </a:rPr>
              <a:t>graduan</a:t>
            </a:r>
            <a:r>
              <a:rPr lang="en-US" sz="2800" dirty="0">
                <a:solidFill>
                  <a:schemeClr val="bg1"/>
                </a:solidFill>
              </a:rPr>
              <a:t>, 2015-2018</a:t>
            </a:r>
            <a:endParaRPr lang="en-GB" sz="2800" dirty="0">
              <a:solidFill>
                <a:schemeClr val="bg1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8EEA8B2-44E6-4039-9EE6-BA1B436AE4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747588"/>
              </p:ext>
            </p:extLst>
          </p:nvPr>
        </p:nvGraphicFramePr>
        <p:xfrm>
          <a:off x="3850106" y="1275347"/>
          <a:ext cx="4709432" cy="4096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06B3A06-4DC2-4638-9173-5207F9358E25}"/>
              </a:ext>
            </a:extLst>
          </p:cNvPr>
          <p:cNvSpPr txBox="1"/>
          <p:nvPr/>
        </p:nvSpPr>
        <p:spPr>
          <a:xfrm rot="10800000" flipV="1">
            <a:off x="300718" y="5564847"/>
            <a:ext cx="7946136" cy="11367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Sumber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MY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Laporan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</a:t>
            </a:r>
            <a:r>
              <a:rPr kumimoji="0" lang="en-MY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Penyiasatan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Tenaga </a:t>
            </a:r>
            <a:r>
              <a:rPr kumimoji="0" lang="en-MY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Buruh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2017, DOSM (2018)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Statistik </a:t>
            </a:r>
            <a:r>
              <a:rPr kumimoji="0" lang="en-MY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Guna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Tenaga </a:t>
            </a:r>
            <a:r>
              <a:rPr kumimoji="0" lang="en-MY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Suku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</a:t>
            </a:r>
            <a:r>
              <a:rPr kumimoji="0" lang="en-MY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Tahunan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, 2015-2018, DOSM (2019)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Graduate Tracer’s Study, KPM (n.d.), http://graduan.moe.gov.my/skpg-report/Dashboard/TrendKadarRespons.aspx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AA61E-FF3C-4961-B4A0-1F3626385BB0}"/>
              </a:ext>
            </a:extLst>
          </p:cNvPr>
          <p:cNvSpPr txBox="1"/>
          <p:nvPr/>
        </p:nvSpPr>
        <p:spPr>
          <a:xfrm>
            <a:off x="336883" y="5065536"/>
            <a:ext cx="3513223" cy="3065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Nota: Output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graduan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adalah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berdasarkan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maklumat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oleh Kajian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Pengesanan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Graduan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, 2015-2018 </a:t>
            </a:r>
            <a:endParaRPr kumimoji="0" lang="en-MY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0FF0596-E834-45A8-BD5A-25ACE4D7ED9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00717" y="1221204"/>
          <a:ext cx="3549389" cy="3817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6103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ECDE7F-E502-4375-BB6E-67AB459B521E}"/>
              </a:ext>
            </a:extLst>
          </p:cNvPr>
          <p:cNvSpPr/>
          <p:nvPr/>
        </p:nvSpPr>
        <p:spPr>
          <a:xfrm>
            <a:off x="300717" y="169682"/>
            <a:ext cx="8542566" cy="1612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28554B8-DC6B-481D-96DB-EA22317C22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986483"/>
              </p:ext>
            </p:extLst>
          </p:nvPr>
        </p:nvGraphicFramePr>
        <p:xfrm>
          <a:off x="324781" y="2096334"/>
          <a:ext cx="4620197" cy="374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2">
            <a:extLst>
              <a:ext uri="{FF2B5EF4-FFF2-40B4-BE49-F238E27FC236}">
                <a16:creationId xmlns:a16="http://schemas.microsoft.com/office/drawing/2014/main" id="{1B4FF2F3-D969-4A32-88CA-30DDB5854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64" y="326732"/>
            <a:ext cx="7946136" cy="1298448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</a:rPr>
              <a:t>Statistik </a:t>
            </a:r>
            <a:r>
              <a:rPr lang="en-US" sz="2800" dirty="0" err="1">
                <a:solidFill>
                  <a:schemeClr val="bg1"/>
                </a:solidFill>
              </a:rPr>
              <a:t>kekosongan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jawatan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mencatatkan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penurunan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daripada</a:t>
            </a:r>
            <a:r>
              <a:rPr lang="en-US" sz="2800" dirty="0">
                <a:solidFill>
                  <a:schemeClr val="bg1"/>
                </a:solidFill>
              </a:rPr>
              <a:t> 236,000 (2015) </a:t>
            </a:r>
            <a:r>
              <a:rPr lang="en-US" sz="2800" dirty="0" err="1">
                <a:solidFill>
                  <a:schemeClr val="bg1"/>
                </a:solidFill>
              </a:rPr>
              <a:t>kepada</a:t>
            </a:r>
            <a:r>
              <a:rPr lang="en-US" sz="2800" dirty="0">
                <a:solidFill>
                  <a:schemeClr val="bg1"/>
                </a:solidFill>
              </a:rPr>
              <a:t> 198,000 (2018) (</a:t>
            </a:r>
            <a:r>
              <a:rPr lang="en-US" sz="2800" i="1" dirty="0" err="1">
                <a:solidFill>
                  <a:schemeClr val="bg1"/>
                </a:solidFill>
              </a:rPr>
              <a:t>sektor</a:t>
            </a:r>
            <a:r>
              <a:rPr lang="en-US" sz="2800" i="1" dirty="0">
                <a:solidFill>
                  <a:schemeClr val="bg1"/>
                </a:solidFill>
              </a:rPr>
              <a:t> formal </a:t>
            </a:r>
            <a:r>
              <a:rPr lang="en-US" sz="2800" i="1" dirty="0" err="1">
                <a:solidFill>
                  <a:schemeClr val="bg1"/>
                </a:solidFill>
              </a:rPr>
              <a:t>swasta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E5F68F-26B3-41FE-A2B1-48426B53FE21}"/>
              </a:ext>
            </a:extLst>
          </p:cNvPr>
          <p:cNvSpPr txBox="1"/>
          <p:nvPr/>
        </p:nvSpPr>
        <p:spPr>
          <a:xfrm rot="10800000" flipV="1">
            <a:off x="170795" y="5702648"/>
            <a:ext cx="7946136" cy="5242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Sumber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: 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Statistik </a:t>
            </a:r>
            <a:r>
              <a:rPr kumimoji="0" lang="en-MY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Guna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Tenaga </a:t>
            </a:r>
            <a:r>
              <a:rPr kumimoji="0" lang="en-MY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Suku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</a:t>
            </a:r>
            <a:r>
              <a:rPr kumimoji="0" lang="en-MY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Tahunan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, 2015-2018, DOSM (2019)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2355F63-F41B-4B25-B86C-38FBA6990B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846937"/>
              </p:ext>
            </p:extLst>
          </p:nvPr>
        </p:nvGraphicFramePr>
        <p:xfrm>
          <a:off x="5187224" y="2178158"/>
          <a:ext cx="3429000" cy="329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51745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5BD17C-22A9-4796-AD6C-10C84FD58C38}"/>
              </a:ext>
            </a:extLst>
          </p:cNvPr>
          <p:cNvSpPr/>
          <p:nvPr/>
        </p:nvSpPr>
        <p:spPr>
          <a:xfrm>
            <a:off x="225302" y="169682"/>
            <a:ext cx="8542566" cy="1123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57A9EE8-6030-4202-98FC-ACDD7E29CF7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4872" y="1567907"/>
          <a:ext cx="7841982" cy="4439945"/>
        </p:xfrm>
        <a:graphic>
          <a:graphicData uri="http://schemas.openxmlformats.org/drawingml/2006/table">
            <a:tbl>
              <a:tblPr/>
              <a:tblGrid>
                <a:gridCol w="699006">
                  <a:extLst>
                    <a:ext uri="{9D8B030D-6E8A-4147-A177-3AD203B41FA5}">
                      <a16:colId xmlns:a16="http://schemas.microsoft.com/office/drawing/2014/main" val="759564107"/>
                    </a:ext>
                  </a:extLst>
                </a:gridCol>
                <a:gridCol w="2359148">
                  <a:extLst>
                    <a:ext uri="{9D8B030D-6E8A-4147-A177-3AD203B41FA5}">
                      <a16:colId xmlns:a16="http://schemas.microsoft.com/office/drawing/2014/main" val="1455088868"/>
                    </a:ext>
                  </a:extLst>
                </a:gridCol>
                <a:gridCol w="873757">
                  <a:extLst>
                    <a:ext uri="{9D8B030D-6E8A-4147-A177-3AD203B41FA5}">
                      <a16:colId xmlns:a16="http://schemas.microsoft.com/office/drawing/2014/main" val="2547546399"/>
                    </a:ext>
                  </a:extLst>
                </a:gridCol>
                <a:gridCol w="1266950">
                  <a:extLst>
                    <a:ext uri="{9D8B030D-6E8A-4147-A177-3AD203B41FA5}">
                      <a16:colId xmlns:a16="http://schemas.microsoft.com/office/drawing/2014/main" val="505942762"/>
                    </a:ext>
                  </a:extLst>
                </a:gridCol>
                <a:gridCol w="993900">
                  <a:extLst>
                    <a:ext uri="{9D8B030D-6E8A-4147-A177-3AD203B41FA5}">
                      <a16:colId xmlns:a16="http://schemas.microsoft.com/office/drawing/2014/main" val="2486401198"/>
                    </a:ext>
                  </a:extLst>
                </a:gridCol>
                <a:gridCol w="1649221">
                  <a:extLst>
                    <a:ext uri="{9D8B030D-6E8A-4147-A177-3AD203B41FA5}">
                      <a16:colId xmlns:a16="http://schemas.microsoft.com/office/drawing/2014/main" val="2893719519"/>
                    </a:ext>
                  </a:extLst>
                </a:gridCol>
              </a:tblGrid>
              <a:tr h="212377"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Tahun</a:t>
                      </a:r>
                      <a:endParaRPr lang="en-MY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Sektor</a:t>
                      </a:r>
                      <a:endParaRPr lang="en-MY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Jawatan</a:t>
                      </a:r>
                      <a:endParaRPr lang="en-MY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Jawatan Diisi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Kekosongan</a:t>
                      </a:r>
                      <a:endParaRPr lang="en-MY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Pewujudan</a:t>
                      </a:r>
                      <a:r>
                        <a:rPr lang="en-MY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MY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Jawatan</a:t>
                      </a:r>
                      <a:endParaRPr lang="en-MY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934882"/>
                  </a:ext>
                </a:extLst>
              </a:tr>
              <a:tr h="21237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MY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Pertanian</a:t>
                      </a:r>
                      <a:endParaRPr lang="en-MY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9909899"/>
                  </a:ext>
                </a:extLst>
              </a:tr>
              <a:tr h="21237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Perlombongan</a:t>
                      </a:r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&amp; </a:t>
                      </a:r>
                      <a:r>
                        <a:rPr lang="en-MY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pengkuarian</a:t>
                      </a:r>
                      <a:endParaRPr lang="en-MY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423364"/>
                  </a:ext>
                </a:extLst>
              </a:tr>
              <a:tr h="21237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Pembuatan</a:t>
                      </a:r>
                      <a:endParaRPr lang="en-MY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945037"/>
                  </a:ext>
                </a:extLst>
              </a:tr>
              <a:tr h="21237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Pembinaan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259081"/>
                  </a:ext>
                </a:extLst>
              </a:tr>
              <a:tr h="21237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Perkhidmatan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521491"/>
                  </a:ext>
                </a:extLst>
              </a:tr>
              <a:tr h="21237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MY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Pertanian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839953"/>
                  </a:ext>
                </a:extLst>
              </a:tr>
              <a:tr h="21237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Perlombongan &amp; pengkuarian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072056"/>
                  </a:ext>
                </a:extLst>
              </a:tr>
              <a:tr h="21237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Pembuatan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099472"/>
                  </a:ext>
                </a:extLst>
              </a:tr>
              <a:tr h="21237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Pembinaan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537962"/>
                  </a:ext>
                </a:extLst>
              </a:tr>
              <a:tr h="21237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Perkhidmatan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088263"/>
                  </a:ext>
                </a:extLst>
              </a:tr>
              <a:tr h="21237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MY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Pertanian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570997"/>
                  </a:ext>
                </a:extLst>
              </a:tr>
              <a:tr h="21237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Perlombongan &amp; pengkuarian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8070001"/>
                  </a:ext>
                </a:extLst>
              </a:tr>
              <a:tr h="21237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Pembuatan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470830"/>
                  </a:ext>
                </a:extLst>
              </a:tr>
              <a:tr h="21237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Pembinaan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013880"/>
                  </a:ext>
                </a:extLst>
              </a:tr>
              <a:tr h="71101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Perkhidmatan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069837"/>
                  </a:ext>
                </a:extLst>
              </a:tr>
              <a:tr h="21237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MY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Pertanian</a:t>
                      </a:r>
                      <a:endParaRPr lang="en-MY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140709"/>
                  </a:ext>
                </a:extLst>
              </a:tr>
              <a:tr h="21237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Perlombongan &amp; pengkuarian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411440"/>
                  </a:ext>
                </a:extLst>
              </a:tr>
              <a:tr h="21237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Pembuatan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632651"/>
                  </a:ext>
                </a:extLst>
              </a:tr>
              <a:tr h="21237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Pembinaan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5265229"/>
                  </a:ext>
                </a:extLst>
              </a:tr>
              <a:tr h="212377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Perkhidmatan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761786"/>
                  </a:ext>
                </a:extLst>
              </a:tr>
            </a:tbl>
          </a:graphicData>
        </a:graphic>
      </p:graphicFrame>
      <p:sp>
        <p:nvSpPr>
          <p:cNvPr id="7" name="Title 2">
            <a:extLst>
              <a:ext uri="{FF2B5EF4-FFF2-40B4-BE49-F238E27FC236}">
                <a16:creationId xmlns:a16="http://schemas.microsoft.com/office/drawing/2014/main" id="{849E7EF9-1765-40AD-9186-1E1810E8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18" y="367199"/>
            <a:ext cx="7946136" cy="925953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</a:rPr>
              <a:t>Sektor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pembuatan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mencatatkan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kekosongan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jawatan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tertinggi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sepanjang</a:t>
            </a:r>
            <a:r>
              <a:rPr lang="en-US" sz="2800" dirty="0">
                <a:solidFill>
                  <a:schemeClr val="bg1"/>
                </a:solidFill>
              </a:rPr>
              <a:t> 2015-2018 </a:t>
            </a:r>
            <a:r>
              <a:rPr lang="en-US" sz="2800" dirty="0"/>
              <a:t>(%)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FAFB5-9AED-4883-B6CF-41B0A39FD5EE}"/>
              </a:ext>
            </a:extLst>
          </p:cNvPr>
          <p:cNvSpPr txBox="1"/>
          <p:nvPr/>
        </p:nvSpPr>
        <p:spPr>
          <a:xfrm rot="10800000" flipV="1">
            <a:off x="352795" y="6020479"/>
            <a:ext cx="7946136" cy="5242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Sumber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: 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Statistik </a:t>
            </a:r>
            <a:r>
              <a:rPr kumimoji="0" lang="en-MY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Guna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Tenaga </a:t>
            </a:r>
            <a:r>
              <a:rPr kumimoji="0" lang="en-MY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Suku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</a:t>
            </a:r>
            <a:r>
              <a:rPr kumimoji="0" lang="en-MY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Tahunan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, 2015-2018, DOSM (2019)</a:t>
            </a:r>
          </a:p>
        </p:txBody>
      </p:sp>
    </p:spTree>
    <p:extLst>
      <p:ext uri="{BB962C8B-B14F-4D97-AF65-F5344CB8AC3E}">
        <p14:creationId xmlns:p14="http://schemas.microsoft.com/office/powerpoint/2010/main" val="3256358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4874A4-1382-4782-8D46-0F9E058CC372}"/>
              </a:ext>
            </a:extLst>
          </p:cNvPr>
          <p:cNvSpPr/>
          <p:nvPr/>
        </p:nvSpPr>
        <p:spPr>
          <a:xfrm>
            <a:off x="176792" y="141517"/>
            <a:ext cx="8790416" cy="1024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49E7EF9-1765-40AD-9186-1E1810E8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94" y="228930"/>
            <a:ext cx="8288129" cy="849504"/>
          </a:xfrm>
        </p:spPr>
        <p:txBody>
          <a:bodyPr>
            <a:no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</a:rPr>
              <a:t>Pewujudan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jawatan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mengikut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aktiviti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ekonomi</a:t>
            </a:r>
            <a:r>
              <a:rPr lang="en-US" sz="2800" dirty="0">
                <a:solidFill>
                  <a:schemeClr val="bg1"/>
                </a:solidFill>
              </a:rPr>
              <a:t>, 2015-2018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FAFB5-9AED-4883-B6CF-41B0A39FD5EE}"/>
              </a:ext>
            </a:extLst>
          </p:cNvPr>
          <p:cNvSpPr txBox="1"/>
          <p:nvPr/>
        </p:nvSpPr>
        <p:spPr>
          <a:xfrm rot="10800000" flipV="1">
            <a:off x="352795" y="6020479"/>
            <a:ext cx="7946136" cy="5242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Sumber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: 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Statistik </a:t>
            </a:r>
            <a:r>
              <a:rPr kumimoji="0" lang="en-MY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Guna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Tenaga </a:t>
            </a:r>
            <a:r>
              <a:rPr kumimoji="0" lang="en-MY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Suku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 </a:t>
            </a:r>
            <a:r>
              <a:rPr kumimoji="0" lang="en-MY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Tahunan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/>
                <a:ea typeface="+mn-ea"/>
                <a:cs typeface="+mn-cs"/>
              </a:rPr>
              <a:t>, 2015-2018, DOSM (2019)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B90575E-D55B-49DE-ACC8-BE14F3FF295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1549271"/>
          <a:ext cx="4572000" cy="3239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5ACAF7C-5C22-4E17-9DFD-27EA78B2B85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438055" y="1549272"/>
          <a:ext cx="4744641" cy="3239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4934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A22B6-C223-4C9C-84FF-90BA4048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Sumbangan</a:t>
            </a:r>
            <a:r>
              <a:rPr lang="en-US" dirty="0"/>
              <a:t> </a:t>
            </a:r>
            <a:r>
              <a:rPr lang="en-US" dirty="0" err="1"/>
              <a:t>pihak</a:t>
            </a:r>
            <a:r>
              <a:rPr lang="en-US" dirty="0"/>
              <a:t> </a:t>
            </a:r>
            <a:r>
              <a:rPr lang="en-US" dirty="0" err="1"/>
              <a:t>korporat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pembangunan</a:t>
            </a:r>
            <a:r>
              <a:rPr lang="en-US" dirty="0"/>
              <a:t> </a:t>
            </a:r>
            <a:r>
              <a:rPr lang="en-US" dirty="0" err="1"/>
              <a:t>belia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8B0AF-357F-42C2-99A3-7E15FB3E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CE4E4-CD87-7A43-B339-17566F184BFE}" type="slidenum">
              <a:rPr lang="en-US" smtClean="0"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66819-E86E-472F-A819-9999374D2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</a:t>
            </a:r>
            <a:r>
              <a:rPr lang="en-GB" i="1" dirty="0" err="1"/>
              <a:t>secara</a:t>
            </a:r>
            <a:r>
              <a:rPr lang="en-GB" i="1" dirty="0"/>
              <a:t> </a:t>
            </a:r>
            <a:r>
              <a:rPr lang="en-GB" i="1" dirty="0" err="1"/>
              <a:t>langsung</a:t>
            </a:r>
            <a:r>
              <a:rPr lang="en-GB" i="1" dirty="0"/>
              <a:t> dan </a:t>
            </a:r>
            <a:r>
              <a:rPr lang="en-GB" i="1" dirty="0" err="1"/>
              <a:t>tidak</a:t>
            </a:r>
            <a:r>
              <a:rPr lang="en-GB" i="1" dirty="0"/>
              <a:t> </a:t>
            </a:r>
            <a:r>
              <a:rPr lang="en-GB" i="1" dirty="0" err="1"/>
              <a:t>langsung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067424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FA44DCB-4576-4BF1-A64B-366894F76055}"/>
              </a:ext>
            </a:extLst>
          </p:cNvPr>
          <p:cNvSpPr/>
          <p:nvPr/>
        </p:nvSpPr>
        <p:spPr>
          <a:xfrm>
            <a:off x="208857" y="121473"/>
            <a:ext cx="8542566" cy="1024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DEEE99-E9F5-47A4-AF5D-84F7768F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24" y="214692"/>
            <a:ext cx="8244351" cy="102433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Sumbangan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sektor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korporat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melalui</a:t>
            </a:r>
            <a:r>
              <a:rPr lang="en-US" sz="2800" dirty="0">
                <a:solidFill>
                  <a:schemeClr val="bg1"/>
                </a:solidFill>
              </a:rPr>
              <a:t> skim </a:t>
            </a:r>
            <a:r>
              <a:rPr lang="en-US" sz="2800" dirty="0" err="1">
                <a:solidFill>
                  <a:schemeClr val="bg1"/>
                </a:solidFill>
              </a:rPr>
              <a:t>latihan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graduan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4C7283-705C-4E50-B0CB-15CA77E2B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01" y="2528809"/>
            <a:ext cx="1593180" cy="7965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B6F199-053D-4354-820B-86BB95D03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076" y="3298450"/>
            <a:ext cx="1468874" cy="865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8D9B3A-2FEB-4915-9227-B3A7291DC440}"/>
              </a:ext>
            </a:extLst>
          </p:cNvPr>
          <p:cNvSpPr/>
          <p:nvPr/>
        </p:nvSpPr>
        <p:spPr>
          <a:xfrm>
            <a:off x="4326572" y="3428456"/>
            <a:ext cx="3099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Global Maybank Apprentice </a:t>
            </a:r>
            <a:r>
              <a:rPr lang="en-US" sz="1400" dirty="0" err="1"/>
              <a:t>Programme</a:t>
            </a:r>
            <a:r>
              <a:rPr lang="en-US" sz="1400" dirty="0"/>
              <a:t> (GMAP)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2BE55A-34A4-4197-A863-FDD6DD9E725A}"/>
              </a:ext>
            </a:extLst>
          </p:cNvPr>
          <p:cNvSpPr/>
          <p:nvPr/>
        </p:nvSpPr>
        <p:spPr>
          <a:xfrm>
            <a:off x="2374540" y="2733143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BAT Global Graduate </a:t>
            </a:r>
            <a:r>
              <a:rPr lang="en-US" dirty="0" err="1"/>
              <a:t>Programme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43C9D1-4CA9-43A9-BD55-552AF09D7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831" y="4354950"/>
            <a:ext cx="1479172" cy="9318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11962A-EA71-461F-9C57-885A232AB33D}"/>
              </a:ext>
            </a:extLst>
          </p:cNvPr>
          <p:cNvSpPr/>
          <p:nvPr/>
        </p:nvSpPr>
        <p:spPr>
          <a:xfrm>
            <a:off x="2879867" y="4477854"/>
            <a:ext cx="4546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CIMB Complete Banker (TCB) </a:t>
            </a:r>
            <a:r>
              <a:rPr lang="en-US" dirty="0" err="1"/>
              <a:t>Programme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B3E8C8-EB7B-4E19-A8A7-B7E357600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842" y="5401461"/>
            <a:ext cx="1516810" cy="9829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4DDD1C-088A-4D02-859D-9E862387DFCF}"/>
              </a:ext>
            </a:extLst>
          </p:cNvPr>
          <p:cNvSpPr/>
          <p:nvPr/>
        </p:nvSpPr>
        <p:spPr>
          <a:xfrm>
            <a:off x="4453730" y="5634431"/>
            <a:ext cx="3861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Axiata Graduate </a:t>
            </a:r>
            <a:r>
              <a:rPr lang="en-US" dirty="0" err="1"/>
              <a:t>Programme</a:t>
            </a:r>
            <a:r>
              <a:rPr lang="en-US" dirty="0"/>
              <a:t> (AGP)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B7E810-4BDC-4471-9C1D-A47D1EF694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770" y="1207739"/>
            <a:ext cx="1495425" cy="6667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D85C6C-5F26-4E43-BD03-30F976F66727}"/>
              </a:ext>
            </a:extLst>
          </p:cNvPr>
          <p:cNvSpPr/>
          <p:nvPr/>
        </p:nvSpPr>
        <p:spPr>
          <a:xfrm>
            <a:off x="3848450" y="208115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Khazanah</a:t>
            </a:r>
            <a:r>
              <a:rPr lang="en-US" dirty="0"/>
              <a:t> Graduate Trainee </a:t>
            </a:r>
            <a:r>
              <a:rPr lang="en-US" dirty="0" err="1"/>
              <a:t>Programmes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D3CA1B-3C25-4DAB-BF2F-F58B64564C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3847" y="1682656"/>
            <a:ext cx="914400" cy="952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9CB322E-5752-4A1D-93A2-29B777B40259}"/>
              </a:ext>
            </a:extLst>
          </p:cNvPr>
          <p:cNvSpPr/>
          <p:nvPr/>
        </p:nvSpPr>
        <p:spPr>
          <a:xfrm>
            <a:off x="1811195" y="1341779"/>
            <a:ext cx="3340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Graduate Trainee </a:t>
            </a:r>
            <a:r>
              <a:rPr lang="en-US" dirty="0" err="1"/>
              <a:t>Programmes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537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2E4646-2698-4A0C-8872-28439088A0E5}"/>
              </a:ext>
            </a:extLst>
          </p:cNvPr>
          <p:cNvSpPr/>
          <p:nvPr/>
        </p:nvSpPr>
        <p:spPr>
          <a:xfrm>
            <a:off x="300717" y="169682"/>
            <a:ext cx="8542566" cy="1024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DEEE99-E9F5-47A4-AF5D-84F7768F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13" y="342649"/>
            <a:ext cx="7946136" cy="678395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Sumbangan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firma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5310F6D-C667-42D8-872A-5984A89F5E5D}"/>
              </a:ext>
            </a:extLst>
          </p:cNvPr>
          <p:cNvSpPr txBox="1">
            <a:spLocks/>
          </p:cNvSpPr>
          <p:nvPr/>
        </p:nvSpPr>
        <p:spPr>
          <a:xfrm>
            <a:off x="354336" y="1410231"/>
            <a:ext cx="7946136" cy="6783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Pembangunan </a:t>
            </a:r>
            <a:r>
              <a:rPr lang="en-US" sz="2400" dirty="0" err="1">
                <a:solidFill>
                  <a:schemeClr val="tx1"/>
                </a:solidFill>
              </a:rPr>
              <a:t>Sumber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Manusia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Berhad</a:t>
            </a:r>
            <a:r>
              <a:rPr lang="en-US" sz="2400" dirty="0">
                <a:solidFill>
                  <a:schemeClr val="tx1"/>
                </a:solidFill>
              </a:rPr>
              <a:t> (HRDF) – 1% of salary contribution to fund.  Collection for 2017 was at RM726m…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53D3F6-08C6-437F-A87C-8D98FCBC8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05" y="2261595"/>
            <a:ext cx="6837027" cy="40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33067"/>
      </p:ext>
    </p:extLst>
  </p:cSld>
  <p:clrMapOvr>
    <a:masterClrMapping/>
  </p:clrMapOvr>
</p:sld>
</file>

<file path=ppt/theme/theme1.xml><?xml version="1.0" encoding="utf-8"?>
<a:theme xmlns:a="http://schemas.openxmlformats.org/drawingml/2006/main" name="KRI FINAL">
  <a:themeElements>
    <a:clrScheme name="55575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876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RI final template 19 April 2017" id="{98738919-7E6A-344A-9D4B-9234A5B18803}" vid="{FDBC26C1-A7A9-2E48-AAD7-903C321424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BDFB695048514D9105D19953AC610D" ma:contentTypeVersion="2" ma:contentTypeDescription="Create a new document." ma:contentTypeScope="" ma:versionID="3b84cbe396d5098c6a7b263042fe64a5">
  <xsd:schema xmlns:xsd="http://www.w3.org/2001/XMLSchema" xmlns:xs="http://www.w3.org/2001/XMLSchema" xmlns:p="http://schemas.microsoft.com/office/2006/metadata/properties" xmlns:ns2="5cde6869-ead2-44cb-a01c-09ed705c148b" targetNamespace="http://schemas.microsoft.com/office/2006/metadata/properties" ma:root="true" ma:fieldsID="c1392414065f6dd3128bfa2df6229206" ns2:_="">
    <xsd:import namespace="5cde6869-ead2-44cb-a01c-09ed705c14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e6869-ead2-44cb-a01c-09ed705c14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46324C-9AB5-4E01-9A4C-AD191E8264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F04274-5C26-48F3-8A64-5810A2BBE49D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5cde6869-ead2-44cb-a01c-09ed705c148b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9EE0D86-2C74-4920-9281-6C3AEDD671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de6869-ead2-44cb-a01c-09ed705c14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1141</Words>
  <Application>Microsoft Office PowerPoint</Application>
  <PresentationFormat>On-screen Show (4:3)</PresentationFormat>
  <Paragraphs>253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georgia</vt:lpstr>
      <vt:lpstr>georgia</vt:lpstr>
      <vt:lpstr>KRI FINAL</vt:lpstr>
      <vt:lpstr>Peranan dan Sumbangan Sektor Korporat dalam Agenda Pembangunan Belia di Malaysia</vt:lpstr>
      <vt:lpstr>Belia dan Pekerjaan</vt:lpstr>
      <vt:lpstr>Bilangan kekosongan jawatan berbanding output graduan, 2015-2018</vt:lpstr>
      <vt:lpstr>Statistik kekosongan jawatan mencatatkan penurunan daripada 236,000 (2015) kepada 198,000 (2018) (sektor formal swasta)</vt:lpstr>
      <vt:lpstr>Sektor pembuatan mencatatkan kekosongan jawatan tertinggi sepanjang 2015-2018 (%)</vt:lpstr>
      <vt:lpstr>Pewujudan jawatan mengikut aktiviti ekonomi, 2015-2018</vt:lpstr>
      <vt:lpstr>Sumbangan pihak korporat kepada pembangunan belia</vt:lpstr>
      <vt:lpstr>Sumbangan sektor korporat melalui skim latihan graduan…</vt:lpstr>
      <vt:lpstr>Sumbangan firma…</vt:lpstr>
      <vt:lpstr>SL1M &amp; GEMS</vt:lpstr>
      <vt:lpstr>Penglibatan sektor swasta dalam SL1M dan GEMS…</vt:lpstr>
      <vt:lpstr>Dana program pembangunan masih dari sumber dalaman</vt:lpstr>
      <vt:lpstr>PowerPoint Presentation</vt:lpstr>
      <vt:lpstr>Kurangnya peruntukan untuk latihan….</vt:lpstr>
      <vt:lpstr>Kurang latihan permulaan, yang baru bekerja…….</vt:lpstr>
      <vt:lpstr>pengalihan permintaan dan penawaran tenaga buruh</vt:lpstr>
      <vt:lpstr>Kurangnya penyertaan sector korporat secara menyeluruh dalam mempertingkatkan tahap kemahiran</vt:lpstr>
      <vt:lpstr>Belia berdaya saing</vt:lpstr>
      <vt:lpstr>Belia masih melihat latihan dalam pekerjaan sebagai kriteria penting dalam mendapat pekerjaan…</vt:lpstr>
      <vt:lpstr>Sikap/ciri pekerja yang dimahukan </vt:lpstr>
      <vt:lpstr>Belia lebih berminat untuk bekerja sendiri…</vt:lpstr>
      <vt:lpstr>Belia sedang bekerja tidak aktif dalam berorganisasi</vt:lpstr>
      <vt:lpstr>Mencari halatuju…</vt:lpstr>
      <vt:lpstr>Mempertingkatkan kemahiran belia</vt:lpstr>
      <vt:lpstr>Perlunya interaksi bersama……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Tuberculosis and Poverty</dc:title>
  <dc:creator>Mohd Amirul Rafiq Abu Rahim</dc:creator>
  <cp:lastModifiedBy>Junaidi Mansor</cp:lastModifiedBy>
  <cp:revision>16</cp:revision>
  <dcterms:created xsi:type="dcterms:W3CDTF">2017-10-14T09:40:09Z</dcterms:created>
  <dcterms:modified xsi:type="dcterms:W3CDTF">2019-03-14T01:19:52Z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0x010100EFBDFB695048514D9105D19953AC610D</vt:lpwstr>
  </property>
</Properties>
</file>