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8"/>
    <p:sldMasterId id="2147483687" r:id="rId9"/>
  </p:sldMasterIdLst>
  <p:notesMasterIdLst>
    <p:notesMasterId r:id="rId75"/>
  </p:notesMasterIdLst>
  <p:handoutMasterIdLst>
    <p:handoutMasterId r:id="rId76"/>
  </p:handoutMasterIdLst>
  <p:sldIdLst>
    <p:sldId id="482" r:id="rId10"/>
    <p:sldId id="477" r:id="rId11"/>
    <p:sldId id="624" r:id="rId12"/>
    <p:sldId id="486" r:id="rId13"/>
    <p:sldId id="487" r:id="rId14"/>
    <p:sldId id="488" r:id="rId15"/>
    <p:sldId id="489" r:id="rId16"/>
    <p:sldId id="625" r:id="rId17"/>
    <p:sldId id="536" r:id="rId18"/>
    <p:sldId id="537" r:id="rId19"/>
    <p:sldId id="657" r:id="rId20"/>
    <p:sldId id="660" r:id="rId21"/>
    <p:sldId id="607" r:id="rId22"/>
    <p:sldId id="654" r:id="rId23"/>
    <p:sldId id="623" r:id="rId24"/>
    <p:sldId id="525" r:id="rId25"/>
    <p:sldId id="663" r:id="rId26"/>
    <p:sldId id="662" r:id="rId27"/>
    <p:sldId id="590" r:id="rId28"/>
    <p:sldId id="591" r:id="rId29"/>
    <p:sldId id="592" r:id="rId30"/>
    <p:sldId id="628" r:id="rId31"/>
    <p:sldId id="630" r:id="rId32"/>
    <p:sldId id="629" r:id="rId33"/>
    <p:sldId id="593" r:id="rId34"/>
    <p:sldId id="496" r:id="rId35"/>
    <p:sldId id="598" r:id="rId36"/>
    <p:sldId id="594" r:id="rId37"/>
    <p:sldId id="665" r:id="rId38"/>
    <p:sldId id="596" r:id="rId39"/>
    <p:sldId id="599" r:id="rId40"/>
    <p:sldId id="600" r:id="rId41"/>
    <p:sldId id="601" r:id="rId42"/>
    <p:sldId id="602" r:id="rId43"/>
    <p:sldId id="603" r:id="rId44"/>
    <p:sldId id="604" r:id="rId45"/>
    <p:sldId id="605" r:id="rId46"/>
    <p:sldId id="497" r:id="rId47"/>
    <p:sldId id="498" r:id="rId48"/>
    <p:sldId id="631" r:id="rId49"/>
    <p:sldId id="661" r:id="rId50"/>
    <p:sldId id="507" r:id="rId51"/>
    <p:sldId id="506" r:id="rId52"/>
    <p:sldId id="636" r:id="rId53"/>
    <p:sldId id="646" r:id="rId54"/>
    <p:sldId id="647" r:id="rId55"/>
    <p:sldId id="648" r:id="rId56"/>
    <p:sldId id="649" r:id="rId57"/>
    <p:sldId id="632" r:id="rId58"/>
    <p:sldId id="633" r:id="rId59"/>
    <p:sldId id="664" r:id="rId60"/>
    <p:sldId id="650" r:id="rId61"/>
    <p:sldId id="651" r:id="rId62"/>
    <p:sldId id="652" r:id="rId63"/>
    <p:sldId id="653" r:id="rId64"/>
    <p:sldId id="634" r:id="rId65"/>
    <p:sldId id="508" r:id="rId66"/>
    <p:sldId id="510" r:id="rId67"/>
    <p:sldId id="545" r:id="rId68"/>
    <p:sldId id="546" r:id="rId69"/>
    <p:sldId id="533" r:id="rId70"/>
    <p:sldId id="534" r:id="rId71"/>
    <p:sldId id="544" r:id="rId72"/>
    <p:sldId id="547" r:id="rId73"/>
    <p:sldId id="269" r:id="rId7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1D4278-5C95-4031-BCFD-B332D0662161}">
          <p14:sldIdLst>
            <p14:sldId id="482"/>
            <p14:sldId id="477"/>
            <p14:sldId id="624"/>
            <p14:sldId id="486"/>
            <p14:sldId id="487"/>
            <p14:sldId id="488"/>
            <p14:sldId id="489"/>
            <p14:sldId id="625"/>
            <p14:sldId id="536"/>
            <p14:sldId id="537"/>
            <p14:sldId id="657"/>
            <p14:sldId id="660"/>
            <p14:sldId id="607"/>
            <p14:sldId id="654"/>
            <p14:sldId id="623"/>
            <p14:sldId id="525"/>
            <p14:sldId id="663"/>
            <p14:sldId id="662"/>
            <p14:sldId id="590"/>
            <p14:sldId id="591"/>
            <p14:sldId id="592"/>
            <p14:sldId id="628"/>
            <p14:sldId id="630"/>
            <p14:sldId id="629"/>
            <p14:sldId id="593"/>
            <p14:sldId id="496"/>
            <p14:sldId id="598"/>
            <p14:sldId id="594"/>
            <p14:sldId id="665"/>
            <p14:sldId id="596"/>
            <p14:sldId id="599"/>
            <p14:sldId id="600"/>
            <p14:sldId id="601"/>
            <p14:sldId id="602"/>
            <p14:sldId id="603"/>
            <p14:sldId id="604"/>
            <p14:sldId id="605"/>
            <p14:sldId id="497"/>
            <p14:sldId id="498"/>
            <p14:sldId id="631"/>
            <p14:sldId id="661"/>
            <p14:sldId id="507"/>
            <p14:sldId id="506"/>
            <p14:sldId id="636"/>
            <p14:sldId id="646"/>
            <p14:sldId id="647"/>
            <p14:sldId id="648"/>
            <p14:sldId id="649"/>
            <p14:sldId id="632"/>
            <p14:sldId id="633"/>
            <p14:sldId id="664"/>
            <p14:sldId id="650"/>
            <p14:sldId id="651"/>
            <p14:sldId id="652"/>
            <p14:sldId id="653"/>
            <p14:sldId id="634"/>
            <p14:sldId id="508"/>
            <p14:sldId id="510"/>
            <p14:sldId id="545"/>
            <p14:sldId id="546"/>
            <p14:sldId id="533"/>
            <p14:sldId id="534"/>
            <p14:sldId id="544"/>
            <p14:sldId id="547"/>
            <p14:sldId id="2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79E"/>
    <a:srgbClr val="F79648"/>
    <a:srgbClr val="00FFCC"/>
    <a:srgbClr val="FF6D6D"/>
    <a:srgbClr val="129779"/>
    <a:srgbClr val="0000FF"/>
    <a:srgbClr val="FFCCFF"/>
    <a:srgbClr val="EF3F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59" autoAdjust="0"/>
    <p:restoredTop sz="86421" autoAdjust="0"/>
  </p:normalViewPr>
  <p:slideViewPr>
    <p:cSldViewPr snapToGrid="0">
      <p:cViewPr varScale="1">
        <p:scale>
          <a:sx n="64" d="100"/>
          <a:sy n="64" d="100"/>
        </p:scale>
        <p:origin x="848" y="3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80" d="100"/>
          <a:sy n="80" d="100"/>
        </p:scale>
        <p:origin x="4014"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6241845381742601"/>
          <c:y val="8.2305669740399198E-2"/>
          <c:w val="0.691337692166618"/>
          <c:h val="0.87948098359441595"/>
        </c:manualLayout>
      </c:layout>
      <c:pieChart>
        <c:varyColors val="1"/>
        <c:ser>
          <c:idx val="0"/>
          <c:order val="0"/>
          <c:tx>
            <c:strRef>
              <c:f>Sheet1!$B$1</c:f>
              <c:strCache>
                <c:ptCount val="1"/>
                <c:pt idx="0">
                  <c:v>Sales</c:v>
                </c:pt>
              </c:strCache>
            </c:strRef>
          </c:tx>
          <c:spPr>
            <a:effectLst/>
          </c:spPr>
          <c:explosion val="9"/>
          <c:dPt>
            <c:idx val="0"/>
            <c:bubble3D val="0"/>
            <c:spPr>
              <a:solidFill>
                <a:srgbClr val="4ABB95"/>
              </a:solidFill>
              <a:ln>
                <a:solidFill>
                  <a:srgbClr val="4ABB95"/>
                </a:solidFill>
              </a:ln>
              <a:effectLst/>
            </c:spPr>
            <c:extLst>
              <c:ext xmlns:c16="http://schemas.microsoft.com/office/drawing/2014/chart" uri="{C3380CC4-5D6E-409C-BE32-E72D297353CC}">
                <c16:uniqueId val="{00000001-E1FD-42C7-BE8C-6E9B10899CB2}"/>
              </c:ext>
            </c:extLst>
          </c:dPt>
          <c:dPt>
            <c:idx val="1"/>
            <c:bubble3D val="0"/>
            <c:spPr>
              <a:solidFill>
                <a:srgbClr val="F7BD28"/>
              </a:solidFill>
              <a:ln>
                <a:solidFill>
                  <a:srgbClr val="F7BD28"/>
                </a:solidFill>
              </a:ln>
              <a:effectLst/>
            </c:spPr>
            <c:extLst>
              <c:ext xmlns:c16="http://schemas.microsoft.com/office/drawing/2014/chart" uri="{C3380CC4-5D6E-409C-BE32-E72D297353CC}">
                <c16:uniqueId val="{00000003-E1FD-42C7-BE8C-6E9B10899CB2}"/>
              </c:ext>
            </c:extLst>
          </c:dPt>
          <c:dPt>
            <c:idx val="2"/>
            <c:bubble3D val="0"/>
            <c:spPr>
              <a:solidFill>
                <a:srgbClr val="4FA0C8"/>
              </a:solidFill>
              <a:ln>
                <a:solidFill>
                  <a:srgbClr val="4FA0C8"/>
                </a:solidFill>
              </a:ln>
              <a:effectLst/>
            </c:spPr>
            <c:extLst>
              <c:ext xmlns:c16="http://schemas.microsoft.com/office/drawing/2014/chart" uri="{C3380CC4-5D6E-409C-BE32-E72D297353CC}">
                <c16:uniqueId val="{00000005-E1FD-42C7-BE8C-6E9B10899CB2}"/>
              </c:ext>
            </c:extLst>
          </c:dPt>
          <c:dPt>
            <c:idx val="3"/>
            <c:bubble3D val="0"/>
            <c:spPr>
              <a:solidFill>
                <a:srgbClr val="524769"/>
              </a:solidFill>
              <a:ln>
                <a:solidFill>
                  <a:srgbClr val="524769"/>
                </a:solidFill>
              </a:ln>
              <a:effectLst/>
            </c:spPr>
            <c:extLst>
              <c:ext xmlns:c16="http://schemas.microsoft.com/office/drawing/2014/chart" uri="{C3380CC4-5D6E-409C-BE32-E72D297353CC}">
                <c16:uniqueId val="{00000007-E1FD-42C7-BE8C-6E9B10899CB2}"/>
              </c:ext>
            </c:extLst>
          </c:dPt>
          <c:dPt>
            <c:idx val="4"/>
            <c:bubble3D val="0"/>
            <c:spPr>
              <a:solidFill>
                <a:srgbClr val="BF4C4C"/>
              </a:solidFill>
              <a:ln>
                <a:solidFill>
                  <a:srgbClr val="BF4C4C"/>
                </a:solidFill>
              </a:ln>
              <a:effectLst/>
            </c:spPr>
            <c:extLst>
              <c:ext xmlns:c16="http://schemas.microsoft.com/office/drawing/2014/chart" uri="{C3380CC4-5D6E-409C-BE32-E72D297353CC}">
                <c16:uniqueId val="{00000009-E1FD-42C7-BE8C-6E9B10899CB2}"/>
              </c:ext>
            </c:extLst>
          </c:dPt>
          <c:dLbls>
            <c:dLbl>
              <c:idx val="2"/>
              <c:layout>
                <c:manualLayout>
                  <c:x val="0.18459020950928301"/>
                  <c:y val="8.4467797228879302E-2"/>
                </c:manualLayout>
              </c:layout>
              <c:spPr/>
              <c:txPr>
                <a:bodyPr/>
                <a:lstStyle/>
                <a:p>
                  <a:pPr>
                    <a:defRPr lang="en-MY"/>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1FD-42C7-BE8C-6E9B10899CB2}"/>
                </c:ext>
              </c:extLst>
            </c:dLbl>
            <c:dLbl>
              <c:idx val="3"/>
              <c:layout>
                <c:manualLayout>
                  <c:x val="-2.2728314755892699E-2"/>
                  <c:y val="1.1360344882314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1FD-42C7-BE8C-6E9B10899CB2}"/>
                </c:ext>
              </c:extLst>
            </c:dLbl>
            <c:dLbl>
              <c:idx val="4"/>
              <c:layout>
                <c:manualLayout>
                  <c:x val="1.7997653682350501E-2"/>
                  <c:y val="2.307763295117760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1FD-42C7-BE8C-6E9B10899CB2}"/>
                </c:ext>
              </c:extLst>
            </c:dLbl>
            <c:spPr>
              <a:noFill/>
              <a:ln>
                <a:noFill/>
              </a:ln>
              <a:effectLst/>
            </c:spPr>
            <c:txPr>
              <a:bodyPr/>
              <a:lstStyle/>
              <a:p>
                <a:pPr>
                  <a:defRPr lang="en-MY"/>
                </a:pPr>
                <a:endParaRPr lang="en-US"/>
              </a:p>
            </c:txPr>
            <c:dLblPos val="ctr"/>
            <c:showLegendKey val="0"/>
            <c:showVal val="0"/>
            <c:showCatName val="1"/>
            <c:showSerName val="0"/>
            <c:showPercent val="1"/>
            <c:showBubbleSize val="0"/>
            <c:showLeaderLines val="1"/>
            <c:extLst>
              <c:ext xmlns:c15="http://schemas.microsoft.com/office/drawing/2012/chart" uri="{CE6537A1-D6FC-4f65-9D91-7224C49458BB}"/>
            </c:extLst>
          </c:dLbls>
          <c:cat>
            <c:strRef>
              <c:f>Sheet1!$A$2:$A$6</c:f>
              <c:strCache>
                <c:ptCount val="5"/>
                <c:pt idx="0">
                  <c:v>CAPI</c:v>
                </c:pt>
                <c:pt idx="1">
                  <c:v>e-CENSUS</c:v>
                </c:pt>
                <c:pt idx="2">
                  <c:v>PAPI</c:v>
                </c:pt>
                <c:pt idx="3">
                  <c:v>CATI</c:v>
                </c:pt>
                <c:pt idx="4">
                  <c:v>DOPU</c:v>
                </c:pt>
              </c:strCache>
            </c:strRef>
          </c:cat>
          <c:val>
            <c:numRef>
              <c:f>Sheet1!$B$2:$B$6</c:f>
              <c:numCache>
                <c:formatCode>0%</c:formatCode>
                <c:ptCount val="5"/>
                <c:pt idx="0">
                  <c:v>0.4</c:v>
                </c:pt>
                <c:pt idx="1">
                  <c:v>0.3</c:v>
                </c:pt>
                <c:pt idx="2">
                  <c:v>0.2</c:v>
                </c:pt>
                <c:pt idx="3">
                  <c:v>0.05</c:v>
                </c:pt>
                <c:pt idx="4">
                  <c:v>0.05</c:v>
                </c:pt>
              </c:numCache>
            </c:numRef>
          </c:val>
          <c:extLst>
            <c:ext xmlns:c16="http://schemas.microsoft.com/office/drawing/2014/chart" uri="{C3380CC4-5D6E-409C-BE32-E72D297353CC}">
              <c16:uniqueId val="{0000000A-E1FD-42C7-BE8C-6E9B10899CB2}"/>
            </c:ext>
          </c:extLst>
        </c:ser>
        <c:dLbls>
          <c:showLegendKey val="0"/>
          <c:showVal val="0"/>
          <c:showCatName val="1"/>
          <c:showSerName val="0"/>
          <c:showPercent val="1"/>
          <c:showBubbleSize val="0"/>
          <c:showLeaderLines val="1"/>
        </c:dLbls>
        <c:firstSliceAng val="0"/>
      </c:pieChart>
    </c:plotArea>
    <c:plotVisOnly val="1"/>
    <c:dispBlanksAs val="zero"/>
    <c:showDLblsOverMax val="0"/>
  </c:chart>
  <c:spPr>
    <a:effectLst/>
  </c:spPr>
  <c:txPr>
    <a:bodyPr/>
    <a:lstStyle/>
    <a:p>
      <a:pPr>
        <a:defRPr sz="1600" b="1">
          <a:latin typeface="Tw Cen MT"/>
          <a:cs typeface="Tw Cen MT"/>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31" tIns="45715" rIns="91431" bIns="45715" rtlCol="0"/>
          <a:lstStyle>
            <a:lvl1pPr algn="r">
              <a:defRPr sz="1200"/>
            </a:lvl1pPr>
          </a:lstStyle>
          <a:p>
            <a:fld id="{07C45F23-5C6E-432A-B3D3-F93185A174A0}" type="datetimeFigureOut">
              <a:rPr lang="en-US" smtClean="0"/>
              <a:pPr/>
              <a:t>9/26/2019</a:t>
            </a:fld>
            <a:endParaRPr lang="en-US"/>
          </a:p>
        </p:txBody>
      </p:sp>
      <p:sp>
        <p:nvSpPr>
          <p:cNvPr id="4" name="Footer Placeholder 3"/>
          <p:cNvSpPr>
            <a:spLocks noGrp="1"/>
          </p:cNvSpPr>
          <p:nvPr>
            <p:ph type="ftr" sz="quarter" idx="2"/>
          </p:nvPr>
        </p:nvSpPr>
        <p:spPr>
          <a:xfrm>
            <a:off x="1" y="9428584"/>
            <a:ext cx="2945659" cy="498055"/>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31" tIns="45715" rIns="91431" bIns="45715" rtlCol="0" anchor="b"/>
          <a:lstStyle>
            <a:lvl1pPr algn="r">
              <a:defRPr sz="1200"/>
            </a:lvl1pPr>
          </a:lstStyle>
          <a:p>
            <a:fld id="{C7ECB352-3783-49A7-B22F-54924960B78F}" type="slidenum">
              <a:rPr lang="en-US" smtClean="0"/>
              <a:pPr/>
              <a:t>‹#›</a:t>
            </a:fld>
            <a:endParaRPr lang="en-US"/>
          </a:p>
        </p:txBody>
      </p:sp>
    </p:spTree>
    <p:extLst>
      <p:ext uri="{BB962C8B-B14F-4D97-AF65-F5344CB8AC3E}">
        <p14:creationId xmlns:p14="http://schemas.microsoft.com/office/powerpoint/2010/main" val="3333621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31" tIns="45715" rIns="91431" bIns="45715" rtlCol="0"/>
          <a:lstStyle>
            <a:lvl1pPr algn="r">
              <a:defRPr sz="1200"/>
            </a:lvl1pPr>
          </a:lstStyle>
          <a:p>
            <a:fld id="{02FB31E9-CD29-4BB1-934D-61E58D5D2D6B}" type="datetimeFigureOut">
              <a:rPr lang="en-US" smtClean="0"/>
              <a:pPr/>
              <a:t>9/26/2019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4"/>
            <a:ext cx="2945659" cy="498055"/>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31" tIns="45715" rIns="91431" bIns="45715" rtlCol="0" anchor="b"/>
          <a:lstStyle>
            <a:lvl1pPr algn="r">
              <a:defRPr sz="1200"/>
            </a:lvl1pPr>
          </a:lstStyle>
          <a:p>
            <a:fld id="{2E2DBCA3-FF35-4AD7-9C11-69045935B392}" type="slidenum">
              <a:rPr lang="en-US" smtClean="0"/>
              <a:pPr/>
              <a:t>‹#›</a:t>
            </a:fld>
            <a:endParaRPr lang="en-US"/>
          </a:p>
        </p:txBody>
      </p:sp>
    </p:spTree>
    <p:extLst>
      <p:ext uri="{BB962C8B-B14F-4D97-AF65-F5344CB8AC3E}">
        <p14:creationId xmlns:p14="http://schemas.microsoft.com/office/powerpoint/2010/main" val="340793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2</a:t>
            </a:fld>
            <a:endParaRPr lang="en-US"/>
          </a:p>
        </p:txBody>
      </p:sp>
    </p:spTree>
    <p:extLst>
      <p:ext uri="{BB962C8B-B14F-4D97-AF65-F5344CB8AC3E}">
        <p14:creationId xmlns:p14="http://schemas.microsoft.com/office/powerpoint/2010/main" val="381674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01"/>
        <p:cNvGrpSpPr/>
        <p:nvPr/>
      </p:nvGrpSpPr>
      <p:grpSpPr>
        <a:xfrm>
          <a:off x="0" y="0"/>
          <a:ext cx="0" cy="0"/>
          <a:chOff x="0" y="0"/>
          <a:chExt cx="0" cy="0"/>
        </a:xfrm>
      </p:grpSpPr>
      <p:sp>
        <p:nvSpPr>
          <p:cNvPr id="38502" name="Google Shape;38502;p22:notes"/>
          <p:cNvSpPr>
            <a:spLocks noGrp="1" noRot="1" noChangeAspect="1"/>
          </p:cNvSpPr>
          <p:nvPr>
            <p:ph type="sldImg" idx="2"/>
          </p:nvPr>
        </p:nvSpPr>
        <p:spPr>
          <a:xfrm>
            <a:off x="422275" y="1243013"/>
            <a:ext cx="59625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03" name="Google Shape;38503;p22:notes"/>
          <p:cNvSpPr txBox="1">
            <a:spLocks noGrp="1"/>
          </p:cNvSpPr>
          <p:nvPr>
            <p:ph type="body" idx="1"/>
          </p:nvPr>
        </p:nvSpPr>
        <p:spPr>
          <a:xfrm>
            <a:off x="680720" y="4783307"/>
            <a:ext cx="5445900" cy="3913500"/>
          </a:xfrm>
          <a:prstGeom prst="rect">
            <a:avLst/>
          </a:prstGeom>
          <a:noFill/>
          <a:ln>
            <a:noFill/>
          </a:ln>
        </p:spPr>
        <p:txBody>
          <a:bodyPr spcFirstLastPara="1" wrap="square" lIns="91525" tIns="45750" rIns="91525" bIns="45750" anchor="t" anchorCtr="0">
            <a:noAutofit/>
          </a:bodyPr>
          <a:lstStyle/>
          <a:p>
            <a:pPr marL="0" lvl="0" indent="0" algn="just" rtl="0">
              <a:spcBef>
                <a:spcPts val="0"/>
              </a:spcBef>
              <a:spcAft>
                <a:spcPts val="0"/>
              </a:spcAft>
              <a:buNone/>
            </a:pPr>
            <a:r>
              <a:rPr lang="en-MY">
                <a:latin typeface="Arial" panose="020B0604020202020204"/>
                <a:ea typeface="Arial" panose="020B0604020202020204"/>
                <a:cs typeface="Arial" panose="020B0604020202020204"/>
                <a:sym typeface="Arial" panose="020B0604020202020204"/>
              </a:rPr>
              <a:t>Bagi memperkemaskan Banci 2020, dicadangkan supaya Penguasa Daerah, Penyelia dan Pembanci dilantik di kalangan penjawat awam.</a:t>
            </a:r>
          </a:p>
          <a:p>
            <a:pPr marL="0" lvl="0" indent="0" algn="just" rtl="0">
              <a:spcBef>
                <a:spcPts val="0"/>
              </a:spcBef>
              <a:spcAft>
                <a:spcPts val="0"/>
              </a:spcAft>
              <a:buNone/>
            </a:pPr>
            <a:endParaRPr>
              <a:latin typeface="Arial" panose="020B0604020202020204"/>
              <a:ea typeface="Arial" panose="020B0604020202020204"/>
              <a:cs typeface="Arial" panose="020B0604020202020204"/>
              <a:sym typeface="Arial" panose="020B0604020202020204"/>
            </a:endParaRPr>
          </a:p>
          <a:p>
            <a:pPr marL="0" lvl="0" indent="0" algn="just" rtl="0">
              <a:spcBef>
                <a:spcPts val="0"/>
              </a:spcBef>
              <a:spcAft>
                <a:spcPts val="0"/>
              </a:spcAft>
              <a:buNone/>
            </a:pPr>
            <a:r>
              <a:rPr lang="en-MY">
                <a:latin typeface="Arial" panose="020B0604020202020204"/>
                <a:ea typeface="Arial" panose="020B0604020202020204"/>
                <a:cs typeface="Arial" panose="020B0604020202020204"/>
                <a:sym typeface="Arial" panose="020B0604020202020204"/>
              </a:rPr>
              <a:t>Kaedah pelaksanaan:</a:t>
            </a:r>
          </a:p>
          <a:p>
            <a:pPr marL="342900" lvl="0" indent="-342900" algn="just" rtl="0">
              <a:spcBef>
                <a:spcPts val="0"/>
              </a:spcBef>
              <a:spcAft>
                <a:spcPts val="0"/>
              </a:spcAft>
              <a:buClr>
                <a:schemeClr val="dk1"/>
              </a:buClr>
              <a:buSzPts val="1200"/>
              <a:buFont typeface="Arial" panose="020B0604020202020204"/>
              <a:buChar char="•"/>
            </a:pPr>
            <a:r>
              <a:rPr lang="en-MY">
                <a:latin typeface="Arial" panose="020B0604020202020204"/>
                <a:ea typeface="Arial" panose="020B0604020202020204"/>
                <a:cs typeface="Arial" panose="020B0604020202020204"/>
                <a:sym typeface="Arial" panose="020B0604020202020204"/>
              </a:rPr>
              <a:t>Pembayaran saguhati / honorarium yang bersesuaian;</a:t>
            </a:r>
          </a:p>
          <a:p>
            <a:pPr marL="342900" lvl="0" indent="-342900" algn="just" rtl="0">
              <a:spcBef>
                <a:spcPts val="0"/>
              </a:spcBef>
              <a:spcAft>
                <a:spcPts val="0"/>
              </a:spcAft>
              <a:buClr>
                <a:schemeClr val="dk1"/>
              </a:buClr>
              <a:buSzPts val="1200"/>
              <a:buFont typeface="Arial" panose="020B0604020202020204"/>
              <a:buChar char="•"/>
            </a:pPr>
            <a:r>
              <a:rPr lang="en-MY">
                <a:latin typeface="Arial" panose="020B0604020202020204"/>
                <a:ea typeface="Arial" panose="020B0604020202020204"/>
                <a:cs typeface="Arial" panose="020B0604020202020204"/>
                <a:sym typeface="Arial" panose="020B0604020202020204"/>
              </a:rPr>
              <a:t>Tempoh pelantikan selama empat minggu;</a:t>
            </a:r>
          </a:p>
          <a:p>
            <a:pPr marL="342900" lvl="0" indent="-342900" algn="just" rtl="0">
              <a:spcBef>
                <a:spcPts val="0"/>
              </a:spcBef>
              <a:spcAft>
                <a:spcPts val="0"/>
              </a:spcAft>
              <a:buClr>
                <a:schemeClr val="dk1"/>
              </a:buClr>
              <a:buSzPts val="1200"/>
              <a:buFont typeface="Arial" panose="020B0604020202020204"/>
              <a:buChar char="•"/>
            </a:pPr>
            <a:r>
              <a:rPr lang="en-MY">
                <a:latin typeface="Arial" panose="020B0604020202020204"/>
                <a:ea typeface="Arial" panose="020B0604020202020204"/>
                <a:cs typeface="Arial" panose="020B0604020202020204"/>
                <a:sym typeface="Arial" panose="020B0604020202020204"/>
              </a:rPr>
              <a:t>Prosedur pelepasan daripada Ketua Jabatan dan pendaftaran secara online; dan</a:t>
            </a:r>
            <a:endParaRPr>
              <a:latin typeface="Arial" panose="020B0604020202020204"/>
              <a:ea typeface="Arial" panose="020B0604020202020204"/>
              <a:cs typeface="Arial" panose="020B0604020202020204"/>
              <a:sym typeface="Arial" panose="020B0604020202020204"/>
            </a:endParaRPr>
          </a:p>
          <a:p>
            <a:pPr marL="342900" lvl="0" indent="-342900" algn="just" rtl="0">
              <a:spcBef>
                <a:spcPts val="0"/>
              </a:spcBef>
              <a:spcAft>
                <a:spcPts val="0"/>
              </a:spcAft>
              <a:buClr>
                <a:schemeClr val="dk1"/>
              </a:buClr>
              <a:buSzPts val="1200"/>
              <a:buFont typeface="Arial" panose="020B0604020202020204"/>
              <a:buChar char="•"/>
            </a:pPr>
            <a:r>
              <a:rPr lang="en-MY">
                <a:latin typeface="Arial" panose="020B0604020202020204"/>
                <a:ea typeface="Arial" panose="020B0604020202020204"/>
                <a:cs typeface="Arial" panose="020B0604020202020204"/>
                <a:sym typeface="Arial" panose="020B0604020202020204"/>
              </a:rPr>
              <a:t>Melaksanakan kajian yang teliti dengan agensi berkaitan seperti Jabatan Perkhidmatan Awam untuk urusan pelepasan dan Kementerian Kewangan untuk pembayaran saguhati.</a:t>
            </a:r>
          </a:p>
          <a:p>
            <a:pPr marL="0" lvl="0" indent="0" algn="just" rtl="0">
              <a:spcBef>
                <a:spcPts val="0"/>
              </a:spcBef>
              <a:spcAft>
                <a:spcPts val="0"/>
              </a:spcAft>
              <a:buNone/>
            </a:pPr>
            <a:endParaRPr>
              <a:latin typeface="Arial" panose="020B0604020202020204"/>
              <a:ea typeface="Arial" panose="020B0604020202020204"/>
              <a:cs typeface="Arial" panose="020B0604020202020204"/>
              <a:sym typeface="Arial" panose="020B0604020202020204"/>
            </a:endParaRPr>
          </a:p>
          <a:p>
            <a:pPr marL="0" lvl="0" indent="0" algn="just" rtl="0">
              <a:spcBef>
                <a:spcPts val="0"/>
              </a:spcBef>
              <a:spcAft>
                <a:spcPts val="0"/>
              </a:spcAft>
              <a:buNone/>
            </a:pPr>
            <a:r>
              <a:rPr lang="en-MY">
                <a:latin typeface="Arial" panose="020B0604020202020204"/>
                <a:ea typeface="Arial" panose="020B0604020202020204"/>
                <a:cs typeface="Arial" panose="020B0604020202020204"/>
                <a:sym typeface="Arial" panose="020B0604020202020204"/>
              </a:rPr>
              <a:t>Asas utama cadangan adalah supaya maklumat dapat dihasilkan dengan lebih baik. Ini selari dengan Akta Banci 1960</a:t>
            </a:r>
          </a:p>
          <a:p>
            <a:pPr marL="0" lvl="0" indent="0" algn="l" rtl="0">
              <a:spcBef>
                <a:spcPts val="0"/>
              </a:spcBef>
              <a:spcAft>
                <a:spcPts val="0"/>
              </a:spcAft>
              <a:buNone/>
            </a:pPr>
            <a:endParaRPr>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r>
              <a:rPr lang="en-MY">
                <a:latin typeface="Arial" panose="020B0604020202020204"/>
                <a:ea typeface="Arial" panose="020B0604020202020204"/>
                <a:cs typeface="Arial" panose="020B0604020202020204"/>
                <a:sym typeface="Arial" panose="020B0604020202020204"/>
              </a:rPr>
              <a:t>Seksyen 13 Akta Banci 1960, bahawa Pekhidmat Kerajaan hendaklah membantu pembancian, di mana semua pekhidmat Kerajaan hendaklah membantu kerja pembancian, jika dan apabila dikehendaki berbuat demikian oleh Pesuruhjaya, Penolong Pesuruhjaya atau Penguasa Daerah.</a:t>
            </a:r>
          </a:p>
          <a:p>
            <a:pPr marL="0" lvl="0" indent="0" algn="l" rtl="0">
              <a:spcBef>
                <a:spcPts val="0"/>
              </a:spcBef>
              <a:spcAft>
                <a:spcPts val="0"/>
              </a:spcAft>
              <a:buNone/>
            </a:pPr>
            <a:endParaRPr>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r>
              <a:rPr lang="en-MY">
                <a:latin typeface="Arial" panose="020B0604020202020204"/>
                <a:ea typeface="Arial" panose="020B0604020202020204"/>
                <a:cs typeface="Arial" panose="020B0604020202020204"/>
                <a:sym typeface="Arial" panose="020B0604020202020204"/>
              </a:rPr>
              <a:t>Sehubungan itu, Jabatan bercadang untuk melibatkan penjawat awam sebagai Penyelia semasa aktiviti pengumpulan data banci dilaksanakan. Penglibatan sepenuh masa penjawat awam ini adalah selama empat minggu. </a:t>
            </a:r>
          </a:p>
          <a:p>
            <a:pPr marL="0" lvl="0" indent="0" algn="l" rtl="0">
              <a:spcBef>
                <a:spcPts val="0"/>
              </a:spcBef>
              <a:spcAft>
                <a:spcPts val="0"/>
              </a:spcAft>
              <a:buNone/>
            </a:pPr>
            <a:endParaRPr>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r>
              <a:rPr lang="en-MY">
                <a:latin typeface="Arial" panose="020B0604020202020204"/>
                <a:ea typeface="Arial" panose="020B0604020202020204"/>
                <a:cs typeface="Arial" panose="020B0604020202020204"/>
                <a:sym typeface="Arial" panose="020B0604020202020204"/>
              </a:rPr>
              <a:t>Melalui pertimbangan Jawatankuasa Pemandu Banci ini, Jabatan akan mengadakan perbincangan lanjut dengan agensi-agensi yang berkaitan.</a:t>
            </a:r>
          </a:p>
          <a:p>
            <a:pPr marL="0" lvl="0" indent="0" algn="l" rtl="0">
              <a:spcBef>
                <a:spcPts val="0"/>
              </a:spcBef>
              <a:spcAft>
                <a:spcPts val="0"/>
              </a:spcAft>
              <a:buNone/>
            </a:pPr>
            <a:endParaRPr>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endParaRPr>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endParaRPr>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endParaRPr>
              <a:latin typeface="Arial" panose="020B0604020202020204"/>
              <a:ea typeface="Arial" panose="020B0604020202020204"/>
              <a:cs typeface="Arial" panose="020B0604020202020204"/>
              <a:sym typeface="Arial" panose="020B0604020202020204"/>
            </a:endParaRPr>
          </a:p>
        </p:txBody>
      </p:sp>
      <p:sp>
        <p:nvSpPr>
          <p:cNvPr id="38504" name="Google Shape;38504;p22:notes"/>
          <p:cNvSpPr txBox="1">
            <a:spLocks noGrp="1"/>
          </p:cNvSpPr>
          <p:nvPr>
            <p:ph type="sldNum" idx="12"/>
          </p:nvPr>
        </p:nvSpPr>
        <p:spPr>
          <a:xfrm>
            <a:off x="3855839" y="9440647"/>
            <a:ext cx="2949900" cy="498600"/>
          </a:xfrm>
          <a:prstGeom prst="rect">
            <a:avLst/>
          </a:prstGeom>
          <a:noFill/>
          <a:ln>
            <a:noFill/>
          </a:ln>
        </p:spPr>
        <p:txBody>
          <a:bodyPr spcFirstLastPara="1" wrap="square" lIns="91525" tIns="45750" rIns="91525" bIns="45750" anchor="b" anchorCtr="0">
            <a:noAutofit/>
          </a:bodyPr>
          <a:lstStyle/>
          <a:p>
            <a:pPr marL="0" lvl="0" indent="0" algn="r" rtl="0">
              <a:spcBef>
                <a:spcPts val="0"/>
              </a:spcBef>
              <a:spcAft>
                <a:spcPts val="0"/>
              </a:spcAft>
              <a:buNone/>
            </a:pPr>
            <a:fld id="{00000000-1234-1234-1234-123412341234}" type="slidenum">
              <a:rPr lang="en-MY"/>
              <a:t>16</a:t>
            </a:fld>
            <a:endParaRPr lang="en-MY"/>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17</a:t>
            </a:fld>
            <a:endParaRPr lang="en-US"/>
          </a:p>
        </p:txBody>
      </p:sp>
    </p:spTree>
    <p:extLst>
      <p:ext uri="{BB962C8B-B14F-4D97-AF65-F5344CB8AC3E}">
        <p14:creationId xmlns:p14="http://schemas.microsoft.com/office/powerpoint/2010/main" val="376926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18</a:t>
            </a:fld>
            <a:endParaRPr lang="en-US"/>
          </a:p>
        </p:txBody>
      </p:sp>
    </p:spTree>
    <p:extLst>
      <p:ext uri="{BB962C8B-B14F-4D97-AF65-F5344CB8AC3E}">
        <p14:creationId xmlns:p14="http://schemas.microsoft.com/office/powerpoint/2010/main" val="3402174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20</a:t>
            </a:fld>
            <a:endParaRPr lang="en-US"/>
          </a:p>
        </p:txBody>
      </p:sp>
    </p:spTree>
    <p:extLst>
      <p:ext uri="{BB962C8B-B14F-4D97-AF65-F5344CB8AC3E}">
        <p14:creationId xmlns:p14="http://schemas.microsoft.com/office/powerpoint/2010/main" val="2058144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21</a:t>
            </a:fld>
            <a:endParaRPr lang="en-US"/>
          </a:p>
        </p:txBody>
      </p:sp>
    </p:spTree>
    <p:extLst>
      <p:ext uri="{BB962C8B-B14F-4D97-AF65-F5344CB8AC3E}">
        <p14:creationId xmlns:p14="http://schemas.microsoft.com/office/powerpoint/2010/main" val="2816913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22</a:t>
            </a:fld>
            <a:endParaRPr lang="en-US"/>
          </a:p>
        </p:txBody>
      </p:sp>
    </p:spTree>
    <p:extLst>
      <p:ext uri="{BB962C8B-B14F-4D97-AF65-F5344CB8AC3E}">
        <p14:creationId xmlns:p14="http://schemas.microsoft.com/office/powerpoint/2010/main" val="268512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24</a:t>
            </a:fld>
            <a:endParaRPr lang="en-US"/>
          </a:p>
        </p:txBody>
      </p:sp>
    </p:spTree>
    <p:extLst>
      <p:ext uri="{BB962C8B-B14F-4D97-AF65-F5344CB8AC3E}">
        <p14:creationId xmlns:p14="http://schemas.microsoft.com/office/powerpoint/2010/main" val="2302995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25</a:t>
            </a:fld>
            <a:endParaRPr lang="en-US"/>
          </a:p>
        </p:txBody>
      </p:sp>
    </p:spTree>
    <p:extLst>
      <p:ext uri="{BB962C8B-B14F-4D97-AF65-F5344CB8AC3E}">
        <p14:creationId xmlns:p14="http://schemas.microsoft.com/office/powerpoint/2010/main" val="185013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27</a:t>
            </a:fld>
            <a:endParaRPr lang="en-US"/>
          </a:p>
        </p:txBody>
      </p:sp>
    </p:spTree>
    <p:extLst>
      <p:ext uri="{BB962C8B-B14F-4D97-AF65-F5344CB8AC3E}">
        <p14:creationId xmlns:p14="http://schemas.microsoft.com/office/powerpoint/2010/main" val="393722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28</a:t>
            </a:fld>
            <a:endParaRPr lang="en-US"/>
          </a:p>
        </p:txBody>
      </p:sp>
    </p:spTree>
    <p:extLst>
      <p:ext uri="{BB962C8B-B14F-4D97-AF65-F5344CB8AC3E}">
        <p14:creationId xmlns:p14="http://schemas.microsoft.com/office/powerpoint/2010/main" val="696213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4</a:t>
            </a:fld>
            <a:endParaRPr lang="en-US"/>
          </a:p>
        </p:txBody>
      </p:sp>
    </p:spTree>
    <p:extLst>
      <p:ext uri="{BB962C8B-B14F-4D97-AF65-F5344CB8AC3E}">
        <p14:creationId xmlns:p14="http://schemas.microsoft.com/office/powerpoint/2010/main" val="1977144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30</a:t>
            </a:fld>
            <a:endParaRPr lang="en-US"/>
          </a:p>
        </p:txBody>
      </p:sp>
    </p:spTree>
    <p:extLst>
      <p:ext uri="{BB962C8B-B14F-4D97-AF65-F5344CB8AC3E}">
        <p14:creationId xmlns:p14="http://schemas.microsoft.com/office/powerpoint/2010/main" val="2208230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31</a:t>
            </a:fld>
            <a:endParaRPr lang="en-US"/>
          </a:p>
        </p:txBody>
      </p:sp>
    </p:spTree>
    <p:extLst>
      <p:ext uri="{BB962C8B-B14F-4D97-AF65-F5344CB8AC3E}">
        <p14:creationId xmlns:p14="http://schemas.microsoft.com/office/powerpoint/2010/main" val="3755715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32</a:t>
            </a:fld>
            <a:endParaRPr lang="en-US"/>
          </a:p>
        </p:txBody>
      </p:sp>
    </p:spTree>
    <p:extLst>
      <p:ext uri="{BB962C8B-B14F-4D97-AF65-F5344CB8AC3E}">
        <p14:creationId xmlns:p14="http://schemas.microsoft.com/office/powerpoint/2010/main" val="2148794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33</a:t>
            </a:fld>
            <a:endParaRPr lang="en-US"/>
          </a:p>
        </p:txBody>
      </p:sp>
    </p:spTree>
    <p:extLst>
      <p:ext uri="{BB962C8B-B14F-4D97-AF65-F5344CB8AC3E}">
        <p14:creationId xmlns:p14="http://schemas.microsoft.com/office/powerpoint/2010/main" val="3189140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34</a:t>
            </a:fld>
            <a:endParaRPr lang="en-US"/>
          </a:p>
        </p:txBody>
      </p:sp>
    </p:spTree>
    <p:extLst>
      <p:ext uri="{BB962C8B-B14F-4D97-AF65-F5344CB8AC3E}">
        <p14:creationId xmlns:p14="http://schemas.microsoft.com/office/powerpoint/2010/main" val="680098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35</a:t>
            </a:fld>
            <a:endParaRPr lang="en-US"/>
          </a:p>
        </p:txBody>
      </p:sp>
    </p:spTree>
    <p:extLst>
      <p:ext uri="{BB962C8B-B14F-4D97-AF65-F5344CB8AC3E}">
        <p14:creationId xmlns:p14="http://schemas.microsoft.com/office/powerpoint/2010/main" val="317733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36</a:t>
            </a:fld>
            <a:endParaRPr lang="en-US"/>
          </a:p>
        </p:txBody>
      </p:sp>
    </p:spTree>
    <p:extLst>
      <p:ext uri="{BB962C8B-B14F-4D97-AF65-F5344CB8AC3E}">
        <p14:creationId xmlns:p14="http://schemas.microsoft.com/office/powerpoint/2010/main" val="3708947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37</a:t>
            </a:fld>
            <a:endParaRPr lang="en-US"/>
          </a:p>
        </p:txBody>
      </p:sp>
    </p:spTree>
    <p:extLst>
      <p:ext uri="{BB962C8B-B14F-4D97-AF65-F5344CB8AC3E}">
        <p14:creationId xmlns:p14="http://schemas.microsoft.com/office/powerpoint/2010/main" val="319362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41</a:t>
            </a:fld>
            <a:endParaRPr lang="en-US"/>
          </a:p>
        </p:txBody>
      </p:sp>
    </p:spTree>
    <p:extLst>
      <p:ext uri="{BB962C8B-B14F-4D97-AF65-F5344CB8AC3E}">
        <p14:creationId xmlns:p14="http://schemas.microsoft.com/office/powerpoint/2010/main" val="1037115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2E2DBCA3-FF35-4AD7-9C11-69045935B392}" type="slidenum">
              <a:rPr lang="en-US" smtClean="0"/>
              <a:pPr/>
              <a:t>46</a:t>
            </a:fld>
            <a:endParaRPr lang="en-US"/>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333993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9</a:t>
            </a:fld>
            <a:endParaRPr lang="en-US"/>
          </a:p>
        </p:txBody>
      </p:sp>
    </p:spTree>
    <p:extLst>
      <p:ext uri="{BB962C8B-B14F-4D97-AF65-F5344CB8AC3E}">
        <p14:creationId xmlns:p14="http://schemas.microsoft.com/office/powerpoint/2010/main" val="840560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51</a:t>
            </a:fld>
            <a:endParaRPr lang="en-US"/>
          </a:p>
        </p:txBody>
      </p:sp>
    </p:spTree>
    <p:extLst>
      <p:ext uri="{BB962C8B-B14F-4D97-AF65-F5344CB8AC3E}">
        <p14:creationId xmlns:p14="http://schemas.microsoft.com/office/powerpoint/2010/main" val="1644603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59</a:t>
            </a:fld>
            <a:endParaRPr lang="en-US"/>
          </a:p>
        </p:txBody>
      </p:sp>
    </p:spTree>
    <p:extLst>
      <p:ext uri="{BB962C8B-B14F-4D97-AF65-F5344CB8AC3E}">
        <p14:creationId xmlns:p14="http://schemas.microsoft.com/office/powerpoint/2010/main" val="2034981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60</a:t>
            </a:fld>
            <a:endParaRPr lang="en-US"/>
          </a:p>
        </p:txBody>
      </p:sp>
    </p:spTree>
    <p:extLst>
      <p:ext uri="{BB962C8B-B14F-4D97-AF65-F5344CB8AC3E}">
        <p14:creationId xmlns:p14="http://schemas.microsoft.com/office/powerpoint/2010/main" val="2364981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63</a:t>
            </a:fld>
            <a:endParaRPr lang="en-US"/>
          </a:p>
        </p:txBody>
      </p:sp>
    </p:spTree>
    <p:extLst>
      <p:ext uri="{BB962C8B-B14F-4D97-AF65-F5344CB8AC3E}">
        <p14:creationId xmlns:p14="http://schemas.microsoft.com/office/powerpoint/2010/main" val="1078343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64</a:t>
            </a:fld>
            <a:endParaRPr lang="en-US"/>
          </a:p>
        </p:txBody>
      </p:sp>
    </p:spTree>
    <p:extLst>
      <p:ext uri="{BB962C8B-B14F-4D97-AF65-F5344CB8AC3E}">
        <p14:creationId xmlns:p14="http://schemas.microsoft.com/office/powerpoint/2010/main" val="2384436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10</a:t>
            </a:fld>
            <a:endParaRPr lang="en-US"/>
          </a:p>
        </p:txBody>
      </p:sp>
    </p:spTree>
    <p:extLst>
      <p:ext uri="{BB962C8B-B14F-4D97-AF65-F5344CB8AC3E}">
        <p14:creationId xmlns:p14="http://schemas.microsoft.com/office/powerpoint/2010/main" val="266036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11</a:t>
            </a:fld>
            <a:endParaRPr lang="en-US"/>
          </a:p>
        </p:txBody>
      </p:sp>
    </p:spTree>
    <p:extLst>
      <p:ext uri="{BB962C8B-B14F-4D97-AF65-F5344CB8AC3E}">
        <p14:creationId xmlns:p14="http://schemas.microsoft.com/office/powerpoint/2010/main" val="192833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12</a:t>
            </a:fld>
            <a:endParaRPr lang="en-US"/>
          </a:p>
        </p:txBody>
      </p:sp>
    </p:spTree>
    <p:extLst>
      <p:ext uri="{BB962C8B-B14F-4D97-AF65-F5344CB8AC3E}">
        <p14:creationId xmlns:p14="http://schemas.microsoft.com/office/powerpoint/2010/main" val="384779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13</a:t>
            </a:fld>
            <a:endParaRPr lang="en-US"/>
          </a:p>
        </p:txBody>
      </p:sp>
    </p:spTree>
    <p:extLst>
      <p:ext uri="{BB962C8B-B14F-4D97-AF65-F5344CB8AC3E}">
        <p14:creationId xmlns:p14="http://schemas.microsoft.com/office/powerpoint/2010/main" val="386976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14</a:t>
            </a:fld>
            <a:endParaRPr lang="en-US"/>
          </a:p>
        </p:txBody>
      </p:sp>
    </p:spTree>
    <p:extLst>
      <p:ext uri="{BB962C8B-B14F-4D97-AF65-F5344CB8AC3E}">
        <p14:creationId xmlns:p14="http://schemas.microsoft.com/office/powerpoint/2010/main" val="3344106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2E2DBCA3-FF35-4AD7-9C11-69045935B392}" type="slidenum">
              <a:rPr lang="en-US" smtClean="0"/>
              <a:pPr/>
              <a:t>15</a:t>
            </a:fld>
            <a:endParaRPr lang="en-US"/>
          </a:p>
        </p:txBody>
      </p:sp>
    </p:spTree>
    <p:extLst>
      <p:ext uri="{BB962C8B-B14F-4D97-AF65-F5344CB8AC3E}">
        <p14:creationId xmlns:p14="http://schemas.microsoft.com/office/powerpoint/2010/main" val="27826407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3.jpeg"/><Relationship Id="rId5" Type="http://schemas.openxmlformats.org/officeDocument/2006/relationships/image" Target="../media/image26.jpeg"/><Relationship Id="rId10" Type="http://schemas.openxmlformats.org/officeDocument/2006/relationships/image" Target="../media/image5.png"/><Relationship Id="rId4" Type="http://schemas.openxmlformats.org/officeDocument/2006/relationships/image" Target="../media/image25.jpeg"/><Relationship Id="rId9"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34.jpeg"/><Relationship Id="rId9" Type="http://schemas.openxmlformats.org/officeDocument/2006/relationships/image" Target="../media/image37.jpe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0.png"/><Relationship Id="rId3" Type="http://schemas.openxmlformats.org/officeDocument/2006/relationships/image" Target="../media/image38.gif"/><Relationship Id="rId7" Type="http://schemas.openxmlformats.org/officeDocument/2006/relationships/image" Target="../media/image7.jpe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jpeg"/><Relationship Id="rId11" Type="http://schemas.openxmlformats.org/officeDocument/2006/relationships/image" Target="../media/image10.png"/><Relationship Id="rId5" Type="http://schemas.openxmlformats.org/officeDocument/2006/relationships/image" Target="../media/image3.jpe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42.png"/><Relationship Id="rId2" Type="http://schemas.openxmlformats.org/officeDocument/2006/relationships/image" Target="../media/image24.jpeg"/><Relationship Id="rId1" Type="http://schemas.openxmlformats.org/officeDocument/2006/relationships/slideMaster" Target="../slideMasters/slideMaster2.xml"/><Relationship Id="rId6" Type="http://schemas.openxmlformats.org/officeDocument/2006/relationships/image" Target="../media/image28.png"/><Relationship Id="rId11" Type="http://schemas.openxmlformats.org/officeDocument/2006/relationships/image" Target="../media/image41.png"/><Relationship Id="rId5" Type="http://schemas.openxmlformats.org/officeDocument/2006/relationships/image" Target="../media/image27.png"/><Relationship Id="rId10" Type="http://schemas.openxmlformats.org/officeDocument/2006/relationships/image" Target="../media/image4.jpeg"/><Relationship Id="rId4" Type="http://schemas.openxmlformats.org/officeDocument/2006/relationships/image" Target="../media/image25.jpeg"/><Relationship Id="rId9"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34.jpeg"/><Relationship Id="rId9"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3" Type="http://schemas.openxmlformats.org/officeDocument/2006/relationships/image" Target="../media/image6.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12.emf"/><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srcRect/>
          <a:stretch>
            <a:fillRect/>
          </a:stretch>
        </p:blipFill>
        <p:spPr bwMode="auto">
          <a:xfrm>
            <a:off x="0" y="0"/>
            <a:ext cx="12211050" cy="6877050"/>
          </a:xfrm>
          <a:prstGeom prst="rect">
            <a:avLst/>
          </a:prstGeom>
          <a:noFill/>
          <a:ln w="9525">
            <a:noFill/>
            <a:miter lim="800000"/>
            <a:headEnd/>
            <a:tailEnd/>
          </a:ln>
          <a:effectLst/>
        </p:spPr>
      </p:pic>
      <p:grpSp>
        <p:nvGrpSpPr>
          <p:cNvPr id="38" name="Group 37"/>
          <p:cNvGrpSpPr/>
          <p:nvPr userDrawn="1"/>
        </p:nvGrpSpPr>
        <p:grpSpPr>
          <a:xfrm>
            <a:off x="105947" y="6147839"/>
            <a:ext cx="6261366" cy="578615"/>
            <a:chOff x="105947" y="6147839"/>
            <a:chExt cx="6261366" cy="578615"/>
          </a:xfrm>
        </p:grpSpPr>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1487" t="92153" r="81326" b="1736"/>
            <a:stretch/>
          </p:blipFill>
          <p:spPr>
            <a:xfrm>
              <a:off x="4271813" y="6291263"/>
              <a:ext cx="2095500" cy="419100"/>
            </a:xfrm>
            <a:prstGeom prst="rect">
              <a:avLst/>
            </a:prstGeom>
          </p:spPr>
        </p:pic>
        <p:pic>
          <p:nvPicPr>
            <p:cNvPr id="31" name="FBBAA21E-0E5D-4E0A-9BC6-E3E0BD57D1E0" descr="FBBAA21E-0E5D-4E0A-9BC6-E3E0BD57D1E0"/>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947" y="6147839"/>
              <a:ext cx="553841" cy="54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Group 57"/>
            <p:cNvGrpSpPr/>
            <p:nvPr userDrawn="1"/>
          </p:nvGrpSpPr>
          <p:grpSpPr>
            <a:xfrm>
              <a:off x="717109" y="6335929"/>
              <a:ext cx="2825774" cy="390525"/>
              <a:chOff x="-1412290" y="2140311"/>
              <a:chExt cx="2825774" cy="390525"/>
            </a:xfrm>
          </p:grpSpPr>
          <p:pic>
            <p:nvPicPr>
              <p:cNvPr id="45" name="Picture 44"/>
              <p:cNvPicPr>
                <a:picLocks noChangeAspect="1"/>
              </p:cNvPicPr>
              <p:nvPr userDrawn="1"/>
            </p:nvPicPr>
            <p:blipFill rotWithShape="1">
              <a:blip r:embed="rId3" cstate="print">
                <a:extLst>
                  <a:ext uri="{28A0092B-C50C-407E-A947-70E740481C1C}">
                    <a14:useLocalDpi xmlns:a14="http://schemas.microsoft.com/office/drawing/2010/main" val="0"/>
                  </a:ext>
                </a:extLst>
              </a:blip>
              <a:srcRect l="19327" t="92917" r="77627" b="1388"/>
              <a:stretch/>
            </p:blipFill>
            <p:spPr>
              <a:xfrm>
                <a:off x="-1412290" y="2140311"/>
                <a:ext cx="371475" cy="390525"/>
              </a:xfrm>
              <a:prstGeom prst="rect">
                <a:avLst/>
              </a:prstGeom>
            </p:spPr>
          </p:pic>
          <p:grpSp>
            <p:nvGrpSpPr>
              <p:cNvPr id="25" name="Group 24"/>
              <p:cNvGrpSpPr/>
              <p:nvPr userDrawn="1"/>
            </p:nvGrpSpPr>
            <p:grpSpPr>
              <a:xfrm>
                <a:off x="-1011990" y="2165502"/>
                <a:ext cx="296003" cy="302042"/>
                <a:chOff x="6875462" y="5232055"/>
                <a:chExt cx="434577" cy="413095"/>
              </a:xfrm>
            </p:grpSpPr>
            <p:sp>
              <p:nvSpPr>
                <p:cNvPr id="26" name="Oval 25"/>
                <p:cNvSpPr/>
                <p:nvPr/>
              </p:nvSpPr>
              <p:spPr>
                <a:xfrm>
                  <a:off x="6875462" y="5232055"/>
                  <a:ext cx="434577" cy="413095"/>
                </a:xfrm>
                <a:prstGeom prst="ellipse">
                  <a:avLst/>
                </a:prstGeom>
                <a:solidFill>
                  <a:srgbClr val="F79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27" name="Group 26"/>
                <p:cNvGrpSpPr/>
                <p:nvPr/>
              </p:nvGrpSpPr>
              <p:grpSpPr>
                <a:xfrm>
                  <a:off x="6921076" y="5344045"/>
                  <a:ext cx="328595" cy="192608"/>
                  <a:chOff x="5216847" y="5361256"/>
                  <a:chExt cx="339928" cy="192608"/>
                </a:xfrm>
              </p:grpSpPr>
              <p:sp>
                <p:nvSpPr>
                  <p:cNvPr id="28" name="Rounded Rectangle 27"/>
                  <p:cNvSpPr/>
                  <p:nvPr/>
                </p:nvSpPr>
                <p:spPr>
                  <a:xfrm>
                    <a:off x="5216847" y="5361256"/>
                    <a:ext cx="339928" cy="192608"/>
                  </a:xfrm>
                  <a:prstGeom prst="roundRect">
                    <a:avLst>
                      <a:gd name="adj" fmla="val 36147"/>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29" name="Isosceles Triangle 28"/>
                  <p:cNvSpPr/>
                  <p:nvPr/>
                </p:nvSpPr>
                <p:spPr>
                  <a:xfrm rot="5400000">
                    <a:off x="5353056" y="5413887"/>
                    <a:ext cx="104762" cy="90487"/>
                  </a:xfrm>
                  <a:prstGeom prst="triangle">
                    <a:avLst/>
                  </a:prstGeom>
                  <a:solidFill>
                    <a:srgbClr val="F79648"/>
                  </a:solidFill>
                  <a:ln>
                    <a:solidFill>
                      <a:srgbClr val="F79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pic>
            <p:nvPicPr>
              <p:cNvPr id="57" name="Picture 56"/>
              <p:cNvPicPr>
                <a:picLocks noChangeAspect="1"/>
              </p:cNvPicPr>
              <p:nvPr userDrawn="1"/>
            </p:nvPicPr>
            <p:blipFill rotWithShape="1">
              <a:blip r:embed="rId3" cstate="print">
                <a:extLst>
                  <a:ext uri="{28A0092B-C50C-407E-A947-70E740481C1C}">
                    <a14:useLocalDpi xmlns:a14="http://schemas.microsoft.com/office/drawing/2010/main" val="0"/>
                  </a:ext>
                </a:extLst>
              </a:blip>
              <a:srcRect l="46233" t="93148" r="36059" b="1575"/>
              <a:stretch/>
            </p:blipFill>
            <p:spPr>
              <a:xfrm>
                <a:off x="-759695" y="2149916"/>
                <a:ext cx="2173179" cy="352345"/>
              </a:xfrm>
              <a:prstGeom prst="rect">
                <a:avLst/>
              </a:prstGeom>
            </p:spPr>
          </p:pic>
        </p:grpSp>
        <p:pic>
          <p:nvPicPr>
            <p:cNvPr id="39" name="F1983CC7-BE19-4DA7-826D-56BD4CDCF4F3" descr="F1983CC7-BE19-4DA7-826D-56BD4CDCF4F3"/>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967" t="2295" r="3658" b="16553"/>
            <a:stretch/>
          </p:blipFill>
          <p:spPr bwMode="auto">
            <a:xfrm>
              <a:off x="3624754" y="6176584"/>
              <a:ext cx="553841" cy="54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33208" y="212399"/>
            <a:ext cx="942232" cy="972000"/>
          </a:xfrm>
          <a:prstGeom prst="rect">
            <a:avLst/>
          </a:prstGeom>
          <a:ln>
            <a:noFill/>
          </a:ln>
        </p:spPr>
      </p:pic>
      <p:pic>
        <p:nvPicPr>
          <p:cNvPr id="3" name="Picture 2" descr="C:\Users\User\Desktop\DOSM Slide Corporate\GIF_dosm-70-bm.gif"/>
          <p:cNvPicPr>
            <a:picLocks noChangeAspect="1" noChangeArrowheads="1" noCrop="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3200" y="212400"/>
            <a:ext cx="1792800" cy="1792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2A84D73-9C64-4CB5-AE48-18161AE7FCFB}"/>
              </a:ext>
            </a:extLst>
          </p:cNvPr>
          <p:cNvGrpSpPr/>
          <p:nvPr userDrawn="1"/>
        </p:nvGrpSpPr>
        <p:grpSpPr>
          <a:xfrm>
            <a:off x="11193479" y="1288156"/>
            <a:ext cx="821689" cy="4713150"/>
            <a:chOff x="11133208" y="1332543"/>
            <a:chExt cx="942232" cy="5404573"/>
          </a:xfrm>
        </p:grpSpPr>
        <p:pic>
          <p:nvPicPr>
            <p:cNvPr id="19" name="Picture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3309" t="20522" r="2430" b="25219"/>
            <a:stretch/>
          </p:blipFill>
          <p:spPr>
            <a:xfrm>
              <a:off x="11196244" y="3578550"/>
              <a:ext cx="879196" cy="577962"/>
            </a:xfrm>
            <a:prstGeom prst="rect">
              <a:avLst/>
            </a:prstGeom>
            <a:ln>
              <a:noFill/>
            </a:ln>
          </p:spPr>
        </p:pic>
        <p:pic>
          <p:nvPicPr>
            <p:cNvPr id="20" name="Picture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40476" y="5246379"/>
              <a:ext cx="834964" cy="449456"/>
            </a:xfrm>
            <a:prstGeom prst="rect">
              <a:avLst/>
            </a:prstGeom>
            <a:ln>
              <a:noFill/>
            </a:ln>
          </p:spPr>
        </p:pic>
        <p:pic>
          <p:nvPicPr>
            <p:cNvPr id="21" name="Picture 20"/>
            <p:cNvPicPr>
              <a:picLocks noChangeAspect="1"/>
            </p:cNvPicPr>
            <p:nvPr userDrawn="1"/>
          </p:nvPicPr>
          <p:blipFill rotWithShape="1">
            <a:blip r:embed="rId10" cstate="print">
              <a:extLst>
                <a:ext uri="{28A0092B-C50C-407E-A947-70E740481C1C}">
                  <a14:useLocalDpi xmlns:a14="http://schemas.microsoft.com/office/drawing/2010/main" val="0"/>
                </a:ext>
              </a:extLst>
            </a:blip>
            <a:srcRect l="90553" t="72040" r="888" b="12781"/>
            <a:stretch/>
          </p:blipFill>
          <p:spPr>
            <a:xfrm>
              <a:off x="11192577" y="4290246"/>
              <a:ext cx="882863" cy="822399"/>
            </a:xfrm>
            <a:prstGeom prst="rect">
              <a:avLst/>
            </a:prstGeom>
            <a:ln>
              <a:noFill/>
            </a:ln>
          </p:spPr>
        </p:pic>
        <p:pic>
          <p:nvPicPr>
            <p:cNvPr id="23" name="Picture 22"/>
            <p:cNvPicPr>
              <a:picLocks noChangeAspect="1"/>
            </p:cNvPicPr>
            <p:nvPr userDrawn="1"/>
          </p:nvPicPr>
          <p:blipFill rotWithShape="1">
            <a:blip r:embed="rId11" cstate="print">
              <a:extLst>
                <a:ext uri="{28A0092B-C50C-407E-A947-70E740481C1C}">
                  <a14:useLocalDpi xmlns:a14="http://schemas.microsoft.com/office/drawing/2010/main" val="0"/>
                </a:ext>
              </a:extLst>
            </a:blip>
            <a:srcRect l="90182" t="19702" r="1024" b="62885"/>
            <a:stretch/>
          </p:blipFill>
          <p:spPr>
            <a:xfrm>
              <a:off x="11234868" y="1332543"/>
              <a:ext cx="840572" cy="874194"/>
            </a:xfrm>
            <a:prstGeom prst="rect">
              <a:avLst/>
            </a:prstGeom>
            <a:ln>
              <a:noFill/>
            </a:ln>
          </p:spPr>
        </p:pic>
        <p:pic>
          <p:nvPicPr>
            <p:cNvPr id="32" name="Picture 2" descr="D:\Dzul\resources\logo\HIES\HIES BM.png"/>
            <p:cNvPicPr>
              <a:picLocks noChangeAspect="1" noChangeArrowheads="1"/>
            </p:cNvPicPr>
            <p:nvPr userDrawn="1"/>
          </p:nvPicPr>
          <p:blipFill>
            <a:blip r:embed="rId12" cstate="print"/>
            <a:srcRect/>
            <a:stretch>
              <a:fillRect/>
            </a:stretch>
          </p:blipFill>
          <p:spPr bwMode="auto">
            <a:xfrm>
              <a:off x="11133208" y="5829570"/>
              <a:ext cx="942232" cy="907546"/>
            </a:xfrm>
            <a:prstGeom prst="rect">
              <a:avLst/>
            </a:prstGeom>
            <a:noFill/>
          </p:spPr>
        </p:pic>
        <p:pic>
          <p:nvPicPr>
            <p:cNvPr id="24" name="Picture 23">
              <a:extLst>
                <a:ext uri="{FF2B5EF4-FFF2-40B4-BE49-F238E27FC236}">
                  <a16:creationId xmlns:a16="http://schemas.microsoft.com/office/drawing/2014/main" id="{5563EB5D-834A-4B03-A5FA-11E98E13984D}"/>
                </a:ext>
              </a:extLst>
            </p:cNvPr>
            <p:cNvPicPr>
              <a:picLocks noChangeAspect="1"/>
            </p:cNvPicPr>
            <p:nvPr userDrawn="1"/>
          </p:nvPicPr>
          <p:blipFill>
            <a:blip r:embed="rId13"/>
            <a:stretch>
              <a:fillRect/>
            </a:stretch>
          </p:blipFill>
          <p:spPr>
            <a:xfrm>
              <a:off x="11362099" y="2340471"/>
              <a:ext cx="713341" cy="1104345"/>
            </a:xfrm>
            <a:prstGeom prst="rect">
              <a:avLst/>
            </a:prstGeom>
          </p:spPr>
        </p:pic>
      </p:grpSp>
    </p:spTree>
    <p:extLst>
      <p:ext uri="{BB962C8B-B14F-4D97-AF65-F5344CB8AC3E}">
        <p14:creationId xmlns:p14="http://schemas.microsoft.com/office/powerpoint/2010/main" val="2484394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3502364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047D46-D7A3-48B0-81E9-64F17008F8CB}" type="datetimeFigureOut">
              <a:rPr lang="en-US" smtClean="0"/>
              <a:pPr/>
              <a:t>9/26/2019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312FA5E-F760-46BC-9929-E28BB1D5F442}"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8" name="Rectangle 7"/>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197402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Rectangle 8"/>
          <p:cNvSpPr/>
          <p:nvPr userDrawn="1"/>
        </p:nvSpPr>
        <p:spPr>
          <a:xfrm>
            <a:off x="11534993" y="6525344"/>
            <a:ext cx="490840" cy="369332"/>
          </a:xfrm>
          <a:prstGeom prst="rect">
            <a:avLst/>
          </a:prstGeom>
        </p:spPr>
        <p:txBody>
          <a:bodyPr wrap="none" anchor="ctr">
            <a:spAutoFit/>
          </a:bodyPr>
          <a:lstStyle/>
          <a:p>
            <a:pPr algn="ctr"/>
            <a:fld id="{296DD844-DC38-4A48-AE9B-AEC377D66D59}" type="slidenum">
              <a:rPr lang="ms-MY" sz="1800" b="1" smtClean="0">
                <a:solidFill>
                  <a:schemeClr val="bg1"/>
                </a:solidFill>
                <a:latin typeface="Arial Black" panose="020B0A04020102020204" pitchFamily="34" charset="0"/>
                <a:cs typeface="Arial" panose="020B0604020202020204" pitchFamily="34" charset="0"/>
              </a:rPr>
              <a:pPr algn="ctr"/>
              <a:t>‹#›</a:t>
            </a:fld>
            <a:endParaRPr lang="ms-MY" sz="1800" b="1" dirty="0">
              <a:solidFill>
                <a:schemeClr val="bg1"/>
              </a:solidFill>
              <a:latin typeface="Arial Black" panose="020B0A04020102020204" pitchFamily="34" charset="0"/>
              <a:cs typeface="Arial" panose="020B0604020202020204" pitchFamily="34" charset="0"/>
            </a:endParaRPr>
          </a:p>
        </p:txBody>
      </p:sp>
      <p:grpSp>
        <p:nvGrpSpPr>
          <p:cNvPr id="3" name="Group 2"/>
          <p:cNvGrpSpPr/>
          <p:nvPr userDrawn="1"/>
        </p:nvGrpSpPr>
        <p:grpSpPr>
          <a:xfrm>
            <a:off x="-306" y="171"/>
            <a:ext cx="12192306" cy="6857829"/>
            <a:chOff x="0" y="171"/>
            <a:chExt cx="12192306" cy="6857829"/>
          </a:xfrm>
        </p:grpSpPr>
        <p:pic>
          <p:nvPicPr>
            <p:cNvPr id="4" name="Picture 1" descr="C:\Users\User\Desktop\JPU\Logo Banci 2020 High Resolution updated 31 October 2018 (Malay).jpg"/>
            <p:cNvPicPr>
              <a:picLocks noChangeAspect="1" noChangeArrowheads="1"/>
            </p:cNvPicPr>
            <p:nvPr/>
          </p:nvPicPr>
          <p:blipFill>
            <a:blip r:embed="rId2" cstate="print"/>
            <a:srcRect t="14634" b="15334"/>
            <a:stretch>
              <a:fillRect/>
            </a:stretch>
          </p:blipFill>
          <p:spPr bwMode="auto">
            <a:xfrm>
              <a:off x="10945091" y="4078618"/>
              <a:ext cx="1080654" cy="867456"/>
            </a:xfrm>
            <a:prstGeom prst="rect">
              <a:avLst/>
            </a:prstGeom>
            <a:noFill/>
          </p:spPr>
        </p:pic>
        <p:grpSp>
          <p:nvGrpSpPr>
            <p:cNvPr id="5" name="Group 4"/>
            <p:cNvGrpSpPr/>
            <p:nvPr userDrawn="1"/>
          </p:nvGrpSpPr>
          <p:grpSpPr>
            <a:xfrm>
              <a:off x="0" y="171"/>
              <a:ext cx="12192306" cy="6857829"/>
              <a:chOff x="0" y="171"/>
              <a:chExt cx="12192306" cy="6857829"/>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grpSp>
            <p:nvGrpSpPr>
              <p:cNvPr id="7" name="Group 6"/>
              <p:cNvGrpSpPr/>
              <p:nvPr/>
            </p:nvGrpSpPr>
            <p:grpSpPr>
              <a:xfrm>
                <a:off x="4089400" y="6362700"/>
                <a:ext cx="4673600" cy="330200"/>
                <a:chOff x="4089400" y="6362700"/>
                <a:chExt cx="4673600" cy="330200"/>
              </a:xfrm>
            </p:grpSpPr>
            <p:sp>
              <p:nvSpPr>
                <p:cNvPr id="8" name="Rectangle 7"/>
                <p:cNvSpPr/>
                <p:nvPr/>
              </p:nvSpPr>
              <p:spPr>
                <a:xfrm>
                  <a:off x="4089400" y="6400800"/>
                  <a:ext cx="1625600" cy="2921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sp>
              <p:nvSpPr>
                <p:cNvPr id="10" name="Rectangle 9"/>
                <p:cNvSpPr/>
                <p:nvPr/>
              </p:nvSpPr>
              <p:spPr>
                <a:xfrm>
                  <a:off x="5715000" y="6362700"/>
                  <a:ext cx="3048000" cy="3302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grpSp>
        </p:grpSp>
      </p:grpSp>
      <p:sp>
        <p:nvSpPr>
          <p:cNvPr id="12" name="Rectangle 11"/>
          <p:cNvSpPr/>
          <p:nvPr userDrawn="1"/>
        </p:nvSpPr>
        <p:spPr>
          <a:xfrm>
            <a:off x="5853298" y="6638925"/>
            <a:ext cx="633227" cy="11112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l="3309" t="20522" r="2430" b="25219"/>
          <a:stretch/>
        </p:blipFill>
        <p:spPr>
          <a:xfrm>
            <a:off x="11010900" y="4145005"/>
            <a:ext cx="1117600" cy="734682"/>
          </a:xfrm>
          <a:prstGeom prst="rect">
            <a:avLst/>
          </a:prstGeom>
        </p:spPr>
      </p:pic>
      <p:sp>
        <p:nvSpPr>
          <p:cNvPr id="18" name="Rectangle 17"/>
          <p:cNvSpPr/>
          <p:nvPr userDrawn="1"/>
        </p:nvSpPr>
        <p:spPr>
          <a:xfrm>
            <a:off x="10771871" y="290286"/>
            <a:ext cx="1420129" cy="570411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l="3309" t="20522" r="2430" b="25219"/>
          <a:stretch/>
        </p:blipFill>
        <p:spPr>
          <a:xfrm>
            <a:off x="11300226" y="3441117"/>
            <a:ext cx="769681" cy="505969"/>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00227" y="5324805"/>
            <a:ext cx="844689" cy="454692"/>
          </a:xfrm>
          <a:prstGeom prst="rect">
            <a:avLst/>
          </a:prstGeom>
        </p:spPr>
      </p:pic>
      <p:pic>
        <p:nvPicPr>
          <p:cNvPr id="21" name="Picture 20"/>
          <p:cNvPicPr>
            <a:picLocks noChangeAspect="1"/>
          </p:cNvPicPr>
          <p:nvPr userDrawn="1"/>
        </p:nvPicPr>
        <p:blipFill rotWithShape="1">
          <a:blip r:embed="rId7" cstate="print">
            <a:extLst>
              <a:ext uri="{28A0092B-C50C-407E-A947-70E740481C1C}">
                <a14:useLocalDpi xmlns:a14="http://schemas.microsoft.com/office/drawing/2010/main" val="0"/>
              </a:ext>
            </a:extLst>
          </a:blip>
          <a:srcRect l="90553" t="72040" r="888" b="12781"/>
          <a:stretch/>
        </p:blipFill>
        <p:spPr>
          <a:xfrm>
            <a:off x="11267103" y="4247237"/>
            <a:ext cx="893147" cy="831978"/>
          </a:xfrm>
          <a:prstGeom prst="rect">
            <a:avLst/>
          </a:prstGeom>
        </p:spPr>
      </p:pic>
      <p:pic>
        <p:nvPicPr>
          <p:cNvPr id="22" name="Picture 21"/>
          <p:cNvPicPr>
            <a:picLocks noChangeAspect="1"/>
          </p:cNvPicPr>
          <p:nvPr userDrawn="1"/>
        </p:nvPicPr>
        <p:blipFill rotWithShape="1">
          <a:blip r:embed="rId8" cstate="print">
            <a:extLst>
              <a:ext uri="{28A0092B-C50C-407E-A947-70E740481C1C}">
                <a14:useLocalDpi xmlns:a14="http://schemas.microsoft.com/office/drawing/2010/main" val="0"/>
              </a:ext>
            </a:extLst>
          </a:blip>
          <a:srcRect l="89765" t="37069" b="41723"/>
          <a:stretch/>
        </p:blipFill>
        <p:spPr>
          <a:xfrm>
            <a:off x="11279733" y="2233539"/>
            <a:ext cx="848767" cy="923755"/>
          </a:xfrm>
          <a:prstGeom prst="rect">
            <a:avLst/>
          </a:prstGeom>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90182" t="19702" r="1024" b="62885"/>
          <a:stretch/>
        </p:blipFill>
        <p:spPr>
          <a:xfrm>
            <a:off x="11219546" y="1217833"/>
            <a:ext cx="850362" cy="884377"/>
          </a:xfrm>
          <a:prstGeom prst="rect">
            <a:avLst/>
          </a:prstGeom>
        </p:spPr>
      </p:pic>
      <p:sp>
        <p:nvSpPr>
          <p:cNvPr id="24" name="Rectangle 23"/>
          <p:cNvSpPr/>
          <p:nvPr userDrawn="1"/>
        </p:nvSpPr>
        <p:spPr>
          <a:xfrm>
            <a:off x="2766011" y="6454775"/>
            <a:ext cx="319452" cy="18415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pic>
        <p:nvPicPr>
          <p:cNvPr id="30" name="Picture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87937" y="311169"/>
            <a:ext cx="713579" cy="736123"/>
          </a:xfrm>
          <a:prstGeom prst="rect">
            <a:avLst/>
          </a:prstGeom>
        </p:spPr>
      </p:pic>
      <p:sp>
        <p:nvSpPr>
          <p:cNvPr id="2" name="Rectangle 1"/>
          <p:cNvSpPr/>
          <p:nvPr userDrawn="1"/>
        </p:nvSpPr>
        <p:spPr>
          <a:xfrm>
            <a:off x="2314575" y="6276975"/>
            <a:ext cx="2466975" cy="473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31" name="FBBAA21E-0E5D-4E0A-9BC6-E3E0BD57D1E0" descr="FBBAA21E-0E5D-4E0A-9BC6-E3E0BD57D1E0"/>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314575" y="6184135"/>
            <a:ext cx="553841" cy="54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Group 57"/>
          <p:cNvGrpSpPr/>
          <p:nvPr userDrawn="1"/>
        </p:nvGrpSpPr>
        <p:grpSpPr>
          <a:xfrm>
            <a:off x="2925737" y="6372225"/>
            <a:ext cx="2825774" cy="390525"/>
            <a:chOff x="-1412290" y="2140311"/>
            <a:chExt cx="2825774" cy="390525"/>
          </a:xfrm>
        </p:grpSpPr>
        <p:pic>
          <p:nvPicPr>
            <p:cNvPr id="45" name="Picture 44"/>
            <p:cNvPicPr>
              <a:picLocks noChangeAspect="1"/>
            </p:cNvPicPr>
            <p:nvPr userDrawn="1"/>
          </p:nvPicPr>
          <p:blipFill rotWithShape="1">
            <a:blip r:embed="rId3" cstate="print">
              <a:extLst>
                <a:ext uri="{28A0092B-C50C-407E-A947-70E740481C1C}">
                  <a14:useLocalDpi xmlns:a14="http://schemas.microsoft.com/office/drawing/2010/main" val="0"/>
                </a:ext>
              </a:extLst>
            </a:blip>
            <a:srcRect l="19327" t="92917" r="77627" b="1388"/>
            <a:stretch/>
          </p:blipFill>
          <p:spPr>
            <a:xfrm>
              <a:off x="-1412290" y="2140311"/>
              <a:ext cx="371475" cy="390525"/>
            </a:xfrm>
            <a:prstGeom prst="rect">
              <a:avLst/>
            </a:prstGeom>
          </p:spPr>
        </p:pic>
        <p:grpSp>
          <p:nvGrpSpPr>
            <p:cNvPr id="25" name="Group 24"/>
            <p:cNvGrpSpPr/>
            <p:nvPr userDrawn="1"/>
          </p:nvGrpSpPr>
          <p:grpSpPr>
            <a:xfrm>
              <a:off x="-1011990" y="2165502"/>
              <a:ext cx="296003" cy="302042"/>
              <a:chOff x="6875462" y="5232055"/>
              <a:chExt cx="434577" cy="413095"/>
            </a:xfrm>
          </p:grpSpPr>
          <p:sp>
            <p:nvSpPr>
              <p:cNvPr id="26" name="Oval 25"/>
              <p:cNvSpPr/>
              <p:nvPr/>
            </p:nvSpPr>
            <p:spPr>
              <a:xfrm>
                <a:off x="6875462" y="5232055"/>
                <a:ext cx="434577" cy="413095"/>
              </a:xfrm>
              <a:prstGeom prst="ellipse">
                <a:avLst/>
              </a:prstGeom>
              <a:solidFill>
                <a:srgbClr val="F79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27" name="Group 26"/>
              <p:cNvGrpSpPr/>
              <p:nvPr/>
            </p:nvGrpSpPr>
            <p:grpSpPr>
              <a:xfrm>
                <a:off x="6921076" y="5344045"/>
                <a:ext cx="328595" cy="192608"/>
                <a:chOff x="5216847" y="5361256"/>
                <a:chExt cx="339928" cy="192608"/>
              </a:xfrm>
            </p:grpSpPr>
            <p:sp>
              <p:nvSpPr>
                <p:cNvPr id="28" name="Rounded Rectangle 27"/>
                <p:cNvSpPr/>
                <p:nvPr/>
              </p:nvSpPr>
              <p:spPr>
                <a:xfrm>
                  <a:off x="5216847" y="5361256"/>
                  <a:ext cx="339928" cy="192608"/>
                </a:xfrm>
                <a:prstGeom prst="roundRect">
                  <a:avLst>
                    <a:gd name="adj" fmla="val 36147"/>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29" name="Isosceles Triangle 28"/>
                <p:cNvSpPr/>
                <p:nvPr/>
              </p:nvSpPr>
              <p:spPr>
                <a:xfrm rot="5400000">
                  <a:off x="5353056" y="5413887"/>
                  <a:ext cx="104762" cy="90487"/>
                </a:xfrm>
                <a:prstGeom prst="triangle">
                  <a:avLst/>
                </a:prstGeom>
                <a:solidFill>
                  <a:srgbClr val="F79648"/>
                </a:solidFill>
                <a:ln>
                  <a:solidFill>
                    <a:srgbClr val="F79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pic>
          <p:nvPicPr>
            <p:cNvPr id="57" name="Picture 56"/>
            <p:cNvPicPr>
              <a:picLocks noChangeAspect="1"/>
            </p:cNvPicPr>
            <p:nvPr/>
          </p:nvPicPr>
          <p:blipFill rotWithShape="1">
            <a:blip r:embed="rId3" cstate="print">
              <a:extLst>
                <a:ext uri="{28A0092B-C50C-407E-A947-70E740481C1C}">
                  <a14:useLocalDpi xmlns:a14="http://schemas.microsoft.com/office/drawing/2010/main" val="0"/>
                </a:ext>
              </a:extLst>
            </a:blip>
            <a:srcRect l="46233" t="93148" r="36059" b="1575"/>
            <a:stretch/>
          </p:blipFill>
          <p:spPr>
            <a:xfrm>
              <a:off x="-759695" y="2149916"/>
              <a:ext cx="2173179" cy="352345"/>
            </a:xfrm>
            <a:prstGeom prst="rect">
              <a:avLst/>
            </a:prstGeom>
          </p:spPr>
        </p:pic>
      </p:grpSp>
      <p:sp>
        <p:nvSpPr>
          <p:cNvPr id="59" name="Rectangle 58"/>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853413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8" name="Rectangle 7"/>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94801" r="75515"/>
          <a:stretch/>
        </p:blipFill>
        <p:spPr>
          <a:xfrm>
            <a:off x="7038975" y="6501929"/>
            <a:ext cx="4572585" cy="356071"/>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95100" r="60100" b="-9"/>
          <a:stretch/>
        </p:blipFill>
        <p:spPr>
          <a:xfrm>
            <a:off x="1073790" y="6513354"/>
            <a:ext cx="4869810" cy="336179"/>
          </a:xfrm>
          <a:prstGeom prst="rect">
            <a:avLst/>
          </a:pr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7898" t="95017" r="28913" b="117"/>
          <a:stretch/>
        </p:blipFill>
        <p:spPr>
          <a:xfrm>
            <a:off x="5924550" y="6515100"/>
            <a:ext cx="1609725" cy="333375"/>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11" name="Rectangle 10"/>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94801" r="75515"/>
          <a:stretch/>
        </p:blipFill>
        <p:spPr>
          <a:xfrm>
            <a:off x="7038975" y="6501929"/>
            <a:ext cx="4572585" cy="356071"/>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95100" r="60100" b="-9"/>
          <a:stretch/>
        </p:blipFill>
        <p:spPr>
          <a:xfrm>
            <a:off x="1073790" y="6513358"/>
            <a:ext cx="4869810" cy="336179"/>
          </a:xfrm>
          <a:prstGeom prst="rect">
            <a:avLst/>
          </a:prstGeom>
        </p:spPr>
      </p:pic>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57898" t="95017" r="28913" b="117"/>
          <a:stretch/>
        </p:blipFill>
        <p:spPr>
          <a:xfrm>
            <a:off x="6172200" y="6515100"/>
            <a:ext cx="1609725" cy="333375"/>
          </a:xfrm>
          <a:prstGeom prst="rect">
            <a:avLst/>
          </a:prstGeom>
        </p:spPr>
      </p:pic>
      <p:grpSp>
        <p:nvGrpSpPr>
          <p:cNvPr id="19" name="Group 18"/>
          <p:cNvGrpSpPr/>
          <p:nvPr/>
        </p:nvGrpSpPr>
        <p:grpSpPr>
          <a:xfrm>
            <a:off x="5924550" y="6581531"/>
            <a:ext cx="247650" cy="185810"/>
            <a:chOff x="5216847" y="5361256"/>
            <a:chExt cx="339928" cy="192608"/>
          </a:xfrm>
        </p:grpSpPr>
        <p:sp>
          <p:nvSpPr>
            <p:cNvPr id="20" name="Rounded Rectangle 19"/>
            <p:cNvSpPr/>
            <p:nvPr/>
          </p:nvSpPr>
          <p:spPr>
            <a:xfrm>
              <a:off x="5216847" y="5361256"/>
              <a:ext cx="339928" cy="192608"/>
            </a:xfrm>
            <a:prstGeom prst="roundRect">
              <a:avLst>
                <a:gd name="adj" fmla="val 36147"/>
              </a:avLst>
            </a:prstGeom>
            <a:solidFill>
              <a:schemeClr val="bg1"/>
            </a:solidFill>
            <a:ln>
              <a:solidFill>
                <a:srgbClr val="2D879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21" name="Isosceles Triangle 20"/>
            <p:cNvSpPr/>
            <p:nvPr/>
          </p:nvSpPr>
          <p:spPr>
            <a:xfrm rot="5400000">
              <a:off x="5353056" y="5413887"/>
              <a:ext cx="104762" cy="90487"/>
            </a:xfrm>
            <a:prstGeom prst="triangle">
              <a:avLst/>
            </a:prstGeom>
            <a:solidFill>
              <a:srgbClr val="2D879E"/>
            </a:solidFill>
            <a:ln>
              <a:solidFill>
                <a:srgbClr val="2D8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Tree>
    <p:extLst>
      <p:ext uri="{BB962C8B-B14F-4D97-AF65-F5344CB8AC3E}">
        <p14:creationId xmlns:p14="http://schemas.microsoft.com/office/powerpoint/2010/main" val="354194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10218"/>
            <a:ext cx="12192000" cy="837562"/>
          </a:xfrm>
          <a:prstGeom prst="rect">
            <a:avLst/>
          </a:prstGeom>
        </p:spPr>
      </p:pic>
    </p:spTree>
    <p:extLst>
      <p:ext uri="{BB962C8B-B14F-4D97-AF65-F5344CB8AC3E}">
        <p14:creationId xmlns:p14="http://schemas.microsoft.com/office/powerpoint/2010/main" val="1024364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799" y="918506"/>
            <a:ext cx="8525436" cy="244973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rcRect l="25189"/>
          <a:stretch>
            <a:fillRect/>
          </a:stretch>
        </p:blipFill>
        <p:spPr>
          <a:xfrm>
            <a:off x="4156364" y="4424065"/>
            <a:ext cx="6377980" cy="1976733"/>
          </a:xfrm>
          <a:prstGeom prst="rect">
            <a:avLst/>
          </a:prstGeom>
        </p:spPr>
      </p:pic>
      <p:sp>
        <p:nvSpPr>
          <p:cNvPr id="4" name="Title 1"/>
          <p:cNvSpPr txBox="1">
            <a:spLocks/>
          </p:cNvSpPr>
          <p:nvPr userDrawn="1"/>
        </p:nvSpPr>
        <p:spPr>
          <a:xfrm>
            <a:off x="3416736" y="3612904"/>
            <a:ext cx="5349562" cy="441911"/>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strike="noStrike" kern="1200" normalizeH="0" baseline="0" noProof="0" dirty="0">
                <a:ln w="12700">
                  <a:noFill/>
                  <a:prstDash val="solid"/>
                </a:ln>
                <a:solidFill>
                  <a:srgbClr val="EF3F37"/>
                </a:solidFill>
                <a:effectLst>
                  <a:outerShdw blurRad="41275" dist="20320" dir="1800000" algn="tl" rotWithShape="0">
                    <a:srgbClr val="000000">
                      <a:alpha val="40000"/>
                    </a:srgbClr>
                  </a:outerShdw>
                </a:effectLst>
                <a:uLnTx/>
                <a:uFillTx/>
                <a:latin typeface="Impact" pitchFamily="34" charset="0"/>
                <a:ea typeface="+mj-ea"/>
                <a:cs typeface="+mj-cs"/>
              </a:rPr>
              <a:t>TERIMA</a:t>
            </a:r>
            <a:r>
              <a:rPr kumimoji="0" lang="en-US" sz="6600" b="1" i="0" strike="noStrike" kern="1200" normalizeH="0" baseline="0" noProof="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uLnTx/>
                <a:uFillTx/>
                <a:latin typeface="Impact" pitchFamily="34" charset="0"/>
                <a:ea typeface="+mj-ea"/>
                <a:cs typeface="+mj-cs"/>
              </a:rPr>
              <a:t>  </a:t>
            </a:r>
            <a:r>
              <a:rPr kumimoji="0" lang="en-US" sz="6600" b="1" i="0" strike="noStrike" kern="1200" normalizeH="0" baseline="0" noProof="0" dirty="0">
                <a:ln w="12700">
                  <a:noFill/>
                  <a:prstDash val="solid"/>
                </a:ln>
                <a:solidFill>
                  <a:srgbClr val="129779"/>
                </a:solidFill>
                <a:effectLst>
                  <a:outerShdw blurRad="41275" dist="20320" dir="1800000" algn="tl" rotWithShape="0">
                    <a:srgbClr val="000000">
                      <a:alpha val="40000"/>
                    </a:srgbClr>
                  </a:outerShdw>
                </a:effectLst>
                <a:uLnTx/>
                <a:uFillTx/>
                <a:latin typeface="Impact" pitchFamily="34" charset="0"/>
                <a:ea typeface="+mj-ea"/>
                <a:cs typeface="+mj-cs"/>
              </a:rPr>
              <a:t>KASIH</a:t>
            </a:r>
          </a:p>
        </p:txBody>
      </p:sp>
      <p:pic>
        <p:nvPicPr>
          <p:cNvPr id="5" name="Picture 1" descr="C:\Users\User\Desktop\JPU\Logo Banci 2020 High Resolution updated 31 October 2018 (Malay).jpg"/>
          <p:cNvPicPr>
            <a:picLocks noChangeAspect="1" noChangeArrowheads="1"/>
          </p:cNvPicPr>
          <p:nvPr userDrawn="1"/>
        </p:nvPicPr>
        <p:blipFill>
          <a:blip r:embed="rId4" cstate="print"/>
          <a:srcRect t="14634" b="15334"/>
          <a:stretch>
            <a:fillRect/>
          </a:stretch>
        </p:blipFill>
        <p:spPr bwMode="auto">
          <a:xfrm>
            <a:off x="2715491" y="5112326"/>
            <a:ext cx="1959431" cy="1288472"/>
          </a:xfrm>
          <a:prstGeom prst="rect">
            <a:avLst/>
          </a:prstGeom>
          <a:noFill/>
        </p:spPr>
      </p:pic>
      <p:pic>
        <p:nvPicPr>
          <p:cNvPr id="6" name="Picture 5"/>
          <p:cNvPicPr>
            <a:picLocks noChangeAspect="1"/>
          </p:cNvPicPr>
          <p:nvPr userDrawn="1"/>
        </p:nvPicPr>
        <p:blipFill rotWithShape="1">
          <a:blip r:embed="rId5"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t="95100" r="60100" b="-9"/>
          <a:stretch/>
        </p:blipFill>
        <p:spPr>
          <a:xfrm>
            <a:off x="1073790" y="6513354"/>
            <a:ext cx="4869810" cy="336179"/>
          </a:xfrm>
          <a:prstGeom prst="rect">
            <a:avLst/>
          </a:prstGeom>
        </p:spPr>
      </p:pic>
      <p:pic>
        <p:nvPicPr>
          <p:cNvPr id="8" name="Picture 7"/>
          <p:cNvPicPr>
            <a:picLocks noChangeAspect="1"/>
          </p:cNvPicPr>
          <p:nvPr userDrawn="1"/>
        </p:nvPicPr>
        <p:blipFill rotWithShape="1">
          <a:blip r:embed="rId6" cstate="print">
            <a:extLst>
              <a:ext uri="{28A0092B-C50C-407E-A947-70E740481C1C}">
                <a14:useLocalDpi xmlns:a14="http://schemas.microsoft.com/office/drawing/2010/main" val="0"/>
              </a:ext>
            </a:extLst>
          </a:blip>
          <a:srcRect l="57898" t="95017" r="28913" b="117"/>
          <a:stretch/>
        </p:blipFill>
        <p:spPr>
          <a:xfrm>
            <a:off x="5924550" y="6524624"/>
            <a:ext cx="1609725" cy="323851"/>
          </a:xfrm>
          <a:prstGeom prst="rect">
            <a:avLst/>
          </a:prstGeom>
        </p:spPr>
      </p:pic>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val="0"/>
              </a:ext>
            </a:extLst>
          </a:blip>
          <a:srcRect t="95100" r="75552" b="-299"/>
          <a:stretch/>
        </p:blipFill>
        <p:spPr>
          <a:xfrm>
            <a:off x="7444739" y="6524624"/>
            <a:ext cx="4223385" cy="333375"/>
          </a:xfrm>
          <a:prstGeom prst="rect">
            <a:avLst/>
          </a:prstGeom>
        </p:spPr>
      </p:pic>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val="0"/>
              </a:ext>
            </a:extLst>
          </a:blip>
          <a:srcRect l="3309" t="20522" r="2430" b="25219"/>
          <a:stretch/>
        </p:blipFill>
        <p:spPr>
          <a:xfrm>
            <a:off x="2247380" y="5043877"/>
            <a:ext cx="2377095" cy="1368347"/>
          </a:xfrm>
          <a:prstGeom prst="rect">
            <a:avLst/>
          </a:prstGeom>
        </p:spPr>
      </p:pic>
      <p:pic>
        <p:nvPicPr>
          <p:cNvPr id="22" name="Picture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23" name="Rectangle 22"/>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pic>
        <p:nvPicPr>
          <p:cNvPr id="24" name="Picture 23"/>
          <p:cNvPicPr>
            <a:picLocks noChangeAspect="1"/>
          </p:cNvPicPr>
          <p:nvPr userDrawn="1"/>
        </p:nvPicPr>
        <p:blipFill rotWithShape="1">
          <a:blip r:embed="rId6" cstate="print">
            <a:extLst>
              <a:ext uri="{28A0092B-C50C-407E-A947-70E740481C1C}">
                <a14:useLocalDpi xmlns:a14="http://schemas.microsoft.com/office/drawing/2010/main" val="0"/>
              </a:ext>
            </a:extLst>
          </a:blip>
          <a:srcRect t="94801" r="75515"/>
          <a:stretch/>
        </p:blipFill>
        <p:spPr>
          <a:xfrm>
            <a:off x="7038975" y="6501929"/>
            <a:ext cx="4572585" cy="356071"/>
          </a:xfrm>
          <a:prstGeom prst="rect">
            <a:avLst/>
          </a:prstGeom>
        </p:spPr>
      </p:pic>
      <p:pic>
        <p:nvPicPr>
          <p:cNvPr id="25" name="Picture 24"/>
          <p:cNvPicPr>
            <a:picLocks noChangeAspect="1"/>
          </p:cNvPicPr>
          <p:nvPr userDrawn="1"/>
        </p:nvPicPr>
        <p:blipFill rotWithShape="1">
          <a:blip r:embed="rId5"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26" name="Picture 25"/>
          <p:cNvPicPr>
            <a:picLocks noChangeAspect="1"/>
          </p:cNvPicPr>
          <p:nvPr userDrawn="1"/>
        </p:nvPicPr>
        <p:blipFill rotWithShape="1">
          <a:blip r:embed="rId6" cstate="print">
            <a:extLst>
              <a:ext uri="{28A0092B-C50C-407E-A947-70E740481C1C}">
                <a14:useLocalDpi xmlns:a14="http://schemas.microsoft.com/office/drawing/2010/main" val="0"/>
              </a:ext>
            </a:extLst>
          </a:blip>
          <a:srcRect t="95100" r="60100" b="-9"/>
          <a:stretch/>
        </p:blipFill>
        <p:spPr>
          <a:xfrm>
            <a:off x="1073790" y="6513354"/>
            <a:ext cx="4869810" cy="336179"/>
          </a:xfrm>
          <a:prstGeom prst="rect">
            <a:avLst/>
          </a:prstGeom>
        </p:spPr>
      </p:pic>
      <p:pic>
        <p:nvPicPr>
          <p:cNvPr id="27" name="Picture 26"/>
          <p:cNvPicPr>
            <a:picLocks noChangeAspect="1"/>
          </p:cNvPicPr>
          <p:nvPr userDrawn="1"/>
        </p:nvPicPr>
        <p:blipFill rotWithShape="1">
          <a:blip r:embed="rId6" cstate="print">
            <a:extLst>
              <a:ext uri="{28A0092B-C50C-407E-A947-70E740481C1C}">
                <a14:useLocalDpi xmlns:a14="http://schemas.microsoft.com/office/drawing/2010/main" val="0"/>
              </a:ext>
            </a:extLst>
          </a:blip>
          <a:srcRect l="57898" t="95017" r="28913" b="117"/>
          <a:stretch/>
        </p:blipFill>
        <p:spPr>
          <a:xfrm>
            <a:off x="5924550" y="6515100"/>
            <a:ext cx="1609725" cy="333375"/>
          </a:xfrm>
          <a:prstGeom prst="rect">
            <a:avLst/>
          </a:prstGeom>
        </p:spPr>
      </p:pic>
      <p:pic>
        <p:nvPicPr>
          <p:cNvPr id="28" name="Picture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29" name="Rectangle 28"/>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pic>
        <p:nvPicPr>
          <p:cNvPr id="30" name="Picture 29"/>
          <p:cNvPicPr>
            <a:picLocks noChangeAspect="1"/>
          </p:cNvPicPr>
          <p:nvPr userDrawn="1"/>
        </p:nvPicPr>
        <p:blipFill rotWithShape="1">
          <a:blip r:embed="rId6" cstate="print">
            <a:extLst>
              <a:ext uri="{28A0092B-C50C-407E-A947-70E740481C1C}">
                <a14:useLocalDpi xmlns:a14="http://schemas.microsoft.com/office/drawing/2010/main" val="0"/>
              </a:ext>
            </a:extLst>
          </a:blip>
          <a:srcRect t="94801" r="75515"/>
          <a:stretch/>
        </p:blipFill>
        <p:spPr>
          <a:xfrm>
            <a:off x="7038975" y="6501929"/>
            <a:ext cx="4572585" cy="356071"/>
          </a:xfrm>
          <a:prstGeom prst="rect">
            <a:avLst/>
          </a:prstGeom>
        </p:spPr>
      </p:pic>
      <p:pic>
        <p:nvPicPr>
          <p:cNvPr id="31" name="Picture 30"/>
          <p:cNvPicPr>
            <a:picLocks noChangeAspect="1"/>
          </p:cNvPicPr>
          <p:nvPr userDrawn="1"/>
        </p:nvPicPr>
        <p:blipFill rotWithShape="1">
          <a:blip r:embed="rId5"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32" name="Picture 31"/>
          <p:cNvPicPr>
            <a:picLocks noChangeAspect="1"/>
          </p:cNvPicPr>
          <p:nvPr userDrawn="1"/>
        </p:nvPicPr>
        <p:blipFill rotWithShape="1">
          <a:blip r:embed="rId6" cstate="print">
            <a:extLst>
              <a:ext uri="{28A0092B-C50C-407E-A947-70E740481C1C}">
                <a14:useLocalDpi xmlns:a14="http://schemas.microsoft.com/office/drawing/2010/main" val="0"/>
              </a:ext>
            </a:extLst>
          </a:blip>
          <a:srcRect t="95100" r="60100" b="-9"/>
          <a:stretch/>
        </p:blipFill>
        <p:spPr>
          <a:xfrm>
            <a:off x="1073790" y="6513358"/>
            <a:ext cx="4869810" cy="336179"/>
          </a:xfrm>
          <a:prstGeom prst="rect">
            <a:avLst/>
          </a:prstGeom>
        </p:spPr>
      </p:pic>
      <p:pic>
        <p:nvPicPr>
          <p:cNvPr id="33" name="Picture 32"/>
          <p:cNvPicPr>
            <a:picLocks noChangeAspect="1"/>
          </p:cNvPicPr>
          <p:nvPr userDrawn="1"/>
        </p:nvPicPr>
        <p:blipFill rotWithShape="1">
          <a:blip r:embed="rId6" cstate="print">
            <a:extLst>
              <a:ext uri="{28A0092B-C50C-407E-A947-70E740481C1C}">
                <a14:useLocalDpi xmlns:a14="http://schemas.microsoft.com/office/drawing/2010/main" val="0"/>
              </a:ext>
            </a:extLst>
          </a:blip>
          <a:srcRect l="57898" t="95017" r="28913" b="117"/>
          <a:stretch/>
        </p:blipFill>
        <p:spPr>
          <a:xfrm>
            <a:off x="6172200" y="6515100"/>
            <a:ext cx="1609725" cy="333375"/>
          </a:xfrm>
          <a:prstGeom prst="rect">
            <a:avLst/>
          </a:prstGeom>
        </p:spPr>
      </p:pic>
      <p:grpSp>
        <p:nvGrpSpPr>
          <p:cNvPr id="35" name="Group 34"/>
          <p:cNvGrpSpPr/>
          <p:nvPr userDrawn="1"/>
        </p:nvGrpSpPr>
        <p:grpSpPr>
          <a:xfrm>
            <a:off x="5924550" y="6581531"/>
            <a:ext cx="247650" cy="185810"/>
            <a:chOff x="5216847" y="5361256"/>
            <a:chExt cx="339928" cy="192608"/>
          </a:xfrm>
        </p:grpSpPr>
        <p:sp>
          <p:nvSpPr>
            <p:cNvPr id="36" name="Rounded Rectangle 35"/>
            <p:cNvSpPr/>
            <p:nvPr/>
          </p:nvSpPr>
          <p:spPr>
            <a:xfrm>
              <a:off x="5216847" y="5361256"/>
              <a:ext cx="339928" cy="192608"/>
            </a:xfrm>
            <a:prstGeom prst="roundRect">
              <a:avLst>
                <a:gd name="adj" fmla="val 36147"/>
              </a:avLst>
            </a:prstGeom>
            <a:solidFill>
              <a:schemeClr val="bg1"/>
            </a:solidFill>
            <a:ln>
              <a:solidFill>
                <a:srgbClr val="2D879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37" name="Isosceles Triangle 36"/>
            <p:cNvSpPr/>
            <p:nvPr/>
          </p:nvSpPr>
          <p:spPr>
            <a:xfrm rot="5400000">
              <a:off x="5353056" y="5413887"/>
              <a:ext cx="104762" cy="90487"/>
            </a:xfrm>
            <a:prstGeom prst="triangle">
              <a:avLst/>
            </a:prstGeom>
            <a:solidFill>
              <a:srgbClr val="2D879E"/>
            </a:solidFill>
            <a:ln>
              <a:solidFill>
                <a:srgbClr val="2D8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34" name="9A79DC08-3910-4DB1-9008-C04B89A52B59" descr="9A79DC08-3910-4DB1-9008-C04B89A52B59"/>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394566" y="2421467"/>
            <a:ext cx="994649" cy="99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61E0DF2D-77EC-45E6-A1C1-46DF41CE38F6" descr="61E0DF2D-77EC-45E6-A1C1-46DF41CE38F6"/>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394566" y="5435599"/>
            <a:ext cx="968862" cy="97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119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srcRect/>
          <a:stretch>
            <a:fillRect/>
          </a:stretch>
        </p:blipFill>
        <p:spPr bwMode="auto">
          <a:xfrm>
            <a:off x="0" y="0"/>
            <a:ext cx="12211050" cy="6877050"/>
          </a:xfrm>
          <a:prstGeom prst="rect">
            <a:avLst/>
          </a:prstGeom>
          <a:noFill/>
          <a:ln w="9525">
            <a:noFill/>
            <a:miter lim="800000"/>
            <a:headEnd/>
            <a:tailEnd/>
          </a:ln>
          <a:effectLst/>
        </p:spPr>
      </p:pic>
      <p:pic>
        <p:nvPicPr>
          <p:cNvPr id="2054" name="Picture 6" descr="D:\Dzul\resources\logo\DOSM 70 TAHUN\gif_Logo-70-Tahun-BM-png.gif"/>
          <p:cNvPicPr>
            <a:picLocks noChangeAspect="1" noChangeArrowheads="1" noCrop="1"/>
          </p:cNvPicPr>
          <p:nvPr userDrawn="1"/>
        </p:nvPicPr>
        <p:blipFill>
          <a:blip r:embed="rId3" cstate="print"/>
          <a:srcRect/>
          <a:stretch>
            <a:fillRect/>
          </a:stretch>
        </p:blipFill>
        <p:spPr bwMode="auto">
          <a:xfrm>
            <a:off x="43200" y="212400"/>
            <a:ext cx="1792800" cy="1792800"/>
          </a:xfrm>
          <a:prstGeom prst="rect">
            <a:avLst/>
          </a:prstGeom>
          <a:noFill/>
        </p:spPr>
      </p:pic>
      <p:grpSp>
        <p:nvGrpSpPr>
          <p:cNvPr id="2" name="Group 37"/>
          <p:cNvGrpSpPr/>
          <p:nvPr userDrawn="1"/>
        </p:nvGrpSpPr>
        <p:grpSpPr>
          <a:xfrm>
            <a:off x="105947" y="6147839"/>
            <a:ext cx="6261366" cy="578615"/>
            <a:chOff x="105947" y="6147839"/>
            <a:chExt cx="6261366" cy="578615"/>
          </a:xfrm>
        </p:grpSpPr>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1487" t="92153" r="81326" b="1736"/>
            <a:stretch/>
          </p:blipFill>
          <p:spPr>
            <a:xfrm>
              <a:off x="4271813" y="6291263"/>
              <a:ext cx="2095500" cy="419100"/>
            </a:xfrm>
            <a:prstGeom prst="rect">
              <a:avLst/>
            </a:prstGeom>
          </p:spPr>
        </p:pic>
        <p:pic>
          <p:nvPicPr>
            <p:cNvPr id="31" name="FBBAA21E-0E5D-4E0A-9BC6-E3E0BD57D1E0" descr="FBBAA21E-0E5D-4E0A-9BC6-E3E0BD57D1E0"/>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5947" y="6147839"/>
              <a:ext cx="553841" cy="54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7"/>
            <p:cNvGrpSpPr/>
            <p:nvPr userDrawn="1"/>
          </p:nvGrpSpPr>
          <p:grpSpPr>
            <a:xfrm>
              <a:off x="717109" y="6335929"/>
              <a:ext cx="2825774" cy="390525"/>
              <a:chOff x="-1412290" y="2140311"/>
              <a:chExt cx="2825774" cy="390525"/>
            </a:xfrm>
          </p:grpSpPr>
          <p:pic>
            <p:nvPicPr>
              <p:cNvPr id="45" name="Picture 44"/>
              <p:cNvPicPr>
                <a:picLocks noChangeAspect="1"/>
              </p:cNvPicPr>
              <p:nvPr userDrawn="1"/>
            </p:nvPicPr>
            <p:blipFill rotWithShape="1">
              <a:blip r:embed="rId4" cstate="print">
                <a:extLst>
                  <a:ext uri="{28A0092B-C50C-407E-A947-70E740481C1C}">
                    <a14:useLocalDpi xmlns:a14="http://schemas.microsoft.com/office/drawing/2010/main" val="0"/>
                  </a:ext>
                </a:extLst>
              </a:blip>
              <a:srcRect l="19327" t="92917" r="77627" b="1388"/>
              <a:stretch/>
            </p:blipFill>
            <p:spPr>
              <a:xfrm>
                <a:off x="-1412290" y="2140311"/>
                <a:ext cx="371475" cy="390525"/>
              </a:xfrm>
              <a:prstGeom prst="rect">
                <a:avLst/>
              </a:prstGeom>
            </p:spPr>
          </p:pic>
          <p:grpSp>
            <p:nvGrpSpPr>
              <p:cNvPr id="4" name="Group 24"/>
              <p:cNvGrpSpPr/>
              <p:nvPr userDrawn="1"/>
            </p:nvGrpSpPr>
            <p:grpSpPr>
              <a:xfrm>
                <a:off x="-1011990" y="2165502"/>
                <a:ext cx="296003" cy="302042"/>
                <a:chOff x="6875462" y="5232055"/>
                <a:chExt cx="434577" cy="413095"/>
              </a:xfrm>
            </p:grpSpPr>
            <p:sp>
              <p:nvSpPr>
                <p:cNvPr id="26" name="Oval 25"/>
                <p:cNvSpPr/>
                <p:nvPr/>
              </p:nvSpPr>
              <p:spPr>
                <a:xfrm>
                  <a:off x="6875462" y="5232055"/>
                  <a:ext cx="434577" cy="413095"/>
                </a:xfrm>
                <a:prstGeom prst="ellipse">
                  <a:avLst/>
                </a:prstGeom>
                <a:solidFill>
                  <a:srgbClr val="F79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5" name="Group 26"/>
                <p:cNvGrpSpPr/>
                <p:nvPr/>
              </p:nvGrpSpPr>
              <p:grpSpPr>
                <a:xfrm>
                  <a:off x="6921076" y="5344045"/>
                  <a:ext cx="328595" cy="192608"/>
                  <a:chOff x="5216847" y="5361256"/>
                  <a:chExt cx="339928" cy="192608"/>
                </a:xfrm>
              </p:grpSpPr>
              <p:sp>
                <p:nvSpPr>
                  <p:cNvPr id="28" name="Rounded Rectangle 27"/>
                  <p:cNvSpPr/>
                  <p:nvPr/>
                </p:nvSpPr>
                <p:spPr>
                  <a:xfrm>
                    <a:off x="5216847" y="5361256"/>
                    <a:ext cx="339928" cy="192608"/>
                  </a:xfrm>
                  <a:prstGeom prst="roundRect">
                    <a:avLst>
                      <a:gd name="adj" fmla="val 36147"/>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29" name="Isosceles Triangle 28"/>
                  <p:cNvSpPr/>
                  <p:nvPr/>
                </p:nvSpPr>
                <p:spPr>
                  <a:xfrm rot="5400000">
                    <a:off x="5353056" y="5413887"/>
                    <a:ext cx="104762" cy="90487"/>
                  </a:xfrm>
                  <a:prstGeom prst="triangle">
                    <a:avLst/>
                  </a:prstGeom>
                  <a:solidFill>
                    <a:srgbClr val="F79648"/>
                  </a:solidFill>
                  <a:ln>
                    <a:solidFill>
                      <a:srgbClr val="F79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pic>
            <p:nvPicPr>
              <p:cNvPr id="57" name="Picture 56"/>
              <p:cNvPicPr>
                <a:picLocks noChangeAspect="1"/>
              </p:cNvPicPr>
              <p:nvPr userDrawn="1"/>
            </p:nvPicPr>
            <p:blipFill rotWithShape="1">
              <a:blip r:embed="rId4" cstate="print">
                <a:extLst>
                  <a:ext uri="{28A0092B-C50C-407E-A947-70E740481C1C}">
                    <a14:useLocalDpi xmlns:a14="http://schemas.microsoft.com/office/drawing/2010/main" val="0"/>
                  </a:ext>
                </a:extLst>
              </a:blip>
              <a:srcRect l="46233" t="93148" r="36059" b="1575"/>
              <a:stretch/>
            </p:blipFill>
            <p:spPr>
              <a:xfrm>
                <a:off x="-759695" y="2149916"/>
                <a:ext cx="2173179" cy="352345"/>
              </a:xfrm>
              <a:prstGeom prst="rect">
                <a:avLst/>
              </a:prstGeom>
            </p:spPr>
          </p:pic>
        </p:grpSp>
        <p:pic>
          <p:nvPicPr>
            <p:cNvPr id="39" name="F1983CC7-BE19-4DA7-826D-56BD4CDCF4F3" descr="F1983CC7-BE19-4DA7-826D-56BD4CDCF4F3"/>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967" t="2295" r="3658" b="16553"/>
            <a:stretch/>
          </p:blipFill>
          <p:spPr bwMode="auto">
            <a:xfrm>
              <a:off x="3624754" y="6176584"/>
              <a:ext cx="553841" cy="54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39"/>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grpSp>
        <p:nvGrpSpPr>
          <p:cNvPr id="6" name="Group 13"/>
          <p:cNvGrpSpPr/>
          <p:nvPr userDrawn="1"/>
        </p:nvGrpSpPr>
        <p:grpSpPr>
          <a:xfrm>
            <a:off x="11240697" y="311169"/>
            <a:ext cx="794799" cy="5715887"/>
            <a:chOff x="11243324" y="311169"/>
            <a:chExt cx="893147" cy="6423161"/>
          </a:xfrm>
        </p:grpSpPr>
        <p:pic>
          <p:nvPicPr>
            <p:cNvPr id="19" name="Picture 18"/>
            <p:cNvPicPr>
              <a:picLocks noChangeAspect="1"/>
            </p:cNvPicPr>
            <p:nvPr userDrawn="1"/>
          </p:nvPicPr>
          <p:blipFill rotWithShape="1">
            <a:blip r:embed="rId7" cstate="print">
              <a:extLst>
                <a:ext uri="{28A0092B-C50C-407E-A947-70E740481C1C}">
                  <a14:useLocalDpi xmlns:a14="http://schemas.microsoft.com/office/drawing/2010/main" val="0"/>
                </a:ext>
              </a:extLst>
            </a:blip>
            <a:srcRect l="3309" t="20522" r="2430" b="25219"/>
            <a:stretch/>
          </p:blipFill>
          <p:spPr>
            <a:xfrm>
              <a:off x="11245185" y="3468641"/>
              <a:ext cx="889437" cy="584693"/>
            </a:xfrm>
            <a:prstGeom prst="rect">
              <a:avLst/>
            </a:prstGeom>
            <a:ln>
              <a:noFill/>
            </a:ln>
          </p:spPr>
        </p:pic>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7553" y="5324805"/>
              <a:ext cx="844690" cy="454691"/>
            </a:xfrm>
            <a:prstGeom prst="rect">
              <a:avLst/>
            </a:prstGeom>
            <a:ln>
              <a:noFill/>
            </a:ln>
          </p:spPr>
        </p:pic>
        <p:pic>
          <p:nvPicPr>
            <p:cNvPr id="21" name="Picture 20"/>
            <p:cNvPicPr>
              <a:picLocks noChangeAspect="1"/>
            </p:cNvPicPr>
            <p:nvPr userDrawn="1"/>
          </p:nvPicPr>
          <p:blipFill rotWithShape="1">
            <a:blip r:embed="rId9" cstate="print">
              <a:extLst>
                <a:ext uri="{28A0092B-C50C-407E-A947-70E740481C1C}">
                  <a14:useLocalDpi xmlns:a14="http://schemas.microsoft.com/office/drawing/2010/main" val="0"/>
                </a:ext>
              </a:extLst>
            </a:blip>
            <a:srcRect l="90553" t="72040" r="888" b="12781"/>
            <a:stretch/>
          </p:blipFill>
          <p:spPr>
            <a:xfrm>
              <a:off x="11243324" y="4247236"/>
              <a:ext cx="893147" cy="831978"/>
            </a:xfrm>
            <a:prstGeom prst="rect">
              <a:avLst/>
            </a:prstGeom>
            <a:ln>
              <a:noFill/>
            </a:ln>
          </p:spPr>
        </p:pic>
        <p:pic>
          <p:nvPicPr>
            <p:cNvPr id="22" name="Picture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89765" t="37069" b="41723"/>
            <a:stretch/>
          </p:blipFill>
          <p:spPr>
            <a:xfrm>
              <a:off x="11265520" y="2233539"/>
              <a:ext cx="848767" cy="923754"/>
            </a:xfrm>
            <a:prstGeom prst="rect">
              <a:avLst/>
            </a:prstGeom>
            <a:ln>
              <a:noFill/>
            </a:ln>
          </p:spPr>
        </p:pic>
        <p:pic>
          <p:nvPicPr>
            <p:cNvPr id="23" name="Picture 22"/>
            <p:cNvPicPr>
              <a:picLocks noChangeAspect="1"/>
            </p:cNvPicPr>
            <p:nvPr userDrawn="1"/>
          </p:nvPicPr>
          <p:blipFill rotWithShape="1">
            <a:blip r:embed="rId11" cstate="print">
              <a:extLst>
                <a:ext uri="{28A0092B-C50C-407E-A947-70E740481C1C}">
                  <a14:useLocalDpi xmlns:a14="http://schemas.microsoft.com/office/drawing/2010/main" val="0"/>
                </a:ext>
              </a:extLst>
            </a:blip>
            <a:srcRect l="90182" t="19702" r="1024" b="62885"/>
            <a:stretch/>
          </p:blipFill>
          <p:spPr>
            <a:xfrm>
              <a:off x="11264723" y="1217833"/>
              <a:ext cx="850363" cy="884376"/>
            </a:xfrm>
            <a:prstGeom prst="rect">
              <a:avLst/>
            </a:prstGeom>
            <a:ln>
              <a:noFill/>
            </a:ln>
          </p:spPr>
        </p:pic>
        <p:pic>
          <p:nvPicPr>
            <p:cNvPr id="30" name="Picture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333119" y="311169"/>
              <a:ext cx="713579" cy="736123"/>
            </a:xfrm>
            <a:prstGeom prst="rect">
              <a:avLst/>
            </a:prstGeom>
            <a:ln>
              <a:noFill/>
            </a:ln>
          </p:spPr>
        </p:pic>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293824" y="5960186"/>
              <a:ext cx="792149" cy="774144"/>
            </a:xfrm>
            <a:prstGeom prst="rect">
              <a:avLst/>
            </a:prstGeom>
            <a:ln>
              <a:noFill/>
            </a:ln>
          </p:spPr>
        </p:pic>
      </p:grpSp>
    </p:spTree>
    <p:extLst>
      <p:ext uri="{BB962C8B-B14F-4D97-AF65-F5344CB8AC3E}">
        <p14:creationId xmlns:p14="http://schemas.microsoft.com/office/powerpoint/2010/main" val="2484394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63" name="Group 62"/>
          <p:cNvGrpSpPr/>
          <p:nvPr userDrawn="1"/>
        </p:nvGrpSpPr>
        <p:grpSpPr>
          <a:xfrm>
            <a:off x="-306" y="171"/>
            <a:ext cx="12192306" cy="6857829"/>
            <a:chOff x="0" y="171"/>
            <a:chExt cx="12192306" cy="6857829"/>
          </a:xfrm>
        </p:grpSpPr>
        <p:pic>
          <p:nvPicPr>
            <p:cNvPr id="64" name="Picture 1" descr="C:\Users\User\Desktop\JPU\Logo Banci 2020 High Resolution updated 31 October 2018 (Malay).jpg"/>
            <p:cNvPicPr>
              <a:picLocks noChangeAspect="1" noChangeArrowheads="1"/>
            </p:cNvPicPr>
            <p:nvPr/>
          </p:nvPicPr>
          <p:blipFill>
            <a:blip r:embed="rId2" cstate="print"/>
            <a:srcRect t="14634" b="15334"/>
            <a:stretch>
              <a:fillRect/>
            </a:stretch>
          </p:blipFill>
          <p:spPr bwMode="auto">
            <a:xfrm>
              <a:off x="10945091" y="4078618"/>
              <a:ext cx="1080654" cy="867456"/>
            </a:xfrm>
            <a:prstGeom prst="rect">
              <a:avLst/>
            </a:prstGeom>
            <a:noFill/>
          </p:spPr>
        </p:pic>
        <p:grpSp>
          <p:nvGrpSpPr>
            <p:cNvPr id="65" name="Group 64"/>
            <p:cNvGrpSpPr/>
            <p:nvPr userDrawn="1"/>
          </p:nvGrpSpPr>
          <p:grpSpPr>
            <a:xfrm>
              <a:off x="0" y="171"/>
              <a:ext cx="12192306" cy="6857829"/>
              <a:chOff x="0" y="171"/>
              <a:chExt cx="12192306" cy="6857829"/>
            </a:xfrm>
          </p:grpSpPr>
          <p:pic>
            <p:nvPicPr>
              <p:cNvPr id="66" name="Picture 6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grpSp>
            <p:nvGrpSpPr>
              <p:cNvPr id="67" name="Group 66"/>
              <p:cNvGrpSpPr/>
              <p:nvPr/>
            </p:nvGrpSpPr>
            <p:grpSpPr>
              <a:xfrm>
                <a:off x="4089400" y="6362700"/>
                <a:ext cx="4673600" cy="330200"/>
                <a:chOff x="4089400" y="6362700"/>
                <a:chExt cx="4673600" cy="330200"/>
              </a:xfrm>
            </p:grpSpPr>
            <p:sp>
              <p:nvSpPr>
                <p:cNvPr id="68" name="Rectangle 67"/>
                <p:cNvSpPr/>
                <p:nvPr/>
              </p:nvSpPr>
              <p:spPr>
                <a:xfrm>
                  <a:off x="4089400" y="6400800"/>
                  <a:ext cx="1625600" cy="2921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sp>
              <p:nvSpPr>
                <p:cNvPr id="69" name="Rectangle 68"/>
                <p:cNvSpPr/>
                <p:nvPr/>
              </p:nvSpPr>
              <p:spPr>
                <a:xfrm>
                  <a:off x="5715000" y="6362700"/>
                  <a:ext cx="3048000" cy="3302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grpSp>
        </p:grpSp>
      </p:grpSp>
      <p:sp>
        <p:nvSpPr>
          <p:cNvPr id="72" name="Rectangle 71"/>
          <p:cNvSpPr/>
          <p:nvPr userDrawn="1"/>
        </p:nvSpPr>
        <p:spPr>
          <a:xfrm>
            <a:off x="10771871" y="290286"/>
            <a:ext cx="1420129" cy="570411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sp>
        <p:nvSpPr>
          <p:cNvPr id="12" name="Rectangle 11"/>
          <p:cNvSpPr/>
          <p:nvPr userDrawn="1"/>
        </p:nvSpPr>
        <p:spPr>
          <a:xfrm>
            <a:off x="5853298" y="6638925"/>
            <a:ext cx="633227" cy="11112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l="3309" t="20522" r="2430" b="25219"/>
          <a:stretch/>
        </p:blipFill>
        <p:spPr>
          <a:xfrm>
            <a:off x="11010900" y="4145005"/>
            <a:ext cx="1117600" cy="734682"/>
          </a:xfrm>
          <a:prstGeom prst="rect">
            <a:avLst/>
          </a:prstGeom>
        </p:spPr>
      </p:pic>
      <p:sp>
        <p:nvSpPr>
          <p:cNvPr id="18" name="Rectangle 17"/>
          <p:cNvSpPr/>
          <p:nvPr userDrawn="1"/>
        </p:nvSpPr>
        <p:spPr>
          <a:xfrm>
            <a:off x="10771871" y="290286"/>
            <a:ext cx="1420129" cy="570411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sp>
        <p:nvSpPr>
          <p:cNvPr id="24" name="Rectangle 23"/>
          <p:cNvSpPr/>
          <p:nvPr userDrawn="1"/>
        </p:nvSpPr>
        <p:spPr>
          <a:xfrm>
            <a:off x="2766011" y="6454775"/>
            <a:ext cx="319452" cy="18415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sp>
        <p:nvSpPr>
          <p:cNvPr id="70" name="Rectangle 69"/>
          <p:cNvSpPr/>
          <p:nvPr userDrawn="1"/>
        </p:nvSpPr>
        <p:spPr>
          <a:xfrm>
            <a:off x="5853298" y="6638925"/>
            <a:ext cx="633227" cy="11112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pic>
        <p:nvPicPr>
          <p:cNvPr id="73" name="Picture 7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00227" y="5324805"/>
            <a:ext cx="844689" cy="454692"/>
          </a:xfrm>
          <a:prstGeom prst="rect">
            <a:avLst/>
          </a:prstGeom>
        </p:spPr>
      </p:pic>
      <p:pic>
        <p:nvPicPr>
          <p:cNvPr id="74" name="Picture 73"/>
          <p:cNvPicPr>
            <a:picLocks noChangeAspect="1"/>
          </p:cNvPicPr>
          <p:nvPr userDrawn="1"/>
        </p:nvPicPr>
        <p:blipFill rotWithShape="1">
          <a:blip r:embed="rId6" cstate="print">
            <a:extLst>
              <a:ext uri="{28A0092B-C50C-407E-A947-70E740481C1C}">
                <a14:useLocalDpi xmlns:a14="http://schemas.microsoft.com/office/drawing/2010/main" val="0"/>
              </a:ext>
            </a:extLst>
          </a:blip>
          <a:srcRect l="90553" t="72040" r="888" b="12781"/>
          <a:stretch/>
        </p:blipFill>
        <p:spPr>
          <a:xfrm>
            <a:off x="11267103" y="4247237"/>
            <a:ext cx="893147" cy="831978"/>
          </a:xfrm>
          <a:prstGeom prst="rect">
            <a:avLst/>
          </a:prstGeom>
        </p:spPr>
      </p:pic>
      <p:pic>
        <p:nvPicPr>
          <p:cNvPr id="75" name="Picture 74"/>
          <p:cNvPicPr>
            <a:picLocks noChangeAspect="1"/>
          </p:cNvPicPr>
          <p:nvPr userDrawn="1"/>
        </p:nvPicPr>
        <p:blipFill rotWithShape="1">
          <a:blip r:embed="rId7" cstate="print">
            <a:extLst>
              <a:ext uri="{28A0092B-C50C-407E-A947-70E740481C1C}">
                <a14:useLocalDpi xmlns:a14="http://schemas.microsoft.com/office/drawing/2010/main" val="0"/>
              </a:ext>
            </a:extLst>
          </a:blip>
          <a:srcRect l="89765" t="37069" b="41723"/>
          <a:stretch/>
        </p:blipFill>
        <p:spPr>
          <a:xfrm>
            <a:off x="11279733" y="2233539"/>
            <a:ext cx="848767" cy="923755"/>
          </a:xfrm>
          <a:prstGeom prst="rect">
            <a:avLst/>
          </a:prstGeom>
        </p:spPr>
      </p:pic>
      <p:pic>
        <p:nvPicPr>
          <p:cNvPr id="76" name="Picture 75"/>
          <p:cNvPicPr>
            <a:picLocks noChangeAspect="1"/>
          </p:cNvPicPr>
          <p:nvPr userDrawn="1"/>
        </p:nvPicPr>
        <p:blipFill rotWithShape="1">
          <a:blip r:embed="rId8" cstate="print">
            <a:extLst>
              <a:ext uri="{28A0092B-C50C-407E-A947-70E740481C1C}">
                <a14:useLocalDpi xmlns:a14="http://schemas.microsoft.com/office/drawing/2010/main" val="0"/>
              </a:ext>
            </a:extLst>
          </a:blip>
          <a:srcRect l="90182" t="19702" r="1024" b="62885"/>
          <a:stretch/>
        </p:blipFill>
        <p:spPr>
          <a:xfrm>
            <a:off x="11219546" y="1217833"/>
            <a:ext cx="850362" cy="884377"/>
          </a:xfrm>
          <a:prstGeom prst="rect">
            <a:avLst/>
          </a:prstGeom>
        </p:spPr>
      </p:pic>
      <p:sp>
        <p:nvSpPr>
          <p:cNvPr id="77" name="Rectangle 76"/>
          <p:cNvSpPr/>
          <p:nvPr userDrawn="1"/>
        </p:nvSpPr>
        <p:spPr>
          <a:xfrm>
            <a:off x="2766011" y="6454775"/>
            <a:ext cx="319452" cy="18415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sp>
        <p:nvSpPr>
          <p:cNvPr id="79" name="Rectangle 78"/>
          <p:cNvSpPr/>
          <p:nvPr userDrawn="1"/>
        </p:nvSpPr>
        <p:spPr>
          <a:xfrm>
            <a:off x="2314575" y="6276975"/>
            <a:ext cx="2466975" cy="473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0" name="Picture 79"/>
          <p:cNvPicPr>
            <a:picLocks noChangeAspect="1"/>
          </p:cNvPicPr>
          <p:nvPr userDrawn="1"/>
        </p:nvPicPr>
        <p:blipFill rotWithShape="1">
          <a:blip r:embed="rId3" cstate="print">
            <a:extLst>
              <a:ext uri="{28A0092B-C50C-407E-A947-70E740481C1C}">
                <a14:useLocalDpi xmlns:a14="http://schemas.microsoft.com/office/drawing/2010/main" val="0"/>
              </a:ext>
            </a:extLst>
          </a:blip>
          <a:srcRect l="1487" t="92153" r="81326" b="1736"/>
          <a:stretch/>
        </p:blipFill>
        <p:spPr>
          <a:xfrm>
            <a:off x="4271813" y="6291263"/>
            <a:ext cx="2095500" cy="419100"/>
          </a:xfrm>
          <a:prstGeom prst="rect">
            <a:avLst/>
          </a:prstGeom>
        </p:spPr>
      </p:pic>
      <p:sp>
        <p:nvSpPr>
          <p:cNvPr id="81" name="Rectangle 80"/>
          <p:cNvSpPr/>
          <p:nvPr userDrawn="1"/>
        </p:nvSpPr>
        <p:spPr>
          <a:xfrm>
            <a:off x="128477" y="6362700"/>
            <a:ext cx="2270234" cy="347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2" name="FBBAA21E-0E5D-4E0A-9BC6-E3E0BD57D1E0" descr="FBBAA21E-0E5D-4E0A-9BC6-E3E0BD57D1E0"/>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5947" y="6147839"/>
            <a:ext cx="553841" cy="54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 name="Group 82"/>
          <p:cNvGrpSpPr/>
          <p:nvPr userDrawn="1"/>
        </p:nvGrpSpPr>
        <p:grpSpPr>
          <a:xfrm>
            <a:off x="717109" y="6335929"/>
            <a:ext cx="2825774" cy="390525"/>
            <a:chOff x="-1412290" y="2140311"/>
            <a:chExt cx="2825774" cy="390525"/>
          </a:xfrm>
        </p:grpSpPr>
        <p:pic>
          <p:nvPicPr>
            <p:cNvPr id="84" name="Picture 83"/>
            <p:cNvPicPr>
              <a:picLocks noChangeAspect="1"/>
            </p:cNvPicPr>
            <p:nvPr userDrawn="1"/>
          </p:nvPicPr>
          <p:blipFill rotWithShape="1">
            <a:blip r:embed="rId3" cstate="print">
              <a:extLst>
                <a:ext uri="{28A0092B-C50C-407E-A947-70E740481C1C}">
                  <a14:useLocalDpi xmlns:a14="http://schemas.microsoft.com/office/drawing/2010/main" val="0"/>
                </a:ext>
              </a:extLst>
            </a:blip>
            <a:srcRect l="19327" t="92917" r="77627" b="1388"/>
            <a:stretch/>
          </p:blipFill>
          <p:spPr>
            <a:xfrm>
              <a:off x="-1412290" y="2140311"/>
              <a:ext cx="371475" cy="390525"/>
            </a:xfrm>
            <a:prstGeom prst="rect">
              <a:avLst/>
            </a:prstGeom>
          </p:spPr>
        </p:pic>
        <p:grpSp>
          <p:nvGrpSpPr>
            <p:cNvPr id="85" name="Group 84"/>
            <p:cNvGrpSpPr/>
            <p:nvPr userDrawn="1"/>
          </p:nvGrpSpPr>
          <p:grpSpPr>
            <a:xfrm>
              <a:off x="-1011990" y="2165502"/>
              <a:ext cx="296003" cy="302042"/>
              <a:chOff x="6875462" y="5232055"/>
              <a:chExt cx="434577" cy="413095"/>
            </a:xfrm>
          </p:grpSpPr>
          <p:sp>
            <p:nvSpPr>
              <p:cNvPr id="87" name="Oval 86"/>
              <p:cNvSpPr/>
              <p:nvPr/>
            </p:nvSpPr>
            <p:spPr>
              <a:xfrm>
                <a:off x="6875462" y="5232055"/>
                <a:ext cx="434577" cy="413095"/>
              </a:xfrm>
              <a:prstGeom prst="ellipse">
                <a:avLst/>
              </a:prstGeom>
              <a:solidFill>
                <a:srgbClr val="F79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88" name="Group 87"/>
              <p:cNvGrpSpPr/>
              <p:nvPr/>
            </p:nvGrpSpPr>
            <p:grpSpPr>
              <a:xfrm>
                <a:off x="6921076" y="5344045"/>
                <a:ext cx="328595" cy="192608"/>
                <a:chOff x="5216847" y="5361256"/>
                <a:chExt cx="339928" cy="192608"/>
              </a:xfrm>
            </p:grpSpPr>
            <p:sp>
              <p:nvSpPr>
                <p:cNvPr id="89" name="Rounded Rectangle 88"/>
                <p:cNvSpPr/>
                <p:nvPr/>
              </p:nvSpPr>
              <p:spPr>
                <a:xfrm>
                  <a:off x="5216847" y="5361256"/>
                  <a:ext cx="339928" cy="192608"/>
                </a:xfrm>
                <a:prstGeom prst="roundRect">
                  <a:avLst>
                    <a:gd name="adj" fmla="val 36147"/>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90" name="Isosceles Triangle 89"/>
                <p:cNvSpPr/>
                <p:nvPr/>
              </p:nvSpPr>
              <p:spPr>
                <a:xfrm rot="5400000">
                  <a:off x="5353056" y="5413887"/>
                  <a:ext cx="104762" cy="90487"/>
                </a:xfrm>
                <a:prstGeom prst="triangle">
                  <a:avLst/>
                </a:prstGeom>
                <a:solidFill>
                  <a:srgbClr val="F79648"/>
                </a:solidFill>
                <a:ln>
                  <a:solidFill>
                    <a:srgbClr val="F79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pic>
          <p:nvPicPr>
            <p:cNvPr id="86" name="Picture 85"/>
            <p:cNvPicPr>
              <a:picLocks noChangeAspect="1"/>
            </p:cNvPicPr>
            <p:nvPr/>
          </p:nvPicPr>
          <p:blipFill rotWithShape="1">
            <a:blip r:embed="rId3" cstate="print">
              <a:extLst>
                <a:ext uri="{28A0092B-C50C-407E-A947-70E740481C1C}">
                  <a14:useLocalDpi xmlns:a14="http://schemas.microsoft.com/office/drawing/2010/main" val="0"/>
                </a:ext>
              </a:extLst>
            </a:blip>
            <a:srcRect l="46233" t="93148" r="36059" b="1575"/>
            <a:stretch/>
          </p:blipFill>
          <p:spPr>
            <a:xfrm>
              <a:off x="-759695" y="2149916"/>
              <a:ext cx="2173179" cy="352345"/>
            </a:xfrm>
            <a:prstGeom prst="rect">
              <a:avLst/>
            </a:prstGeom>
          </p:spPr>
        </p:pic>
      </p:grpSp>
      <p:pic>
        <p:nvPicPr>
          <p:cNvPr id="91" name="F1983CC7-BE19-4DA7-826D-56BD4CDCF4F3" descr="F1983CC7-BE19-4DA7-826D-56BD4CDCF4F3"/>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4967" t="2295" r="3658" b="16553"/>
          <a:stretch/>
        </p:blipFill>
        <p:spPr bwMode="auto">
          <a:xfrm>
            <a:off x="3624754" y="6176584"/>
            <a:ext cx="553841" cy="54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2441" y="3209328"/>
            <a:ext cx="888163" cy="941525"/>
          </a:xfrm>
          <a:prstGeom prst="rect">
            <a:avLst/>
          </a:prstGeom>
        </p:spPr>
      </p:pic>
      <p:pic>
        <p:nvPicPr>
          <p:cNvPr id="92" name="Picture 91"/>
          <p:cNvPicPr>
            <a:picLocks noChangeAspect="1"/>
          </p:cNvPicPr>
          <p:nvPr userDrawn="1"/>
        </p:nvPicPr>
        <p:blipFill rotWithShape="1">
          <a:blip r:embed="rId12" cstate="print">
            <a:extLst>
              <a:ext uri="{28A0092B-C50C-407E-A947-70E740481C1C}">
                <a14:useLocalDpi xmlns:a14="http://schemas.microsoft.com/office/drawing/2010/main" val="0"/>
              </a:ext>
            </a:extLst>
          </a:blip>
          <a:srcRect l="89765" t="2923" b="81330"/>
          <a:stretch/>
        </p:blipFill>
        <p:spPr>
          <a:xfrm>
            <a:off x="11213929" y="289733"/>
            <a:ext cx="993391" cy="797134"/>
          </a:xfrm>
          <a:prstGeom prst="rect">
            <a:avLst/>
          </a:prstGeom>
        </p:spPr>
      </p:pic>
      <p:sp>
        <p:nvSpPr>
          <p:cNvPr id="93" name="Rectangle 92"/>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973698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11" name="Rectangle 10"/>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94801" r="75515"/>
          <a:stretch/>
        </p:blipFill>
        <p:spPr>
          <a:xfrm>
            <a:off x="7038975" y="6501929"/>
            <a:ext cx="4572585" cy="356071"/>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95100" r="60100" b="-9"/>
          <a:stretch/>
        </p:blipFill>
        <p:spPr>
          <a:xfrm>
            <a:off x="1073790" y="6513354"/>
            <a:ext cx="4869810" cy="336179"/>
          </a:xfrm>
          <a:prstGeom prst="rect">
            <a:avLst/>
          </a:prstGeom>
        </p:spPr>
      </p:pic>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57898" t="95017" r="28913" b="117"/>
          <a:stretch/>
        </p:blipFill>
        <p:spPr>
          <a:xfrm>
            <a:off x="5924550" y="6515100"/>
            <a:ext cx="1609725" cy="333375"/>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17" name="Rectangle 16"/>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94801" r="75515"/>
          <a:stretch/>
        </p:blipFill>
        <p:spPr>
          <a:xfrm>
            <a:off x="7038975" y="6501929"/>
            <a:ext cx="4572585" cy="356071"/>
          </a:xfrm>
          <a:prstGeom prst="rect">
            <a:avLst/>
          </a:prstGeom>
        </p:spPr>
      </p:pic>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t="95100" r="60100" b="-9"/>
          <a:stretch/>
        </p:blipFill>
        <p:spPr>
          <a:xfrm>
            <a:off x="1073790" y="6513358"/>
            <a:ext cx="4869810" cy="336179"/>
          </a:xfrm>
          <a:prstGeom prst="rect">
            <a:avLst/>
          </a:prstGeom>
        </p:spPr>
      </p:pic>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57898" t="95017" r="28913" b="117"/>
          <a:stretch/>
        </p:blipFill>
        <p:spPr>
          <a:xfrm>
            <a:off x="6172200" y="6515100"/>
            <a:ext cx="1609725" cy="333375"/>
          </a:xfrm>
          <a:prstGeom prst="rect">
            <a:avLst/>
          </a:prstGeom>
        </p:spPr>
      </p:pic>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93" r="7078" b="88625"/>
          <a:stretch/>
        </p:blipFill>
        <p:spPr>
          <a:xfrm>
            <a:off x="11125200" y="7292"/>
            <a:ext cx="1028700" cy="779242"/>
          </a:xfrm>
          <a:prstGeom prst="rect">
            <a:avLst/>
          </a:prstGeom>
        </p:spPr>
      </p:pic>
      <p:pic>
        <p:nvPicPr>
          <p:cNvPr id="23" name="Picture 22"/>
          <p:cNvPicPr>
            <a:picLocks noChangeAspect="1"/>
          </p:cNvPicPr>
          <p:nvPr userDrawn="1"/>
        </p:nvPicPr>
        <p:blipFill rotWithShape="1">
          <a:blip r:embed="rId4" cstate="print">
            <a:extLst>
              <a:ext uri="{28A0092B-C50C-407E-A947-70E740481C1C}">
                <a14:useLocalDpi xmlns:a14="http://schemas.microsoft.com/office/drawing/2010/main" val="0"/>
              </a:ext>
            </a:extLst>
          </a:blip>
          <a:srcRect l="89765" t="2923" b="81330"/>
          <a:stretch/>
        </p:blipFill>
        <p:spPr>
          <a:xfrm>
            <a:off x="11237147" y="-1654"/>
            <a:ext cx="993391" cy="797134"/>
          </a:xfrm>
          <a:prstGeom prst="rect">
            <a:avLst/>
          </a:prstGeom>
        </p:spPr>
      </p:pic>
      <p:grpSp>
        <p:nvGrpSpPr>
          <p:cNvPr id="25" name="Group 24"/>
          <p:cNvGrpSpPr/>
          <p:nvPr userDrawn="1"/>
        </p:nvGrpSpPr>
        <p:grpSpPr>
          <a:xfrm>
            <a:off x="5924550" y="6581531"/>
            <a:ext cx="247650" cy="185810"/>
            <a:chOff x="5216847" y="5361256"/>
            <a:chExt cx="339928" cy="192608"/>
          </a:xfrm>
        </p:grpSpPr>
        <p:sp>
          <p:nvSpPr>
            <p:cNvPr id="26" name="Rounded Rectangle 25"/>
            <p:cNvSpPr/>
            <p:nvPr/>
          </p:nvSpPr>
          <p:spPr>
            <a:xfrm>
              <a:off x="5216847" y="5361256"/>
              <a:ext cx="339928" cy="192608"/>
            </a:xfrm>
            <a:prstGeom prst="roundRect">
              <a:avLst>
                <a:gd name="adj" fmla="val 36147"/>
              </a:avLst>
            </a:prstGeom>
            <a:solidFill>
              <a:schemeClr val="bg1"/>
            </a:solidFill>
            <a:ln>
              <a:solidFill>
                <a:srgbClr val="2D879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27" name="Isosceles Triangle 26"/>
            <p:cNvSpPr/>
            <p:nvPr/>
          </p:nvSpPr>
          <p:spPr>
            <a:xfrm rot="5400000">
              <a:off x="5353056" y="5413887"/>
              <a:ext cx="104762" cy="90487"/>
            </a:xfrm>
            <a:prstGeom prst="triangle">
              <a:avLst/>
            </a:prstGeom>
            <a:solidFill>
              <a:srgbClr val="2D879E"/>
            </a:solidFill>
            <a:ln>
              <a:solidFill>
                <a:srgbClr val="2D8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Tree>
    <p:extLst>
      <p:ext uri="{BB962C8B-B14F-4D97-AF65-F5344CB8AC3E}">
        <p14:creationId xmlns:p14="http://schemas.microsoft.com/office/powerpoint/2010/main" val="2429365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10218"/>
            <a:ext cx="12192000" cy="837562"/>
          </a:xfrm>
          <a:prstGeom prst="rect">
            <a:avLst/>
          </a:prstGeom>
        </p:spPr>
      </p:pic>
    </p:spTree>
    <p:extLst>
      <p:ext uri="{BB962C8B-B14F-4D97-AF65-F5344CB8AC3E}">
        <p14:creationId xmlns:p14="http://schemas.microsoft.com/office/powerpoint/2010/main" val="15159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2"/>
          <p:cNvPicPr>
            <a:picLocks noChangeAspect="1" noChangeArrowheads="1"/>
          </p:cNvPicPr>
          <p:nvPr userDrawn="1"/>
        </p:nvPicPr>
        <p:blipFill>
          <a:blip r:embed="rId2"/>
          <a:srcRect/>
          <a:stretch>
            <a:fillRect/>
          </a:stretch>
        </p:blipFill>
        <p:spPr bwMode="auto">
          <a:xfrm>
            <a:off x="0" y="-8164"/>
            <a:ext cx="12220575" cy="6867525"/>
          </a:xfrm>
          <a:prstGeom prst="rect">
            <a:avLst/>
          </a:prstGeom>
          <a:noFill/>
          <a:ln w="9525">
            <a:noFill/>
            <a:miter lim="800000"/>
            <a:headEnd/>
            <a:tailEnd/>
          </a:ln>
          <a:effectLst/>
        </p:spPr>
      </p:pic>
      <p:sp>
        <p:nvSpPr>
          <p:cNvPr id="8" name="Rectangle 7"/>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sp>
        <p:nvSpPr>
          <p:cNvPr id="11" name="Rectangle 10"/>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pic>
        <p:nvPicPr>
          <p:cNvPr id="7" name="Picture 6" descr="C:\Users\User\Desktop\DOSM Slide Corporate\GIF_dosm-70-bm.gif"/>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52000"/>
            <a:ext cx="1152000" cy="11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551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2846230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1311307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8" name="Picture 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799" y="918506"/>
            <a:ext cx="8525436" cy="2449730"/>
          </a:xfrm>
          <a:prstGeom prst="rect">
            <a:avLst/>
          </a:prstGeom>
        </p:spPr>
      </p:pic>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rcRect l="25189"/>
          <a:stretch>
            <a:fillRect/>
          </a:stretch>
        </p:blipFill>
        <p:spPr>
          <a:xfrm>
            <a:off x="4156364" y="4424065"/>
            <a:ext cx="6377980" cy="1976733"/>
          </a:xfrm>
          <a:prstGeom prst="rect">
            <a:avLst/>
          </a:prstGeom>
        </p:spPr>
      </p:pic>
      <p:sp>
        <p:nvSpPr>
          <p:cNvPr id="60" name="Title 1"/>
          <p:cNvSpPr txBox="1">
            <a:spLocks/>
          </p:cNvSpPr>
          <p:nvPr userDrawn="1"/>
        </p:nvSpPr>
        <p:spPr>
          <a:xfrm>
            <a:off x="3416736" y="3612904"/>
            <a:ext cx="5349562" cy="441911"/>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strike="noStrike" kern="1200" normalizeH="0" baseline="0" noProof="0" dirty="0">
                <a:ln w="12700">
                  <a:noFill/>
                  <a:prstDash val="solid"/>
                </a:ln>
                <a:solidFill>
                  <a:srgbClr val="EF3F37"/>
                </a:solidFill>
                <a:effectLst>
                  <a:outerShdw blurRad="41275" dist="20320" dir="1800000" algn="tl" rotWithShape="0">
                    <a:srgbClr val="000000">
                      <a:alpha val="40000"/>
                    </a:srgbClr>
                  </a:outerShdw>
                </a:effectLst>
                <a:uLnTx/>
                <a:uFillTx/>
                <a:latin typeface="Impact" pitchFamily="34" charset="0"/>
                <a:ea typeface="+mj-ea"/>
                <a:cs typeface="+mj-cs"/>
              </a:rPr>
              <a:t>TERIMA</a:t>
            </a:r>
            <a:r>
              <a:rPr kumimoji="0" lang="en-US" sz="6600" b="1" i="0" strike="noStrike" kern="1200" normalizeH="0" baseline="0" noProof="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uLnTx/>
                <a:uFillTx/>
                <a:latin typeface="Impact" pitchFamily="34" charset="0"/>
                <a:ea typeface="+mj-ea"/>
                <a:cs typeface="+mj-cs"/>
              </a:rPr>
              <a:t>  </a:t>
            </a:r>
            <a:r>
              <a:rPr kumimoji="0" lang="en-US" sz="6600" b="1" i="0" strike="noStrike" kern="1200" normalizeH="0" baseline="0" noProof="0" dirty="0">
                <a:ln w="12700">
                  <a:noFill/>
                  <a:prstDash val="solid"/>
                </a:ln>
                <a:solidFill>
                  <a:srgbClr val="129779"/>
                </a:solidFill>
                <a:effectLst>
                  <a:outerShdw blurRad="41275" dist="20320" dir="1800000" algn="tl" rotWithShape="0">
                    <a:srgbClr val="000000">
                      <a:alpha val="40000"/>
                    </a:srgbClr>
                  </a:outerShdw>
                </a:effectLst>
                <a:uLnTx/>
                <a:uFillTx/>
                <a:latin typeface="Impact" pitchFamily="34" charset="0"/>
                <a:ea typeface="+mj-ea"/>
                <a:cs typeface="+mj-cs"/>
              </a:rPr>
              <a:t>KASIH</a:t>
            </a:r>
          </a:p>
        </p:txBody>
      </p:sp>
      <p:pic>
        <p:nvPicPr>
          <p:cNvPr id="61" name="Picture 1" descr="C:\Users\User\Desktop\JPU\Logo Banci 2020 High Resolution updated 31 October 2018 (Malay).jpg"/>
          <p:cNvPicPr>
            <a:picLocks noChangeAspect="1" noChangeArrowheads="1"/>
          </p:cNvPicPr>
          <p:nvPr userDrawn="1"/>
        </p:nvPicPr>
        <p:blipFill>
          <a:blip r:embed="rId4" cstate="print"/>
          <a:srcRect t="14634" b="15334"/>
          <a:stretch>
            <a:fillRect/>
          </a:stretch>
        </p:blipFill>
        <p:spPr bwMode="auto">
          <a:xfrm>
            <a:off x="2715491" y="5112326"/>
            <a:ext cx="1959431" cy="1288472"/>
          </a:xfrm>
          <a:prstGeom prst="rect">
            <a:avLst/>
          </a:prstGeom>
          <a:noFill/>
        </p:spPr>
      </p:pic>
      <p:pic>
        <p:nvPicPr>
          <p:cNvPr id="62" name="Picture 61"/>
          <p:cNvPicPr>
            <a:picLocks noChangeAspect="1"/>
          </p:cNvPicPr>
          <p:nvPr userDrawn="1"/>
        </p:nvPicPr>
        <p:blipFill rotWithShape="1">
          <a:blip r:embed="rId5"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63" name="Picture 62"/>
          <p:cNvPicPr>
            <a:picLocks noChangeAspect="1"/>
          </p:cNvPicPr>
          <p:nvPr userDrawn="1"/>
        </p:nvPicPr>
        <p:blipFill rotWithShape="1">
          <a:blip r:embed="rId6" cstate="print">
            <a:extLst>
              <a:ext uri="{28A0092B-C50C-407E-A947-70E740481C1C}">
                <a14:useLocalDpi xmlns:a14="http://schemas.microsoft.com/office/drawing/2010/main" val="0"/>
              </a:ext>
            </a:extLst>
          </a:blip>
          <a:srcRect t="95100" r="60100" b="-9"/>
          <a:stretch/>
        </p:blipFill>
        <p:spPr>
          <a:xfrm>
            <a:off x="1073790" y="6513354"/>
            <a:ext cx="4869810" cy="336179"/>
          </a:xfrm>
          <a:prstGeom prst="rect">
            <a:avLst/>
          </a:prstGeom>
        </p:spPr>
      </p:pic>
      <p:pic>
        <p:nvPicPr>
          <p:cNvPr id="64" name="Picture 63"/>
          <p:cNvPicPr>
            <a:picLocks noChangeAspect="1"/>
          </p:cNvPicPr>
          <p:nvPr userDrawn="1"/>
        </p:nvPicPr>
        <p:blipFill rotWithShape="1">
          <a:blip r:embed="rId6" cstate="print">
            <a:extLst>
              <a:ext uri="{28A0092B-C50C-407E-A947-70E740481C1C}">
                <a14:useLocalDpi xmlns:a14="http://schemas.microsoft.com/office/drawing/2010/main" val="0"/>
              </a:ext>
            </a:extLst>
          </a:blip>
          <a:srcRect l="57898" t="95017" r="28913" b="117"/>
          <a:stretch/>
        </p:blipFill>
        <p:spPr>
          <a:xfrm>
            <a:off x="5924550" y="6524624"/>
            <a:ext cx="1609725" cy="323851"/>
          </a:xfrm>
          <a:prstGeom prst="rect">
            <a:avLst/>
          </a:prstGeom>
        </p:spPr>
      </p:pic>
      <p:pic>
        <p:nvPicPr>
          <p:cNvPr id="65" name="Picture 64"/>
          <p:cNvPicPr>
            <a:picLocks noChangeAspect="1"/>
          </p:cNvPicPr>
          <p:nvPr userDrawn="1"/>
        </p:nvPicPr>
        <p:blipFill rotWithShape="1">
          <a:blip r:embed="rId6" cstate="print">
            <a:extLst>
              <a:ext uri="{28A0092B-C50C-407E-A947-70E740481C1C}">
                <a14:useLocalDpi xmlns:a14="http://schemas.microsoft.com/office/drawing/2010/main" val="0"/>
              </a:ext>
            </a:extLst>
          </a:blip>
          <a:srcRect t="95100" r="75552" b="-299"/>
          <a:stretch/>
        </p:blipFill>
        <p:spPr>
          <a:xfrm>
            <a:off x="7444739" y="6524624"/>
            <a:ext cx="4223385" cy="333375"/>
          </a:xfrm>
          <a:prstGeom prst="rect">
            <a:avLst/>
          </a:prstGeom>
        </p:spPr>
      </p:pic>
      <p:pic>
        <p:nvPicPr>
          <p:cNvPr id="66" name="Picture 65"/>
          <p:cNvPicPr>
            <a:picLocks noChangeAspect="1"/>
          </p:cNvPicPr>
          <p:nvPr userDrawn="1"/>
        </p:nvPicPr>
        <p:blipFill rotWithShape="1">
          <a:blip r:embed="rId7" cstate="print">
            <a:extLst>
              <a:ext uri="{28A0092B-C50C-407E-A947-70E740481C1C}">
                <a14:useLocalDpi xmlns:a14="http://schemas.microsoft.com/office/drawing/2010/main" val="0"/>
              </a:ext>
            </a:extLst>
          </a:blip>
          <a:srcRect l="3309" t="20522" r="2430" b="25219"/>
          <a:stretch/>
        </p:blipFill>
        <p:spPr>
          <a:xfrm>
            <a:off x="2247380" y="5043877"/>
            <a:ext cx="2377095" cy="1368347"/>
          </a:xfrm>
          <a:prstGeom prst="rect">
            <a:avLst/>
          </a:prstGeom>
        </p:spPr>
      </p:pic>
      <p:pic>
        <p:nvPicPr>
          <p:cNvPr id="67" name="Picture 6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68" name="Rectangle 67"/>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pic>
        <p:nvPicPr>
          <p:cNvPr id="69" name="Picture 68"/>
          <p:cNvPicPr>
            <a:picLocks noChangeAspect="1"/>
          </p:cNvPicPr>
          <p:nvPr userDrawn="1"/>
        </p:nvPicPr>
        <p:blipFill rotWithShape="1">
          <a:blip r:embed="rId6" cstate="print">
            <a:extLst>
              <a:ext uri="{28A0092B-C50C-407E-A947-70E740481C1C}">
                <a14:useLocalDpi xmlns:a14="http://schemas.microsoft.com/office/drawing/2010/main" val="0"/>
              </a:ext>
            </a:extLst>
          </a:blip>
          <a:srcRect t="94801" r="75515"/>
          <a:stretch/>
        </p:blipFill>
        <p:spPr>
          <a:xfrm>
            <a:off x="7038975" y="6501929"/>
            <a:ext cx="4572585" cy="356071"/>
          </a:xfrm>
          <a:prstGeom prst="rect">
            <a:avLst/>
          </a:prstGeom>
        </p:spPr>
      </p:pic>
      <p:pic>
        <p:nvPicPr>
          <p:cNvPr id="70" name="Picture 69"/>
          <p:cNvPicPr>
            <a:picLocks noChangeAspect="1"/>
          </p:cNvPicPr>
          <p:nvPr userDrawn="1"/>
        </p:nvPicPr>
        <p:blipFill rotWithShape="1">
          <a:blip r:embed="rId5"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71" name="Picture 70"/>
          <p:cNvPicPr>
            <a:picLocks noChangeAspect="1"/>
          </p:cNvPicPr>
          <p:nvPr userDrawn="1"/>
        </p:nvPicPr>
        <p:blipFill rotWithShape="1">
          <a:blip r:embed="rId6" cstate="print">
            <a:extLst>
              <a:ext uri="{28A0092B-C50C-407E-A947-70E740481C1C}">
                <a14:useLocalDpi xmlns:a14="http://schemas.microsoft.com/office/drawing/2010/main" val="0"/>
              </a:ext>
            </a:extLst>
          </a:blip>
          <a:srcRect t="95100" r="60100" b="-9"/>
          <a:stretch/>
        </p:blipFill>
        <p:spPr>
          <a:xfrm>
            <a:off x="1073790" y="6513354"/>
            <a:ext cx="4869810" cy="336179"/>
          </a:xfrm>
          <a:prstGeom prst="rect">
            <a:avLst/>
          </a:prstGeom>
        </p:spPr>
      </p:pic>
      <p:pic>
        <p:nvPicPr>
          <p:cNvPr id="72" name="Picture 71"/>
          <p:cNvPicPr>
            <a:picLocks noChangeAspect="1"/>
          </p:cNvPicPr>
          <p:nvPr userDrawn="1"/>
        </p:nvPicPr>
        <p:blipFill rotWithShape="1">
          <a:blip r:embed="rId6" cstate="print">
            <a:extLst>
              <a:ext uri="{28A0092B-C50C-407E-A947-70E740481C1C}">
                <a14:useLocalDpi xmlns:a14="http://schemas.microsoft.com/office/drawing/2010/main" val="0"/>
              </a:ext>
            </a:extLst>
          </a:blip>
          <a:srcRect l="57898" t="95017" r="28913" b="117"/>
          <a:stretch/>
        </p:blipFill>
        <p:spPr>
          <a:xfrm>
            <a:off x="5924550" y="6515100"/>
            <a:ext cx="1609725" cy="333375"/>
          </a:xfrm>
          <a:prstGeom prst="rect">
            <a:avLst/>
          </a:prstGeom>
        </p:spPr>
      </p:pic>
      <p:pic>
        <p:nvPicPr>
          <p:cNvPr id="73" name="Picture 7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74" name="Rectangle 73"/>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pic>
        <p:nvPicPr>
          <p:cNvPr id="75" name="Picture 74"/>
          <p:cNvPicPr>
            <a:picLocks noChangeAspect="1"/>
          </p:cNvPicPr>
          <p:nvPr userDrawn="1"/>
        </p:nvPicPr>
        <p:blipFill rotWithShape="1">
          <a:blip r:embed="rId6" cstate="print">
            <a:extLst>
              <a:ext uri="{28A0092B-C50C-407E-A947-70E740481C1C}">
                <a14:useLocalDpi xmlns:a14="http://schemas.microsoft.com/office/drawing/2010/main" val="0"/>
              </a:ext>
            </a:extLst>
          </a:blip>
          <a:srcRect t="94801" r="75515"/>
          <a:stretch/>
        </p:blipFill>
        <p:spPr>
          <a:xfrm>
            <a:off x="7038975" y="6501929"/>
            <a:ext cx="4572585" cy="356071"/>
          </a:xfrm>
          <a:prstGeom prst="rect">
            <a:avLst/>
          </a:prstGeom>
        </p:spPr>
      </p:pic>
      <p:pic>
        <p:nvPicPr>
          <p:cNvPr id="76" name="Picture 75"/>
          <p:cNvPicPr>
            <a:picLocks noChangeAspect="1"/>
          </p:cNvPicPr>
          <p:nvPr userDrawn="1"/>
        </p:nvPicPr>
        <p:blipFill rotWithShape="1">
          <a:blip r:embed="rId5" cstate="print">
            <a:extLst>
              <a:ext uri="{28A0092B-C50C-407E-A947-70E740481C1C}">
                <a14:useLocalDpi xmlns:a14="http://schemas.microsoft.com/office/drawing/2010/main" val="0"/>
              </a:ext>
            </a:extLst>
          </a:blip>
          <a:srcRect t="94801" r="75515"/>
          <a:stretch/>
        </p:blipFill>
        <p:spPr>
          <a:xfrm>
            <a:off x="5838824" y="6501928"/>
            <a:ext cx="1200151" cy="356071"/>
          </a:xfrm>
          <a:prstGeom prst="rect">
            <a:avLst/>
          </a:prstGeom>
        </p:spPr>
      </p:pic>
      <p:pic>
        <p:nvPicPr>
          <p:cNvPr id="77" name="Picture 76"/>
          <p:cNvPicPr>
            <a:picLocks noChangeAspect="1"/>
          </p:cNvPicPr>
          <p:nvPr userDrawn="1"/>
        </p:nvPicPr>
        <p:blipFill rotWithShape="1">
          <a:blip r:embed="rId6" cstate="print">
            <a:extLst>
              <a:ext uri="{28A0092B-C50C-407E-A947-70E740481C1C}">
                <a14:useLocalDpi xmlns:a14="http://schemas.microsoft.com/office/drawing/2010/main" val="0"/>
              </a:ext>
            </a:extLst>
          </a:blip>
          <a:srcRect t="95100" r="60100" b="-9"/>
          <a:stretch/>
        </p:blipFill>
        <p:spPr>
          <a:xfrm>
            <a:off x="1073790" y="6513358"/>
            <a:ext cx="4869810" cy="336179"/>
          </a:xfrm>
          <a:prstGeom prst="rect">
            <a:avLst/>
          </a:prstGeom>
        </p:spPr>
      </p:pic>
      <p:pic>
        <p:nvPicPr>
          <p:cNvPr id="78" name="Picture 77"/>
          <p:cNvPicPr>
            <a:picLocks noChangeAspect="1"/>
          </p:cNvPicPr>
          <p:nvPr userDrawn="1"/>
        </p:nvPicPr>
        <p:blipFill rotWithShape="1">
          <a:blip r:embed="rId6" cstate="print">
            <a:extLst>
              <a:ext uri="{28A0092B-C50C-407E-A947-70E740481C1C}">
                <a14:useLocalDpi xmlns:a14="http://schemas.microsoft.com/office/drawing/2010/main" val="0"/>
              </a:ext>
            </a:extLst>
          </a:blip>
          <a:srcRect l="57898" t="95017" r="28913" b="117"/>
          <a:stretch/>
        </p:blipFill>
        <p:spPr>
          <a:xfrm>
            <a:off x="6172200" y="6515100"/>
            <a:ext cx="1609725" cy="333375"/>
          </a:xfrm>
          <a:prstGeom prst="rect">
            <a:avLst/>
          </a:prstGeom>
        </p:spPr>
      </p:pic>
      <p:sp>
        <p:nvSpPr>
          <p:cNvPr id="80" name="Rectangle 79"/>
          <p:cNvSpPr/>
          <p:nvPr userDrawn="1"/>
        </p:nvSpPr>
        <p:spPr>
          <a:xfrm>
            <a:off x="2058722" y="5057634"/>
            <a:ext cx="2565753" cy="135298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pic>
        <p:nvPicPr>
          <p:cNvPr id="81" name="Picture 8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38541" y="4413812"/>
            <a:ext cx="2471592" cy="2620088"/>
          </a:xfrm>
          <a:prstGeom prst="rect">
            <a:avLst/>
          </a:prstGeom>
        </p:spPr>
      </p:pic>
      <p:grpSp>
        <p:nvGrpSpPr>
          <p:cNvPr id="82" name="Group 81"/>
          <p:cNvGrpSpPr/>
          <p:nvPr userDrawn="1"/>
        </p:nvGrpSpPr>
        <p:grpSpPr>
          <a:xfrm>
            <a:off x="5924550" y="6581531"/>
            <a:ext cx="247650" cy="185810"/>
            <a:chOff x="5216847" y="5361256"/>
            <a:chExt cx="339928" cy="192608"/>
          </a:xfrm>
        </p:grpSpPr>
        <p:sp>
          <p:nvSpPr>
            <p:cNvPr id="83" name="Rounded Rectangle 82"/>
            <p:cNvSpPr/>
            <p:nvPr/>
          </p:nvSpPr>
          <p:spPr>
            <a:xfrm>
              <a:off x="5216847" y="5361256"/>
              <a:ext cx="339928" cy="192608"/>
            </a:xfrm>
            <a:prstGeom prst="roundRect">
              <a:avLst>
                <a:gd name="adj" fmla="val 36147"/>
              </a:avLst>
            </a:prstGeom>
            <a:solidFill>
              <a:schemeClr val="bg1"/>
            </a:solidFill>
            <a:ln>
              <a:solidFill>
                <a:srgbClr val="2D879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84" name="Isosceles Triangle 83"/>
            <p:cNvSpPr/>
            <p:nvPr/>
          </p:nvSpPr>
          <p:spPr>
            <a:xfrm rot="5400000">
              <a:off x="5353056" y="5413887"/>
              <a:ext cx="104762" cy="90487"/>
            </a:xfrm>
            <a:prstGeom prst="triangle">
              <a:avLst/>
            </a:prstGeom>
            <a:solidFill>
              <a:srgbClr val="2D879E"/>
            </a:solidFill>
            <a:ln>
              <a:solidFill>
                <a:srgbClr val="2D8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86" name="Picture 85"/>
          <p:cNvPicPr>
            <a:picLocks noChangeAspect="1"/>
          </p:cNvPicPr>
          <p:nvPr userDrawn="1"/>
        </p:nvPicPr>
        <p:blipFill rotWithShape="1">
          <a:blip r:embed="rId6" cstate="print">
            <a:extLst>
              <a:ext uri="{28A0092B-C50C-407E-A947-70E740481C1C}">
                <a14:useLocalDpi xmlns:a14="http://schemas.microsoft.com/office/drawing/2010/main" val="0"/>
              </a:ext>
            </a:extLst>
          </a:blip>
          <a:srcRect l="84140" t="139" r="6573" b="88691"/>
          <a:stretch/>
        </p:blipFill>
        <p:spPr>
          <a:xfrm>
            <a:off x="11071517" y="7291"/>
            <a:ext cx="1133475" cy="765251"/>
          </a:xfrm>
          <a:prstGeom prst="rect">
            <a:avLst/>
          </a:prstGeom>
        </p:spPr>
      </p:pic>
      <p:pic>
        <p:nvPicPr>
          <p:cNvPr id="85" name="Picture 84"/>
          <p:cNvPicPr>
            <a:picLocks noChangeAspect="1"/>
          </p:cNvPicPr>
          <p:nvPr userDrawn="1"/>
        </p:nvPicPr>
        <p:blipFill rotWithShape="1">
          <a:blip r:embed="rId9" cstate="print">
            <a:extLst>
              <a:ext uri="{28A0092B-C50C-407E-A947-70E740481C1C}">
                <a14:useLocalDpi xmlns:a14="http://schemas.microsoft.com/office/drawing/2010/main" val="0"/>
              </a:ext>
            </a:extLst>
          </a:blip>
          <a:srcRect l="89765" t="2923" b="81330"/>
          <a:stretch/>
        </p:blipFill>
        <p:spPr>
          <a:xfrm>
            <a:off x="11213929" y="-5542"/>
            <a:ext cx="993391" cy="797134"/>
          </a:xfrm>
          <a:prstGeom prst="rect">
            <a:avLst/>
          </a:prstGeom>
        </p:spPr>
      </p:pic>
    </p:spTree>
    <p:extLst>
      <p:ext uri="{BB962C8B-B14F-4D97-AF65-F5344CB8AC3E}">
        <p14:creationId xmlns:p14="http://schemas.microsoft.com/office/powerpoint/2010/main" val="3160531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2977467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1621486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1164710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333580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047D46-D7A3-48B0-81E9-64F17008F8CB}" type="datetimeFigureOut">
              <a:rPr lang="en-US" smtClean="0"/>
              <a:pPr/>
              <a:t>9/26/2019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312FA5E-F760-46BC-9929-E28BB1D5F442}"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92"/>
            <a:ext cx="12204992" cy="6850708"/>
          </a:xfrm>
          <a:prstGeom prst="rect">
            <a:avLst/>
          </a:prstGeom>
        </p:spPr>
      </p:pic>
      <p:sp>
        <p:nvSpPr>
          <p:cNvPr id="8" name="Rectangle 7"/>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80557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10218"/>
            <a:ext cx="12192000" cy="837562"/>
          </a:xfrm>
          <a:prstGeom prst="rect">
            <a:avLst/>
          </a:prstGeom>
        </p:spPr>
      </p:pic>
      <p:pic>
        <p:nvPicPr>
          <p:cNvPr id="4" name="Picture 3" descr="C:\Users\User\Desktop\DOSM Slide Corporate\GIF_dosm-70-bm.gif"/>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52000"/>
            <a:ext cx="1152000" cy="11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70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99617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18842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srcRect/>
          <a:stretch>
            <a:fillRect/>
          </a:stretch>
        </p:blipFill>
        <p:spPr bwMode="auto">
          <a:xfrm>
            <a:off x="0" y="-8164"/>
            <a:ext cx="12220575" cy="6867525"/>
          </a:xfrm>
          <a:prstGeom prst="rect">
            <a:avLst/>
          </a:prstGeom>
          <a:noFill/>
          <a:ln w="9525">
            <a:noFill/>
            <a:miter lim="800000"/>
            <a:headEnd/>
            <a:tailEnd/>
          </a:ln>
          <a:effectLst/>
        </p:spPr>
      </p:pic>
      <p:sp>
        <p:nvSpPr>
          <p:cNvPr id="4" name="Title 1"/>
          <p:cNvSpPr txBox="1">
            <a:spLocks/>
          </p:cNvSpPr>
          <p:nvPr userDrawn="1"/>
        </p:nvSpPr>
        <p:spPr>
          <a:xfrm>
            <a:off x="1" y="1980000"/>
            <a:ext cx="12192000" cy="1024410"/>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strike="noStrike" kern="1200" normalizeH="0" baseline="0" noProof="0" dirty="0">
                <a:ln w="12700">
                  <a:noFill/>
                  <a:prstDash val="solid"/>
                </a:ln>
                <a:solidFill>
                  <a:srgbClr val="EF3F37"/>
                </a:solidFill>
                <a:effectLst>
                  <a:outerShdw blurRad="41275" dist="20320" dir="1800000" algn="tl" rotWithShape="0">
                    <a:srgbClr val="000000">
                      <a:alpha val="40000"/>
                    </a:srgbClr>
                  </a:outerShdw>
                </a:effectLst>
                <a:uLnTx/>
                <a:uFillTx/>
                <a:latin typeface="Impact" pitchFamily="34" charset="0"/>
                <a:ea typeface="+mj-ea"/>
                <a:cs typeface="+mj-cs"/>
              </a:rPr>
              <a:t>TERIMA</a:t>
            </a:r>
            <a:r>
              <a:rPr kumimoji="0" lang="en-US" sz="6600" b="1" i="0" strike="noStrike" kern="1200" normalizeH="0" baseline="0" noProof="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uLnTx/>
                <a:uFillTx/>
                <a:latin typeface="Impact" pitchFamily="34" charset="0"/>
                <a:ea typeface="+mj-ea"/>
                <a:cs typeface="+mj-cs"/>
              </a:rPr>
              <a:t>  </a:t>
            </a:r>
            <a:r>
              <a:rPr kumimoji="0" lang="en-US" sz="6600" b="1" i="0" strike="noStrike" kern="1200" normalizeH="0" baseline="0" noProof="0" dirty="0">
                <a:ln w="12700">
                  <a:noFill/>
                  <a:prstDash val="solid"/>
                </a:ln>
                <a:solidFill>
                  <a:srgbClr val="129779"/>
                </a:solidFill>
                <a:effectLst>
                  <a:outerShdw blurRad="41275" dist="20320" dir="1800000" algn="tl" rotWithShape="0">
                    <a:srgbClr val="000000">
                      <a:alpha val="40000"/>
                    </a:srgbClr>
                  </a:outerShdw>
                </a:effectLst>
                <a:uLnTx/>
                <a:uFillTx/>
                <a:latin typeface="Impact" pitchFamily="34" charset="0"/>
                <a:ea typeface="+mj-ea"/>
                <a:cs typeface="+mj-cs"/>
              </a:rPr>
              <a:t>KASIH &amp; THANK </a:t>
            </a:r>
            <a:r>
              <a:rPr kumimoji="0" lang="en-US" sz="6600" b="1" i="0" strike="noStrike" kern="1200" normalizeH="0" baseline="0" noProof="0" dirty="0">
                <a:ln w="12700">
                  <a:noFill/>
                  <a:prstDash val="solid"/>
                </a:ln>
                <a:solidFill>
                  <a:srgbClr val="EF3F37"/>
                </a:solidFill>
                <a:effectLst>
                  <a:outerShdw blurRad="41275" dist="20320" dir="1800000" algn="tl" rotWithShape="0">
                    <a:srgbClr val="000000">
                      <a:alpha val="40000"/>
                    </a:srgbClr>
                  </a:outerShdw>
                </a:effectLst>
                <a:uLnTx/>
                <a:uFillTx/>
                <a:latin typeface="Impact" pitchFamily="34" charset="0"/>
                <a:ea typeface="+mn-ea"/>
                <a:cs typeface="+mn-cs"/>
              </a:rPr>
              <a:t>YOU</a:t>
            </a:r>
            <a:endParaRPr kumimoji="0" lang="en-US" sz="6600" b="1" i="0" strike="noStrike" kern="1200" normalizeH="0" baseline="0" noProof="0" dirty="0">
              <a:ln w="12700">
                <a:noFill/>
                <a:prstDash val="solid"/>
              </a:ln>
              <a:solidFill>
                <a:srgbClr val="129779"/>
              </a:solidFill>
              <a:effectLst>
                <a:outerShdw blurRad="41275" dist="20320" dir="1800000" algn="tl" rotWithShape="0">
                  <a:srgbClr val="000000">
                    <a:alpha val="40000"/>
                  </a:srgbClr>
                </a:outerShdw>
              </a:effectLst>
              <a:uLnTx/>
              <a:uFillTx/>
              <a:latin typeface="Impact" pitchFamily="34" charset="0"/>
              <a:ea typeface="+mj-ea"/>
              <a:cs typeface="+mj-cs"/>
            </a:endParaRPr>
          </a:p>
        </p:txBody>
      </p:sp>
      <p:sp>
        <p:nvSpPr>
          <p:cNvPr id="23" name="Rectangle 22"/>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sp>
        <p:nvSpPr>
          <p:cNvPr id="29" name="Rectangle 28"/>
          <p:cNvSpPr/>
          <p:nvPr userDrawn="1"/>
        </p:nvSpPr>
        <p:spPr>
          <a:xfrm>
            <a:off x="11616217" y="6465926"/>
            <a:ext cx="593432" cy="461665"/>
          </a:xfrm>
          <a:prstGeom prst="rect">
            <a:avLst/>
          </a:prstGeom>
        </p:spPr>
        <p:txBody>
          <a:bodyPr wrap="none" anchor="ctr">
            <a:spAutoFit/>
          </a:bodyPr>
          <a:lstStyle/>
          <a:p>
            <a:pPr algn="ctr"/>
            <a:fld id="{296DD844-DC38-4A48-AE9B-AEC377D66D59}" type="slidenum">
              <a:rPr lang="ms-MY" sz="2400" b="1" smtClean="0">
                <a:solidFill>
                  <a:schemeClr val="bg1"/>
                </a:solidFill>
                <a:latin typeface="Arial Black" panose="020B0A04020102020204" pitchFamily="34" charset="0"/>
                <a:cs typeface="Arial" panose="020B0604020202020204" pitchFamily="34" charset="0"/>
              </a:rPr>
              <a:pPr algn="ctr"/>
              <a:t>‹#›</a:t>
            </a:fld>
            <a:endParaRPr lang="ms-MY" sz="2400" b="1" dirty="0">
              <a:solidFill>
                <a:schemeClr val="bg1"/>
              </a:solidFill>
              <a:latin typeface="Arial Black" panose="020B0A04020102020204" pitchFamily="34" charset="0"/>
              <a:cs typeface="Arial" panose="020B0604020202020204" pitchFamily="34" charset="0"/>
            </a:endParaRPr>
          </a:p>
        </p:txBody>
      </p:sp>
      <p:sp>
        <p:nvSpPr>
          <p:cNvPr id="36" name="TextBox 35"/>
          <p:cNvSpPr txBox="1"/>
          <p:nvPr userDrawn="1"/>
        </p:nvSpPr>
        <p:spPr>
          <a:xfrm>
            <a:off x="438150" y="5967429"/>
            <a:ext cx="11315700" cy="246221"/>
          </a:xfrm>
          <a:prstGeom prst="rect">
            <a:avLst/>
          </a:prstGeom>
          <a:noFill/>
        </p:spPr>
        <p:txBody>
          <a:bodyPr wrap="square" rtlCol="0">
            <a:spAutoFit/>
          </a:bodyPr>
          <a:lstStyle/>
          <a:p>
            <a:pPr algn="ctr"/>
            <a:r>
              <a:rPr lang="en-US" sz="1000" b="1" spc="0" dirty="0">
                <a:latin typeface="Century Gothic" pitchFamily="34" charset="0"/>
              </a:rPr>
              <a:t>#</a:t>
            </a:r>
            <a:r>
              <a:rPr lang="en-US" sz="1000" b="1" spc="0" dirty="0" err="1">
                <a:latin typeface="Century Gothic" pitchFamily="34" charset="0"/>
              </a:rPr>
              <a:t>StatsMalaysia</a:t>
            </a:r>
            <a:r>
              <a:rPr lang="en-US" sz="1000" b="1" spc="0" dirty="0">
                <a:latin typeface="Century Gothic" pitchFamily="34" charset="0"/>
              </a:rPr>
              <a:t> | #</a:t>
            </a:r>
            <a:r>
              <a:rPr lang="en-US" sz="1000" b="1" spc="0" dirty="0" err="1">
                <a:latin typeface="Century Gothic" pitchFamily="34" charset="0"/>
              </a:rPr>
              <a:t>MyStatsDay</a:t>
            </a:r>
            <a:r>
              <a:rPr lang="en-US" sz="1000" b="1" spc="0" dirty="0">
                <a:latin typeface="Century Gothic" pitchFamily="34" charset="0"/>
              </a:rPr>
              <a:t> | #ISIWSC2019</a:t>
            </a:r>
            <a:r>
              <a:rPr lang="en-US" sz="1000" b="1" spc="0" baseline="0" dirty="0">
                <a:latin typeface="Century Gothic" pitchFamily="34" charset="0"/>
              </a:rPr>
              <a:t> | </a:t>
            </a:r>
            <a:r>
              <a:rPr lang="en-US" sz="1000" b="1" spc="0" dirty="0">
                <a:latin typeface="Century Gothic" pitchFamily="34" charset="0"/>
              </a:rPr>
              <a:t>#MyCensus2020 | </a:t>
            </a:r>
            <a:r>
              <a:rPr lang="en-US" sz="1000" b="1" spc="0" baseline="0" dirty="0">
                <a:latin typeface="Century Gothic" pitchFamily="34" charset="0"/>
              </a:rPr>
              <a:t>#HIES2019 | </a:t>
            </a:r>
            <a:r>
              <a:rPr lang="en-US" sz="1000" b="1" spc="0" dirty="0">
                <a:latin typeface="Century Gothic" pitchFamily="34" charset="0"/>
              </a:rPr>
              <a:t>#MyRetailCensus2019</a:t>
            </a:r>
            <a:r>
              <a:rPr lang="en-US" sz="1000" b="1" spc="0" baseline="0" dirty="0">
                <a:latin typeface="Century Gothic" pitchFamily="34" charset="0"/>
              </a:rPr>
              <a:t>| #</a:t>
            </a:r>
            <a:r>
              <a:rPr lang="en-US" sz="1000" b="1" spc="0" baseline="0" dirty="0" err="1">
                <a:latin typeface="Century Gothic" pitchFamily="34" charset="0"/>
              </a:rPr>
              <a:t>LeaveNoOneBehind</a:t>
            </a:r>
            <a:endParaRPr lang="en-MY" sz="1000" b="1" spc="0" dirty="0">
              <a:latin typeface="Century Gothic" pitchFamily="34" charset="0"/>
            </a:endParaRPr>
          </a:p>
        </p:txBody>
      </p:sp>
      <p:pic>
        <p:nvPicPr>
          <p:cNvPr id="37" name="Picture 36" descr="C:\Users\User\Desktop\DOSM Slide Corporate\GIF_dosm-70-bm.gif"/>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000" y="878991"/>
            <a:ext cx="1152000" cy="1152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userDrawn="1"/>
        </p:nvGrpSpPr>
        <p:grpSpPr>
          <a:xfrm>
            <a:off x="1782815" y="3171614"/>
            <a:ext cx="940709" cy="2559165"/>
            <a:chOff x="1710936" y="3171614"/>
            <a:chExt cx="940709" cy="2559165"/>
          </a:xfrm>
        </p:grpSpPr>
        <p:pic>
          <p:nvPicPr>
            <p:cNvPr id="48" name="Picture 47"/>
            <p:cNvPicPr>
              <a:picLocks noChangeAspect="1"/>
            </p:cNvPicPr>
            <p:nvPr userDrawn="1"/>
          </p:nvPicPr>
          <p:blipFill rotWithShape="1">
            <a:blip r:embed="rId4" cstate="print">
              <a:extLst>
                <a:ext uri="{28A0092B-C50C-407E-A947-70E740481C1C}">
                  <a14:useLocalDpi xmlns:a14="http://schemas.microsoft.com/office/drawing/2010/main" val="0"/>
                </a:ext>
              </a:extLst>
            </a:blip>
            <a:srcRect l="90182" t="19702" r="1024" b="62885"/>
            <a:stretch/>
          </p:blipFill>
          <p:spPr>
            <a:xfrm>
              <a:off x="1783213" y="3171614"/>
              <a:ext cx="796154" cy="828000"/>
            </a:xfrm>
            <a:prstGeom prst="rect">
              <a:avLst/>
            </a:prstGeom>
            <a:ln>
              <a:noFill/>
            </a:ln>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67290" y="4902779"/>
              <a:ext cx="828000" cy="828000"/>
            </a:xfrm>
            <a:prstGeom prst="rect">
              <a:avLst/>
            </a:prstGeom>
          </p:spPr>
        </p:pic>
        <p:sp>
          <p:nvSpPr>
            <p:cNvPr id="51" name="TextBox 50"/>
            <p:cNvSpPr txBox="1"/>
            <p:nvPr userDrawn="1"/>
          </p:nvSpPr>
          <p:spPr>
            <a:xfrm>
              <a:off x="1710936" y="4362809"/>
              <a:ext cx="940709" cy="246221"/>
            </a:xfrm>
            <a:prstGeom prst="rect">
              <a:avLst/>
            </a:prstGeom>
            <a:noFill/>
          </p:spPr>
          <p:txBody>
            <a:bodyPr wrap="square" rtlCol="0">
              <a:spAutoFit/>
            </a:bodyPr>
            <a:lstStyle/>
            <a:p>
              <a:pPr algn="ctr"/>
              <a:r>
                <a:rPr lang="en-US" sz="1000" b="1" spc="0" dirty="0">
                  <a:latin typeface="Century Gothic" pitchFamily="34" charset="0"/>
                </a:rPr>
                <a:t>20 OKT</a:t>
              </a:r>
              <a:endParaRPr lang="en-MY" sz="1000" b="1" spc="0" dirty="0">
                <a:latin typeface="Century Gothic" pitchFamily="34" charset="0"/>
              </a:endParaRPr>
            </a:p>
          </p:txBody>
        </p:sp>
      </p:grpSp>
      <p:grpSp>
        <p:nvGrpSpPr>
          <p:cNvPr id="15" name="Group 14"/>
          <p:cNvGrpSpPr/>
          <p:nvPr userDrawn="1"/>
        </p:nvGrpSpPr>
        <p:grpSpPr>
          <a:xfrm>
            <a:off x="9583656" y="3141014"/>
            <a:ext cx="1057786" cy="2589765"/>
            <a:chOff x="9423279" y="3141014"/>
            <a:chExt cx="1057786" cy="2589765"/>
          </a:xfrm>
        </p:grpSpPr>
        <p:pic>
          <p:nvPicPr>
            <p:cNvPr id="46" name="Picture 45"/>
            <p:cNvPicPr>
              <a:picLocks/>
            </p:cNvPicPr>
            <p:nvPr userDrawn="1"/>
          </p:nvPicPr>
          <p:blipFill rotWithShape="1">
            <a:blip r:embed="rId6" cstate="print">
              <a:extLst>
                <a:ext uri="{28A0092B-C50C-407E-A947-70E740481C1C}">
                  <a14:useLocalDpi xmlns:a14="http://schemas.microsoft.com/office/drawing/2010/main" val="0"/>
                </a:ext>
              </a:extLst>
            </a:blip>
            <a:srcRect l="90553" t="72040" r="888" b="12781"/>
            <a:stretch/>
          </p:blipFill>
          <p:spPr>
            <a:xfrm>
              <a:off x="9507734" y="3141014"/>
              <a:ext cx="888876" cy="889200"/>
            </a:xfrm>
            <a:prstGeom prst="rect">
              <a:avLst/>
            </a:prstGeom>
            <a:ln>
              <a:noFill/>
            </a:ln>
          </p:spPr>
        </p:pic>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38172" y="4902779"/>
              <a:ext cx="828000" cy="828000"/>
            </a:xfrm>
            <a:prstGeom prst="rect">
              <a:avLst/>
            </a:prstGeom>
          </p:spPr>
        </p:pic>
        <p:sp>
          <p:nvSpPr>
            <p:cNvPr id="54" name="TextBox 53"/>
            <p:cNvSpPr txBox="1"/>
            <p:nvPr userDrawn="1"/>
          </p:nvSpPr>
          <p:spPr>
            <a:xfrm>
              <a:off x="9423279" y="4362809"/>
              <a:ext cx="1057786" cy="246221"/>
            </a:xfrm>
            <a:prstGeom prst="rect">
              <a:avLst/>
            </a:prstGeom>
            <a:noFill/>
          </p:spPr>
          <p:txBody>
            <a:bodyPr wrap="square" rtlCol="0">
              <a:spAutoFit/>
            </a:bodyPr>
            <a:lstStyle/>
            <a:p>
              <a:pPr algn="ctr"/>
              <a:r>
                <a:rPr lang="en-US" sz="1000" b="1" spc="0" dirty="0">
                  <a:latin typeface="Century Gothic" pitchFamily="34" charset="0"/>
                </a:rPr>
                <a:t>201</a:t>
              </a:r>
              <a:r>
                <a:rPr lang="en-US" sz="1000" b="1" spc="0" baseline="0" dirty="0">
                  <a:latin typeface="Century Gothic" pitchFamily="34" charset="0"/>
                </a:rPr>
                <a:t>5 - 2030</a:t>
              </a:r>
              <a:endParaRPr lang="en-MY" sz="1000" b="1" spc="0" dirty="0">
                <a:latin typeface="Century Gothic" pitchFamily="34" charset="0"/>
              </a:endParaRPr>
            </a:p>
          </p:txBody>
        </p:sp>
      </p:grpSp>
      <p:grpSp>
        <p:nvGrpSpPr>
          <p:cNvPr id="16" name="Group 15"/>
          <p:cNvGrpSpPr/>
          <p:nvPr userDrawn="1"/>
        </p:nvGrpSpPr>
        <p:grpSpPr>
          <a:xfrm>
            <a:off x="7778648" y="3171614"/>
            <a:ext cx="1538191" cy="2559165"/>
            <a:chOff x="7635969" y="3171614"/>
            <a:chExt cx="1538191" cy="2559165"/>
          </a:xfrm>
        </p:grpSpPr>
        <p:pic>
          <p:nvPicPr>
            <p:cNvPr id="45" name="Picture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35969" y="3171614"/>
              <a:ext cx="1538191" cy="828000"/>
            </a:xfrm>
            <a:prstGeom prst="rect">
              <a:avLst/>
            </a:prstGeom>
            <a:ln>
              <a:noFill/>
            </a:ln>
          </p:spPr>
        </p:pic>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1064" y="4902779"/>
              <a:ext cx="828000" cy="828000"/>
            </a:xfrm>
            <a:prstGeom prst="rect">
              <a:avLst/>
            </a:prstGeom>
          </p:spPr>
        </p:pic>
        <p:sp>
          <p:nvSpPr>
            <p:cNvPr id="55" name="TextBox 54"/>
            <p:cNvSpPr txBox="1"/>
            <p:nvPr userDrawn="1"/>
          </p:nvSpPr>
          <p:spPr>
            <a:xfrm>
              <a:off x="7712999" y="4362809"/>
              <a:ext cx="1384131" cy="246221"/>
            </a:xfrm>
            <a:prstGeom prst="rect">
              <a:avLst/>
            </a:prstGeom>
            <a:noFill/>
          </p:spPr>
          <p:txBody>
            <a:bodyPr wrap="square" rtlCol="0">
              <a:spAutoFit/>
            </a:bodyPr>
            <a:lstStyle/>
            <a:p>
              <a:pPr algn="ctr"/>
              <a:r>
                <a:rPr lang="en-US" sz="1000" b="1" spc="0" dirty="0">
                  <a:latin typeface="Century Gothic" pitchFamily="34" charset="0"/>
                </a:rPr>
                <a:t>MAC – SEPT 2019</a:t>
              </a:r>
              <a:endParaRPr lang="en-MY" sz="1000" b="1" spc="0" dirty="0">
                <a:latin typeface="Century Gothic" pitchFamily="34" charset="0"/>
              </a:endParaRPr>
            </a:p>
          </p:txBody>
        </p:sp>
      </p:grpSp>
      <p:grpSp>
        <p:nvGrpSpPr>
          <p:cNvPr id="17" name="Group 16"/>
          <p:cNvGrpSpPr/>
          <p:nvPr userDrawn="1"/>
        </p:nvGrpSpPr>
        <p:grpSpPr>
          <a:xfrm>
            <a:off x="6301644" y="3070804"/>
            <a:ext cx="1210186" cy="2659975"/>
            <a:chOff x="6176665" y="3070804"/>
            <a:chExt cx="1210186" cy="2659975"/>
          </a:xfrm>
        </p:grpSpPr>
        <p:pic>
          <p:nvPicPr>
            <p:cNvPr id="1026" name="Picture 2" descr="D:\Dzul\resources\logo\HIES\HIES BM.png"/>
            <p:cNvPicPr>
              <a:picLocks noChangeAspect="1" noChangeArrowheads="1"/>
            </p:cNvPicPr>
            <p:nvPr userDrawn="1"/>
          </p:nvPicPr>
          <p:blipFill>
            <a:blip r:embed="rId10" cstate="print"/>
            <a:srcRect/>
            <a:stretch>
              <a:fillRect/>
            </a:stretch>
          </p:blipFill>
          <p:spPr bwMode="auto">
            <a:xfrm>
              <a:off x="6299604" y="3070804"/>
              <a:ext cx="964309" cy="928810"/>
            </a:xfrm>
            <a:prstGeom prst="rect">
              <a:avLst/>
            </a:prstGeom>
            <a:noFill/>
          </p:spPr>
        </p:pic>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67758" y="4902779"/>
              <a:ext cx="828000" cy="828000"/>
            </a:xfrm>
            <a:prstGeom prst="rect">
              <a:avLst/>
            </a:prstGeom>
          </p:spPr>
        </p:pic>
        <p:sp>
          <p:nvSpPr>
            <p:cNvPr id="56" name="TextBox 55"/>
            <p:cNvSpPr txBox="1"/>
            <p:nvPr userDrawn="1"/>
          </p:nvSpPr>
          <p:spPr>
            <a:xfrm>
              <a:off x="6176665" y="4362809"/>
              <a:ext cx="1210186" cy="246221"/>
            </a:xfrm>
            <a:prstGeom prst="rect">
              <a:avLst/>
            </a:prstGeom>
            <a:noFill/>
          </p:spPr>
          <p:txBody>
            <a:bodyPr wrap="square" rtlCol="0">
              <a:spAutoFit/>
            </a:bodyPr>
            <a:lstStyle/>
            <a:p>
              <a:pPr algn="ctr"/>
              <a:r>
                <a:rPr lang="en-US" sz="1000" b="1" spc="0" dirty="0">
                  <a:latin typeface="Century Gothic" pitchFamily="34" charset="0"/>
                </a:rPr>
                <a:t>JAN – DIS</a:t>
              </a:r>
              <a:r>
                <a:rPr lang="en-US" sz="1000" b="1" spc="0" baseline="0" dirty="0">
                  <a:latin typeface="Century Gothic" pitchFamily="34" charset="0"/>
                </a:rPr>
                <a:t> 2019</a:t>
              </a:r>
              <a:endParaRPr lang="en-MY" sz="1000" b="1" spc="0" dirty="0">
                <a:latin typeface="Century Gothic" pitchFamily="34" charset="0"/>
              </a:endParaRPr>
            </a:p>
          </p:txBody>
        </p:sp>
      </p:grpSp>
      <p:grpSp>
        <p:nvGrpSpPr>
          <p:cNvPr id="18" name="Group 17"/>
          <p:cNvGrpSpPr/>
          <p:nvPr userDrawn="1"/>
        </p:nvGrpSpPr>
        <p:grpSpPr>
          <a:xfrm>
            <a:off x="4609226" y="3150529"/>
            <a:ext cx="1425600" cy="2580250"/>
            <a:chOff x="4501947" y="3150529"/>
            <a:chExt cx="1425600" cy="2580250"/>
          </a:xfrm>
        </p:grpSpPr>
        <p:pic>
          <p:nvPicPr>
            <p:cNvPr id="3086" name="Picture 14" descr="D:\Dzul\resources\logo\Banci 2020\ewfr.png"/>
            <p:cNvPicPr>
              <a:picLocks noChangeAspect="1" noChangeArrowheads="1"/>
            </p:cNvPicPr>
            <p:nvPr userDrawn="1"/>
          </p:nvPicPr>
          <p:blipFill>
            <a:blip r:embed="rId12" cstate="print"/>
            <a:srcRect t="17467" b="22973"/>
            <a:stretch>
              <a:fillRect/>
            </a:stretch>
          </p:blipFill>
          <p:spPr bwMode="auto">
            <a:xfrm>
              <a:off x="4501947" y="3150529"/>
              <a:ext cx="1425600" cy="849085"/>
            </a:xfrm>
            <a:prstGeom prst="rect">
              <a:avLst/>
            </a:prstGeom>
            <a:noFill/>
          </p:spPr>
        </p:pic>
        <p:pic>
          <p:nvPicPr>
            <p:cNvPr id="6" name="Picture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96389" y="4902779"/>
              <a:ext cx="828000" cy="828000"/>
            </a:xfrm>
            <a:prstGeom prst="rect">
              <a:avLst/>
            </a:prstGeom>
          </p:spPr>
        </p:pic>
        <p:sp>
          <p:nvSpPr>
            <p:cNvPr id="35" name="TextBox 34"/>
            <p:cNvSpPr txBox="1"/>
            <p:nvPr userDrawn="1"/>
          </p:nvSpPr>
          <p:spPr>
            <a:xfrm>
              <a:off x="4549618" y="4281408"/>
              <a:ext cx="1362038" cy="384721"/>
            </a:xfrm>
            <a:prstGeom prst="rect">
              <a:avLst/>
            </a:prstGeom>
            <a:noFill/>
          </p:spPr>
          <p:txBody>
            <a:bodyPr wrap="square" rtlCol="0">
              <a:spAutoFit/>
            </a:bodyPr>
            <a:lstStyle/>
            <a:p>
              <a:pPr algn="ctr"/>
              <a:r>
                <a:rPr lang="en-US" sz="1000" b="1" spc="0" dirty="0">
                  <a:solidFill>
                    <a:schemeClr val="tx1"/>
                  </a:solidFill>
                  <a:latin typeface="Century Gothic" pitchFamily="34" charset="0"/>
                </a:rPr>
                <a:t>JULAI 2020</a:t>
              </a:r>
            </a:p>
            <a:p>
              <a:pPr algn="ctr"/>
              <a:r>
                <a:rPr lang="en-US" sz="900" b="1" spc="0" dirty="0">
                  <a:solidFill>
                    <a:schemeClr val="tx1"/>
                  </a:solidFill>
                  <a:latin typeface="Century Gothic" pitchFamily="34" charset="0"/>
                </a:rPr>
                <a:t>(BANCI</a:t>
              </a:r>
              <a:r>
                <a:rPr lang="en-US" sz="900" b="1" spc="0" baseline="0" dirty="0">
                  <a:solidFill>
                    <a:schemeClr val="tx1"/>
                  </a:solidFill>
                  <a:latin typeface="Century Gothic" pitchFamily="34" charset="0"/>
                </a:rPr>
                <a:t> SEBENAR)</a:t>
              </a:r>
              <a:endParaRPr lang="en-MY" sz="900" b="1" spc="0" dirty="0">
                <a:solidFill>
                  <a:schemeClr val="tx1"/>
                </a:solidFill>
                <a:latin typeface="Century Gothic" pitchFamily="34" charset="0"/>
              </a:endParaRPr>
            </a:p>
          </p:txBody>
        </p:sp>
      </p:grpSp>
      <p:grpSp>
        <p:nvGrpSpPr>
          <p:cNvPr id="5" name="Group 4">
            <a:extLst>
              <a:ext uri="{FF2B5EF4-FFF2-40B4-BE49-F238E27FC236}">
                <a16:creationId xmlns:a16="http://schemas.microsoft.com/office/drawing/2014/main" id="{274DBD1B-9C04-44CA-8EBF-D1143300B869}"/>
              </a:ext>
            </a:extLst>
          </p:cNvPr>
          <p:cNvGrpSpPr/>
          <p:nvPr userDrawn="1"/>
        </p:nvGrpSpPr>
        <p:grpSpPr>
          <a:xfrm>
            <a:off x="2990342" y="3070804"/>
            <a:ext cx="1352066" cy="2659975"/>
            <a:chOff x="2990342" y="3070804"/>
            <a:chExt cx="1352066" cy="2659975"/>
          </a:xfrm>
        </p:grpSpPr>
        <p:pic>
          <p:nvPicPr>
            <p:cNvPr id="31" name="Picture 30">
              <a:extLst>
                <a:ext uri="{FF2B5EF4-FFF2-40B4-BE49-F238E27FC236}">
                  <a16:creationId xmlns:a16="http://schemas.microsoft.com/office/drawing/2014/main" id="{66B161AB-84F5-498D-A12F-60BF0ACC973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52375" y="4902779"/>
              <a:ext cx="828000" cy="828000"/>
            </a:xfrm>
            <a:prstGeom prst="rect">
              <a:avLst/>
            </a:prstGeom>
          </p:spPr>
        </p:pic>
        <p:sp>
          <p:nvSpPr>
            <p:cNvPr id="32" name="TextBox 31">
              <a:extLst>
                <a:ext uri="{FF2B5EF4-FFF2-40B4-BE49-F238E27FC236}">
                  <a16:creationId xmlns:a16="http://schemas.microsoft.com/office/drawing/2014/main" id="{2E11AAE6-1096-44A5-8BB9-B32377477253}"/>
                </a:ext>
              </a:extLst>
            </p:cNvPr>
            <p:cNvSpPr txBox="1"/>
            <p:nvPr userDrawn="1"/>
          </p:nvSpPr>
          <p:spPr>
            <a:xfrm>
              <a:off x="2990342" y="4362809"/>
              <a:ext cx="1352066" cy="246221"/>
            </a:xfrm>
            <a:prstGeom prst="rect">
              <a:avLst/>
            </a:prstGeom>
            <a:noFill/>
          </p:spPr>
          <p:txBody>
            <a:bodyPr wrap="square" rtlCol="0">
              <a:spAutoFit/>
            </a:bodyPr>
            <a:lstStyle/>
            <a:p>
              <a:pPr algn="ctr"/>
              <a:r>
                <a:rPr lang="en-US" sz="1000" b="1" spc="0" dirty="0">
                  <a:latin typeface="Century Gothic" pitchFamily="34" charset="0"/>
                </a:rPr>
                <a:t>18</a:t>
              </a:r>
              <a:r>
                <a:rPr lang="en-US" sz="1000" b="1" spc="0" baseline="0" dirty="0">
                  <a:latin typeface="Century Gothic" pitchFamily="34" charset="0"/>
                </a:rPr>
                <a:t> </a:t>
              </a:r>
              <a:r>
                <a:rPr lang="en-US" sz="1000" b="1" spc="0" dirty="0">
                  <a:latin typeface="Century Gothic" pitchFamily="34" charset="0"/>
                </a:rPr>
                <a:t>- 23 OGOS 2019</a:t>
              </a:r>
              <a:endParaRPr lang="en-MY" sz="1000" b="1" spc="0" dirty="0">
                <a:latin typeface="Century Gothic" pitchFamily="34" charset="0"/>
              </a:endParaRPr>
            </a:p>
          </p:txBody>
        </p:sp>
        <p:pic>
          <p:nvPicPr>
            <p:cNvPr id="33" name="Picture 32">
              <a:extLst>
                <a:ext uri="{FF2B5EF4-FFF2-40B4-BE49-F238E27FC236}">
                  <a16:creationId xmlns:a16="http://schemas.microsoft.com/office/drawing/2014/main" id="{8F128CFD-7A90-42CC-A7FA-687B555FE49D}"/>
                </a:ext>
              </a:extLst>
            </p:cNvPr>
            <p:cNvPicPr>
              <a:picLocks noChangeAspect="1"/>
            </p:cNvPicPr>
            <p:nvPr userDrawn="1"/>
          </p:nvPicPr>
          <p:blipFill>
            <a:blip r:embed="rId15"/>
            <a:stretch>
              <a:fillRect/>
            </a:stretch>
          </p:blipFill>
          <p:spPr>
            <a:xfrm>
              <a:off x="3355334" y="3070804"/>
              <a:ext cx="622081" cy="963063"/>
            </a:xfrm>
            <a:prstGeom prst="rect">
              <a:avLst/>
            </a:prstGeom>
          </p:spPr>
        </p:pic>
      </p:grpSp>
    </p:spTree>
    <p:extLst>
      <p:ext uri="{BB962C8B-B14F-4D97-AF65-F5344CB8AC3E}">
        <p14:creationId xmlns:p14="http://schemas.microsoft.com/office/powerpoint/2010/main" val="99926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239454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362189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A82137-6C1E-4743-A29A-37A14D4496AA}" type="datetimeFigureOut">
              <a:rPr lang="en-US" smtClean="0"/>
              <a:pPr/>
              <a:t>9/26/2019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DE035C-26A3-4CC9-8428-C736A2BA0847}" type="slidenum">
              <a:rPr lang="en-US" smtClean="0"/>
              <a:pPr/>
              <a:t>‹#›</a:t>
            </a:fld>
            <a:endParaRPr lang="en-US"/>
          </a:p>
        </p:txBody>
      </p:sp>
    </p:spTree>
    <p:extLst>
      <p:ext uri="{BB962C8B-B14F-4D97-AF65-F5344CB8AC3E}">
        <p14:creationId xmlns:p14="http://schemas.microsoft.com/office/powerpoint/2010/main" val="425073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281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649" r:id="rId12"/>
    <p:sldLayoutId id="2147483650" r:id="rId13"/>
    <p:sldLayoutId id="2147483651" r:id="rId14"/>
    <p:sldLayoutId id="214748365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946453"/>
      </p:ext>
    </p:extLst>
  </p:cSld>
  <p:clrMap bg1="lt1" tx1="dk1" bg2="lt2" tx2="dk2" accent1="accent1" accent2="accent2" accent3="accent3" accent4="accent4" accent5="accent5" accent6="accent6" hlink="hlink" folHlink="folHlink"/>
  <p:sldLayoutIdLst>
    <p:sldLayoutId id="2147483712"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0.jpe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notesSlide" Target="../notesSlides/notesSlide5.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jpe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1.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png"/><Relationship Id="rId9" Type="http://schemas.openxmlformats.org/officeDocument/2006/relationships/image" Target="../media/image114.png"/></Relationships>
</file>

<file path=ppt/slides/_rels/slide22.xml.rels><?xml version="1.0" encoding="UTF-8" standalone="yes"?>
<Relationships xmlns="http://schemas.openxmlformats.org/package/2006/relationships"><Relationship Id="rId3" Type="http://schemas.openxmlformats.org/officeDocument/2006/relationships/hyperlink" Target="http://www.mycensus.gov.my/" TargetMode="External"/><Relationship Id="rId7"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5.jpeg"/><Relationship Id="rId7"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3.png"/></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jpeg"/></Relationships>
</file>

<file path=ppt/slides/_rels/slide3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jpeg"/><Relationship Id="rId9" Type="http://schemas.openxmlformats.org/officeDocument/2006/relationships/image" Target="../media/image144.png"/></Relationships>
</file>

<file path=ppt/slides/_rels/slide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35.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6.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4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png"/></Relationships>
</file>

<file path=ppt/slides/_rels/slide46.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2.png"/></Relationships>
</file>

<file path=ppt/slides/_rels/slide4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48.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image" Target="../media/image197.png"/><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4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hyperlink" Target="http://www.google.com/url?sa=i&amp;rct=j&amp;q=&amp;esrc=s&amp;source=images&amp;cd=&amp;cad=rja&amp;uact=8&amp;ved=0ahUKEwiYxLWwmrPVAhUKTbwKHUJbAsMQjRwIBw&amp;url=http://unmcignite.com/tn50-big-ideas-work-malaysia/&amp;psig=AFQjCNFxa83gYRBY3rtMXqJoBpYv8VmClw&amp;ust=1501579636241662"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17.png"/><Relationship Id="rId13" Type="http://schemas.microsoft.com/office/2007/relationships/hdphoto" Target="../media/hdphoto3.wdp"/><Relationship Id="rId18" Type="http://schemas.openxmlformats.org/officeDocument/2006/relationships/image" Target="../media/image225.png"/><Relationship Id="rId3" Type="http://schemas.openxmlformats.org/officeDocument/2006/relationships/image" Target="../media/image213.jpeg"/><Relationship Id="rId7" Type="http://schemas.microsoft.com/office/2007/relationships/hdphoto" Target="../media/hdphoto1.wdp"/><Relationship Id="rId12" Type="http://schemas.openxmlformats.org/officeDocument/2006/relationships/image" Target="../media/image220.png"/><Relationship Id="rId17" Type="http://schemas.openxmlformats.org/officeDocument/2006/relationships/image" Target="../media/image224.png"/><Relationship Id="rId2" Type="http://schemas.openxmlformats.org/officeDocument/2006/relationships/notesSlide" Target="../notesSlides/notesSlide34.xml"/><Relationship Id="rId16"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16.png"/><Relationship Id="rId11" Type="http://schemas.microsoft.com/office/2007/relationships/hdphoto" Target="../media/hdphoto2.wdp"/><Relationship Id="rId5" Type="http://schemas.openxmlformats.org/officeDocument/2006/relationships/image" Target="../media/image215.png"/><Relationship Id="rId15" Type="http://schemas.openxmlformats.org/officeDocument/2006/relationships/image" Target="../media/image222.png"/><Relationship Id="rId10" Type="http://schemas.openxmlformats.org/officeDocument/2006/relationships/image" Target="../media/image219.png"/><Relationship Id="rId19" Type="http://schemas.openxmlformats.org/officeDocument/2006/relationships/image" Target="../media/image226.png"/><Relationship Id="rId4" Type="http://schemas.openxmlformats.org/officeDocument/2006/relationships/image" Target="../media/image214.png"/><Relationship Id="rId9" Type="http://schemas.openxmlformats.org/officeDocument/2006/relationships/image" Target="../media/image218.png"/><Relationship Id="rId14" Type="http://schemas.openxmlformats.org/officeDocument/2006/relationships/image" Target="../media/image22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jpe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hyperlink" Target="http://www.google.com.my/url?sa=i&amp;rct=j&amp;q=&amp;esrc=s&amp;source=images&amp;cd=&amp;cad=rja&amp;uact=8&amp;ved=0ahUKEwjewK6G-PXUAhWKOo8KHd6fBoQQjRwIBw&amp;url=http://www.autolikesig.com/buy-instagram-followers/&amp;psig=AFQjCNFH0KOmo1TI0RtUgR0laDqeKid-zQ&amp;ust=1499474476087666" TargetMode="Externa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7.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07461" y="1827354"/>
            <a:ext cx="10579639" cy="1620695"/>
          </a:xfrm>
          <a:prstGeom prst="rect">
            <a:avLst/>
          </a:prstGeom>
          <a:solidFill>
            <a:schemeClr val="accent5">
              <a:lumMod val="50000"/>
            </a:schemeClr>
          </a:solidFill>
          <a:effectLst/>
        </p:spPr>
        <p:txBody>
          <a:bodyPr>
            <a:noAutofit/>
          </a:bodyPr>
          <a:lstStyle/>
          <a:p>
            <a:pPr lvl="0" algn="ctr">
              <a:lnSpc>
                <a:spcPct val="90000"/>
              </a:lnSpc>
              <a:spcBef>
                <a:spcPct val="0"/>
              </a:spcBef>
              <a:defRPr/>
            </a:pPr>
            <a:r>
              <a:rPr lang="en-US" sz="6000" b="1" dirty="0">
                <a:ln w="12700">
                  <a:solidFill>
                    <a:schemeClr val="tx2">
                      <a:satMod val="155000"/>
                    </a:schemeClr>
                  </a:solidFill>
                  <a:prstDash val="solid"/>
                </a:ln>
                <a:solidFill>
                  <a:schemeClr val="bg2"/>
                </a:solidFill>
                <a:effectLst>
                  <a:outerShdw blurRad="38100" dist="177800" dir="2700000" algn="tl">
                    <a:srgbClr val="002060">
                      <a:alpha val="43000"/>
                    </a:srgbClr>
                  </a:outerShdw>
                </a:effectLst>
                <a:latin typeface="Impact" pitchFamily="34" charset="0"/>
                <a:ea typeface="+mj-ea"/>
                <a:cs typeface="+mj-cs"/>
              </a:rPr>
              <a:t>“BANCIAN PENDUDUK DAN PERUMAHAN MALAYSIA 2020”</a:t>
            </a:r>
          </a:p>
          <a:p>
            <a:pPr lvl="0" algn="ctr">
              <a:lnSpc>
                <a:spcPct val="90000"/>
              </a:lnSpc>
              <a:spcBef>
                <a:spcPct val="0"/>
              </a:spcBef>
              <a:defRPr/>
            </a:pPr>
            <a:endParaRPr lang="en-US" sz="4800" b="1"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latin typeface="Impact" pitchFamily="34" charset="0"/>
              <a:ea typeface="+mj-ea"/>
              <a:cs typeface="+mj-cs"/>
            </a:endParaRPr>
          </a:p>
          <a:p>
            <a:pPr lvl="0" algn="ctr">
              <a:lnSpc>
                <a:spcPct val="90000"/>
              </a:lnSpc>
              <a:spcBef>
                <a:spcPct val="0"/>
              </a:spcBef>
              <a:defRPr/>
            </a:pPr>
            <a:endParaRPr lang="en-US" sz="4800" b="1"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latin typeface="Impact" pitchFamily="34" charset="0"/>
              <a:ea typeface="+mj-ea"/>
              <a:cs typeface="+mj-cs"/>
            </a:endParaRPr>
          </a:p>
          <a:p>
            <a:pPr lvl="0" algn="ctr">
              <a:lnSpc>
                <a:spcPct val="90000"/>
              </a:lnSpc>
              <a:spcBef>
                <a:spcPct val="0"/>
              </a:spcBef>
              <a:defRPr/>
            </a:pPr>
            <a:endParaRPr lang="en-US" sz="4800" b="1"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latin typeface="Impact" pitchFamily="34" charset="0"/>
              <a:ea typeface="+mj-ea"/>
              <a:cs typeface="+mj-cs"/>
            </a:endParaRPr>
          </a:p>
          <a:p>
            <a:pPr lvl="0" algn="ctr">
              <a:lnSpc>
                <a:spcPct val="90000"/>
              </a:lnSpc>
              <a:spcBef>
                <a:spcPct val="0"/>
              </a:spcBef>
              <a:defRPr/>
            </a:pPr>
            <a:endParaRPr lang="en-US" sz="4800" b="1"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latin typeface="Impact" pitchFamily="34" charset="0"/>
              <a:ea typeface="+mj-ea"/>
              <a:cs typeface="+mj-cs"/>
            </a:endParaRPr>
          </a:p>
        </p:txBody>
      </p:sp>
      <p:grpSp>
        <p:nvGrpSpPr>
          <p:cNvPr id="6" name="Group 5">
            <a:extLst>
              <a:ext uri="{FF2B5EF4-FFF2-40B4-BE49-F238E27FC236}">
                <a16:creationId xmlns:a16="http://schemas.microsoft.com/office/drawing/2014/main" id="{614FBDF5-3A6A-4A15-B873-565592A8EEEE}"/>
              </a:ext>
            </a:extLst>
          </p:cNvPr>
          <p:cNvGrpSpPr/>
          <p:nvPr/>
        </p:nvGrpSpPr>
        <p:grpSpPr>
          <a:xfrm>
            <a:off x="507461" y="4168564"/>
            <a:ext cx="10489702" cy="1938988"/>
            <a:chOff x="1099015" y="4439370"/>
            <a:chExt cx="9977660" cy="1938988"/>
          </a:xfrm>
        </p:grpSpPr>
        <p:sp>
          <p:nvSpPr>
            <p:cNvPr id="7" name="Rectangle 6">
              <a:extLst>
                <a:ext uri="{FF2B5EF4-FFF2-40B4-BE49-F238E27FC236}">
                  <a16:creationId xmlns:a16="http://schemas.microsoft.com/office/drawing/2014/main" id="{9331685A-1BB3-4926-B942-A3034F3C7706}"/>
                </a:ext>
              </a:extLst>
            </p:cNvPr>
            <p:cNvSpPr/>
            <p:nvPr/>
          </p:nvSpPr>
          <p:spPr>
            <a:xfrm>
              <a:off x="4488675" y="4825268"/>
              <a:ext cx="6588000" cy="1200325"/>
            </a:xfrm>
            <a:prstGeom prst="rect">
              <a:avLst/>
            </a:prstGeom>
          </p:spPr>
          <p:txBody>
            <a:bodyPr wrap="square" lIns="91434" tIns="45718" rIns="91434" bIns="45718">
              <a:spAutoFit/>
            </a:bodyPr>
            <a:lstStyle/>
            <a:p>
              <a:r>
                <a:rPr lang="ms-MY" sz="2400" b="1" dirty="0">
                  <a:solidFill>
                    <a:srgbClr val="002060"/>
                  </a:solidFill>
                  <a:latin typeface="Tw Cen MT" panose="020B0602020104020603" pitchFamily="34" charset="0"/>
                  <a:cs typeface="Arial" panose="020B0604020202020204" pitchFamily="34" charset="0"/>
                </a:rPr>
                <a:t>PERSIDANGAN MEJA BULAT/ROUNDTABLE DISCUSSION(RTD)”HAD UMUR BELIA: TRANSISI DAN PELAKSANAAN”</a:t>
              </a:r>
            </a:p>
          </p:txBody>
        </p:sp>
        <p:sp>
          <p:nvSpPr>
            <p:cNvPr id="8" name="Rectangle 7">
              <a:extLst>
                <a:ext uri="{FF2B5EF4-FFF2-40B4-BE49-F238E27FC236}">
                  <a16:creationId xmlns:a16="http://schemas.microsoft.com/office/drawing/2014/main" id="{57F3AAA5-93AB-4F4D-A42D-4929B60A780F}"/>
                </a:ext>
              </a:extLst>
            </p:cNvPr>
            <p:cNvSpPr/>
            <p:nvPr/>
          </p:nvSpPr>
          <p:spPr>
            <a:xfrm>
              <a:off x="1099015" y="4439370"/>
              <a:ext cx="2987309" cy="1938988"/>
            </a:xfrm>
            <a:prstGeom prst="rect">
              <a:avLst/>
            </a:prstGeom>
          </p:spPr>
          <p:txBody>
            <a:bodyPr wrap="square" lIns="91434" tIns="45718" rIns="91434" bIns="45718" anchor="ctr">
              <a:spAutoFit/>
            </a:bodyPr>
            <a:lstStyle/>
            <a:p>
              <a:pPr algn="ctr"/>
              <a:r>
                <a:rPr lang="ms-MY" sz="2400" b="1" dirty="0">
                  <a:solidFill>
                    <a:srgbClr val="002060"/>
                  </a:solidFill>
                  <a:latin typeface="Tw Cen MT" panose="020B0602020104020603" pitchFamily="34" charset="0"/>
                  <a:cs typeface="Arial" panose="020B0604020202020204" pitchFamily="34" charset="0"/>
                </a:rPr>
                <a:t>26 SEPTEMBER 2019</a:t>
              </a:r>
            </a:p>
            <a:p>
              <a:pPr algn="ctr"/>
              <a:r>
                <a:rPr lang="ms-MY" sz="2400" b="1" dirty="0">
                  <a:solidFill>
                    <a:srgbClr val="002060"/>
                  </a:solidFill>
                  <a:latin typeface="Tw Cen MT" panose="020B0602020104020603" pitchFamily="34" charset="0"/>
                  <a:cs typeface="Arial" panose="020B0604020202020204" pitchFamily="34" charset="0"/>
                </a:rPr>
                <a:t>JABATAN PERANGKAAN MALAYSIA</a:t>
              </a:r>
            </a:p>
            <a:p>
              <a:pPr algn="ctr"/>
              <a:endParaRPr lang="ms-MY" sz="2400" b="1" dirty="0">
                <a:solidFill>
                  <a:srgbClr val="002060"/>
                </a:solidFill>
                <a:latin typeface="Tw Cen MT" panose="020B0602020104020603" pitchFamily="34" charset="0"/>
                <a:cs typeface="Arial" panose="020B0604020202020204" pitchFamily="34" charset="0"/>
              </a:endParaRPr>
            </a:p>
          </p:txBody>
        </p:sp>
        <p:sp>
          <p:nvSpPr>
            <p:cNvPr id="9" name="Rectangle 8">
              <a:extLst>
                <a:ext uri="{FF2B5EF4-FFF2-40B4-BE49-F238E27FC236}">
                  <a16:creationId xmlns:a16="http://schemas.microsoft.com/office/drawing/2014/main" id="{EB5560D9-2537-47B1-BF65-84A18414C60E}"/>
                </a:ext>
              </a:extLst>
            </p:cNvPr>
            <p:cNvSpPr/>
            <p:nvPr/>
          </p:nvSpPr>
          <p:spPr>
            <a:xfrm>
              <a:off x="4009689" y="5056098"/>
              <a:ext cx="478986" cy="923326"/>
            </a:xfrm>
            <a:prstGeom prst="rect">
              <a:avLst/>
            </a:prstGeom>
          </p:spPr>
          <p:txBody>
            <a:bodyPr wrap="square" lIns="91434" tIns="45718" rIns="91434" bIns="45718" anchor="ctr">
              <a:spAutoFit/>
            </a:bodyPr>
            <a:lstStyle/>
            <a:p>
              <a:r>
                <a:rPr lang="ms-MY" sz="5400" b="1" dirty="0">
                  <a:solidFill>
                    <a:schemeClr val="accent2">
                      <a:lumMod val="75000"/>
                    </a:schemeClr>
                  </a:solidFill>
                  <a:latin typeface="Tw Cen MT" panose="020B0602020104020603" pitchFamily="34" charset="0"/>
                  <a:cs typeface="Arial" panose="020B0604020202020204" pitchFamily="34" charset="0"/>
                </a:rPr>
                <a:t>│</a:t>
              </a:r>
              <a:endParaRPr lang="ms-MY" sz="2800" b="1" dirty="0">
                <a:solidFill>
                  <a:srgbClr val="002060"/>
                </a:solidFill>
                <a:latin typeface="Tw Cen MT" panose="020B0602020104020603" pitchFamily="34" charset="0"/>
                <a:cs typeface="Arial" panose="020B0604020202020204" pitchFamily="34" charset="0"/>
              </a:endParaRPr>
            </a:p>
          </p:txBody>
        </p:sp>
      </p:grpSp>
    </p:spTree>
    <p:extLst>
      <p:ext uri="{BB962C8B-B14F-4D97-AF65-F5344CB8AC3E}">
        <p14:creationId xmlns:p14="http://schemas.microsoft.com/office/powerpoint/2010/main" val="284460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A748C"/>
                </a:solidFill>
                <a:latin typeface="Impact"/>
                <a:cs typeface="Impact"/>
              </a:rPr>
              <a:t>OBJEKTIF BANCI</a:t>
            </a:r>
          </a:p>
        </p:txBody>
      </p:sp>
      <p:grpSp>
        <p:nvGrpSpPr>
          <p:cNvPr id="40" name="Group 39">
            <a:extLst>
              <a:ext uri="{FF2B5EF4-FFF2-40B4-BE49-F238E27FC236}">
                <a16:creationId xmlns:a16="http://schemas.microsoft.com/office/drawing/2014/main" id="{6C3689CC-7187-4E11-9BE6-5A9418040D75}"/>
              </a:ext>
            </a:extLst>
          </p:cNvPr>
          <p:cNvGrpSpPr/>
          <p:nvPr/>
        </p:nvGrpSpPr>
        <p:grpSpPr>
          <a:xfrm>
            <a:off x="903642" y="587569"/>
            <a:ext cx="10497600" cy="5495418"/>
            <a:chOff x="903642" y="587569"/>
            <a:chExt cx="10497600" cy="5495418"/>
          </a:xfrm>
        </p:grpSpPr>
        <p:grpSp>
          <p:nvGrpSpPr>
            <p:cNvPr id="41" name="Group 40">
              <a:extLst>
                <a:ext uri="{FF2B5EF4-FFF2-40B4-BE49-F238E27FC236}">
                  <a16:creationId xmlns:a16="http://schemas.microsoft.com/office/drawing/2014/main" id="{3E0CFAD7-9E24-4E24-8C4C-636FFC60BAC0}"/>
                </a:ext>
              </a:extLst>
            </p:cNvPr>
            <p:cNvGrpSpPr/>
            <p:nvPr/>
          </p:nvGrpSpPr>
          <p:grpSpPr>
            <a:xfrm>
              <a:off x="903642" y="1960198"/>
              <a:ext cx="10497600" cy="4122789"/>
              <a:chOff x="198000" y="1745553"/>
              <a:chExt cx="8748000" cy="2223894"/>
            </a:xfrm>
          </p:grpSpPr>
          <p:sp>
            <p:nvSpPr>
              <p:cNvPr id="46" name="Right Triangle 45">
                <a:extLst>
                  <a:ext uri="{FF2B5EF4-FFF2-40B4-BE49-F238E27FC236}">
                    <a16:creationId xmlns:a16="http://schemas.microsoft.com/office/drawing/2014/main" id="{F22D1E20-677E-4473-BE67-3B0A30C5B406}"/>
                  </a:ext>
                </a:extLst>
              </p:cNvPr>
              <p:cNvSpPr/>
              <p:nvPr/>
            </p:nvSpPr>
            <p:spPr>
              <a:xfrm flipH="1">
                <a:off x="6226256" y="1745553"/>
                <a:ext cx="393721" cy="153117"/>
              </a:xfrm>
              <a:prstGeom prst="rtTriangle">
                <a:avLst/>
              </a:prstGeom>
              <a:solidFill>
                <a:srgbClr val="E7B025"/>
              </a:solidFill>
              <a:ln>
                <a:solidFill>
                  <a:srgbClr val="E7B0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7" name="Right Triangle 46">
                <a:extLst>
                  <a:ext uri="{FF2B5EF4-FFF2-40B4-BE49-F238E27FC236}">
                    <a16:creationId xmlns:a16="http://schemas.microsoft.com/office/drawing/2014/main" id="{E766507C-96E3-4CB0-9F99-BD7419911077}"/>
                  </a:ext>
                </a:extLst>
              </p:cNvPr>
              <p:cNvSpPr/>
              <p:nvPr/>
            </p:nvSpPr>
            <p:spPr>
              <a:xfrm flipH="1">
                <a:off x="4216838" y="1745553"/>
                <a:ext cx="393721" cy="153117"/>
              </a:xfrm>
              <a:prstGeom prst="rtTriangle">
                <a:avLst/>
              </a:prstGeom>
              <a:solidFill>
                <a:srgbClr val="42ABA7"/>
              </a:solidFill>
              <a:ln>
                <a:solidFill>
                  <a:srgbClr val="42AB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8" name="Right Triangle 47">
                <a:extLst>
                  <a:ext uri="{FF2B5EF4-FFF2-40B4-BE49-F238E27FC236}">
                    <a16:creationId xmlns:a16="http://schemas.microsoft.com/office/drawing/2014/main" id="{D0398C1F-695E-41A0-8067-107533F60363}"/>
                  </a:ext>
                </a:extLst>
              </p:cNvPr>
              <p:cNvSpPr/>
              <p:nvPr/>
            </p:nvSpPr>
            <p:spPr>
              <a:xfrm flipH="1">
                <a:off x="2207419" y="1745553"/>
                <a:ext cx="393721" cy="153117"/>
              </a:xfrm>
              <a:prstGeom prst="rtTriangle">
                <a:avLst/>
              </a:prstGeom>
              <a:solidFill>
                <a:srgbClr val="213D78"/>
              </a:solidFill>
              <a:ln>
                <a:solidFill>
                  <a:srgbClr val="213D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9" name="Right Triangle 48">
                <a:extLst>
                  <a:ext uri="{FF2B5EF4-FFF2-40B4-BE49-F238E27FC236}">
                    <a16:creationId xmlns:a16="http://schemas.microsoft.com/office/drawing/2014/main" id="{8C8D909B-C867-4445-AE0B-13855A452E60}"/>
                  </a:ext>
                </a:extLst>
              </p:cNvPr>
              <p:cNvSpPr/>
              <p:nvPr/>
            </p:nvSpPr>
            <p:spPr>
              <a:xfrm flipH="1">
                <a:off x="198000" y="1745553"/>
                <a:ext cx="393721" cy="153117"/>
              </a:xfrm>
              <a:prstGeom prst="rtTriangle">
                <a:avLst/>
              </a:prstGeom>
              <a:solidFill>
                <a:srgbClr val="70193C"/>
              </a:solidFill>
              <a:ln>
                <a:solidFill>
                  <a:srgbClr val="7019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0" name="Rectangle 49">
                <a:extLst>
                  <a:ext uri="{FF2B5EF4-FFF2-40B4-BE49-F238E27FC236}">
                    <a16:creationId xmlns:a16="http://schemas.microsoft.com/office/drawing/2014/main" id="{78AD421E-B191-448E-8018-9EF7A86C30BC}"/>
                  </a:ext>
                </a:extLst>
              </p:cNvPr>
              <p:cNvSpPr/>
              <p:nvPr/>
            </p:nvSpPr>
            <p:spPr>
              <a:xfrm>
                <a:off x="6226256" y="1898670"/>
                <a:ext cx="754631" cy="1903030"/>
              </a:xfrm>
              <a:prstGeom prst="rect">
                <a:avLst/>
              </a:prstGeom>
              <a:solidFill>
                <a:srgbClr val="D59222"/>
              </a:solidFill>
              <a:ln>
                <a:solidFill>
                  <a:srgbClr val="D592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1" name="Rectangle 50">
                <a:extLst>
                  <a:ext uri="{FF2B5EF4-FFF2-40B4-BE49-F238E27FC236}">
                    <a16:creationId xmlns:a16="http://schemas.microsoft.com/office/drawing/2014/main" id="{2ABB935D-FDA3-4045-A5F5-16DBDC3E55A2}"/>
                  </a:ext>
                </a:extLst>
              </p:cNvPr>
              <p:cNvSpPr/>
              <p:nvPr/>
            </p:nvSpPr>
            <p:spPr>
              <a:xfrm>
                <a:off x="6570033" y="2066417"/>
                <a:ext cx="1882465" cy="1903030"/>
              </a:xfrm>
              <a:prstGeom prst="rect">
                <a:avLst/>
              </a:prstGeom>
              <a:solidFill>
                <a:srgbClr val="F7B927"/>
              </a:solidFill>
              <a:ln>
                <a:solidFill>
                  <a:srgbClr val="F7B9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2" name="Right Triangle 51">
                <a:extLst>
                  <a:ext uri="{FF2B5EF4-FFF2-40B4-BE49-F238E27FC236}">
                    <a16:creationId xmlns:a16="http://schemas.microsoft.com/office/drawing/2014/main" id="{FF4CF7C6-B6B1-48CA-AEBB-A43359FB3EDD}"/>
                  </a:ext>
                </a:extLst>
              </p:cNvPr>
              <p:cNvSpPr/>
              <p:nvPr/>
            </p:nvSpPr>
            <p:spPr>
              <a:xfrm flipH="1">
                <a:off x="6570030" y="1898670"/>
                <a:ext cx="410854" cy="167747"/>
              </a:xfrm>
              <a:prstGeom prst="rtTriangle">
                <a:avLst/>
              </a:prstGeom>
              <a:solidFill>
                <a:srgbClr val="986520"/>
              </a:solidFill>
              <a:ln>
                <a:solidFill>
                  <a:srgbClr val="9865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3" name="Isosceles Triangle 52">
                <a:extLst>
                  <a:ext uri="{FF2B5EF4-FFF2-40B4-BE49-F238E27FC236}">
                    <a16:creationId xmlns:a16="http://schemas.microsoft.com/office/drawing/2014/main" id="{156F69B7-5013-45A7-9F30-19DBABC5A02B}"/>
                  </a:ext>
                </a:extLst>
              </p:cNvPr>
              <p:cNvSpPr/>
              <p:nvPr/>
            </p:nvSpPr>
            <p:spPr>
              <a:xfrm rot="5400000">
                <a:off x="8609354" y="2874701"/>
                <a:ext cx="436016" cy="237277"/>
              </a:xfrm>
              <a:prstGeom prst="triangle">
                <a:avLst/>
              </a:prstGeom>
              <a:solidFill>
                <a:srgbClr val="F7B927"/>
              </a:solidFill>
              <a:ln>
                <a:solidFill>
                  <a:srgbClr val="F7B9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4" name="Rectangle 53">
                <a:extLst>
                  <a:ext uri="{FF2B5EF4-FFF2-40B4-BE49-F238E27FC236}">
                    <a16:creationId xmlns:a16="http://schemas.microsoft.com/office/drawing/2014/main" id="{F8FB61AF-56DA-4628-93B3-EA55099ED549}"/>
                  </a:ext>
                </a:extLst>
              </p:cNvPr>
              <p:cNvSpPr/>
              <p:nvPr/>
            </p:nvSpPr>
            <p:spPr>
              <a:xfrm>
                <a:off x="4216838" y="1898670"/>
                <a:ext cx="754631" cy="1903030"/>
              </a:xfrm>
              <a:prstGeom prst="rect">
                <a:avLst/>
              </a:prstGeom>
              <a:solidFill>
                <a:srgbClr val="2B706A"/>
              </a:solidFill>
              <a:ln>
                <a:solidFill>
                  <a:srgbClr val="2B70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5" name="Rectangle 54">
                <a:extLst>
                  <a:ext uri="{FF2B5EF4-FFF2-40B4-BE49-F238E27FC236}">
                    <a16:creationId xmlns:a16="http://schemas.microsoft.com/office/drawing/2014/main" id="{5F3C60D1-A75C-481A-A558-CA702ACADC29}"/>
                  </a:ext>
                </a:extLst>
              </p:cNvPr>
              <p:cNvSpPr/>
              <p:nvPr/>
            </p:nvSpPr>
            <p:spPr>
              <a:xfrm>
                <a:off x="4560615" y="2066417"/>
                <a:ext cx="1882465" cy="1903030"/>
              </a:xfrm>
              <a:prstGeom prst="rect">
                <a:avLst/>
              </a:prstGeom>
              <a:solidFill>
                <a:srgbClr val="42AAA1"/>
              </a:solidFill>
              <a:ln>
                <a:solidFill>
                  <a:srgbClr val="42AAA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6" name="Right Triangle 55">
                <a:extLst>
                  <a:ext uri="{FF2B5EF4-FFF2-40B4-BE49-F238E27FC236}">
                    <a16:creationId xmlns:a16="http://schemas.microsoft.com/office/drawing/2014/main" id="{63C82530-CF1D-47EE-AFCD-14FFEBBFAC93}"/>
                  </a:ext>
                </a:extLst>
              </p:cNvPr>
              <p:cNvSpPr/>
              <p:nvPr/>
            </p:nvSpPr>
            <p:spPr>
              <a:xfrm flipH="1">
                <a:off x="4560613" y="1898670"/>
                <a:ext cx="410854" cy="167747"/>
              </a:xfrm>
              <a:prstGeom prst="rtTriangle">
                <a:avLst/>
              </a:prstGeom>
              <a:solidFill>
                <a:srgbClr val="1E4C43"/>
              </a:solidFill>
              <a:ln>
                <a:solidFill>
                  <a:srgbClr val="1E4C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7" name="Isosceles Triangle 56">
                <a:extLst>
                  <a:ext uri="{FF2B5EF4-FFF2-40B4-BE49-F238E27FC236}">
                    <a16:creationId xmlns:a16="http://schemas.microsoft.com/office/drawing/2014/main" id="{F9CB2983-E69B-41E0-A0EB-CD683F420966}"/>
                  </a:ext>
                </a:extLst>
              </p:cNvPr>
              <p:cNvSpPr/>
              <p:nvPr/>
            </p:nvSpPr>
            <p:spPr>
              <a:xfrm rot="5400000">
                <a:off x="6599936" y="2874701"/>
                <a:ext cx="436016" cy="237277"/>
              </a:xfrm>
              <a:prstGeom prst="triangle">
                <a:avLst/>
              </a:prstGeom>
              <a:solidFill>
                <a:srgbClr val="42AAA1"/>
              </a:solidFill>
              <a:ln>
                <a:solidFill>
                  <a:srgbClr val="42AAA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8" name="Rectangle 57">
                <a:extLst>
                  <a:ext uri="{FF2B5EF4-FFF2-40B4-BE49-F238E27FC236}">
                    <a16:creationId xmlns:a16="http://schemas.microsoft.com/office/drawing/2014/main" id="{CFF231CC-21FA-4A03-B5D4-67190F45579A}"/>
                  </a:ext>
                </a:extLst>
              </p:cNvPr>
              <p:cNvSpPr/>
              <p:nvPr/>
            </p:nvSpPr>
            <p:spPr>
              <a:xfrm>
                <a:off x="2207419" y="1898670"/>
                <a:ext cx="754631" cy="1903030"/>
              </a:xfrm>
              <a:prstGeom prst="rect">
                <a:avLst/>
              </a:prstGeom>
              <a:solidFill>
                <a:srgbClr val="192B53"/>
              </a:solidFill>
              <a:ln>
                <a:solidFill>
                  <a:srgbClr val="192B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9" name="Rectangle 58">
                <a:extLst>
                  <a:ext uri="{FF2B5EF4-FFF2-40B4-BE49-F238E27FC236}">
                    <a16:creationId xmlns:a16="http://schemas.microsoft.com/office/drawing/2014/main" id="{BF2E75A4-E3B2-4711-B80C-F9A55C7A7B97}"/>
                  </a:ext>
                </a:extLst>
              </p:cNvPr>
              <p:cNvSpPr/>
              <p:nvPr/>
            </p:nvSpPr>
            <p:spPr>
              <a:xfrm>
                <a:off x="2551196" y="2066417"/>
                <a:ext cx="1882465" cy="1903030"/>
              </a:xfrm>
              <a:prstGeom prst="rect">
                <a:avLst/>
              </a:prstGeom>
              <a:solidFill>
                <a:srgbClr val="223D76"/>
              </a:solidFill>
              <a:ln>
                <a:solidFill>
                  <a:srgbClr val="223D7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0" name="Right Triangle 59">
                <a:extLst>
                  <a:ext uri="{FF2B5EF4-FFF2-40B4-BE49-F238E27FC236}">
                    <a16:creationId xmlns:a16="http://schemas.microsoft.com/office/drawing/2014/main" id="{28E65412-36CD-4A63-AC90-0FF9801AF366}"/>
                  </a:ext>
                </a:extLst>
              </p:cNvPr>
              <p:cNvSpPr/>
              <p:nvPr/>
            </p:nvSpPr>
            <p:spPr>
              <a:xfrm flipH="1">
                <a:off x="2551194" y="1898670"/>
                <a:ext cx="410854" cy="167747"/>
              </a:xfrm>
              <a:prstGeom prst="rtTriangle">
                <a:avLst/>
              </a:prstGeom>
              <a:solidFill>
                <a:srgbClr val="0D1628"/>
              </a:solidFill>
              <a:ln>
                <a:solidFill>
                  <a:srgbClr val="0D16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1" name="Isosceles Triangle 60">
                <a:extLst>
                  <a:ext uri="{FF2B5EF4-FFF2-40B4-BE49-F238E27FC236}">
                    <a16:creationId xmlns:a16="http://schemas.microsoft.com/office/drawing/2014/main" id="{DB2B66AD-1369-4CB9-9DF3-F761BABC532C}"/>
                  </a:ext>
                </a:extLst>
              </p:cNvPr>
              <p:cNvSpPr/>
              <p:nvPr/>
            </p:nvSpPr>
            <p:spPr>
              <a:xfrm rot="5400000">
                <a:off x="4590517" y="2874701"/>
                <a:ext cx="436016" cy="237277"/>
              </a:xfrm>
              <a:prstGeom prst="triangle">
                <a:avLst/>
              </a:prstGeom>
              <a:solidFill>
                <a:srgbClr val="223D76"/>
              </a:solidFill>
              <a:ln>
                <a:solidFill>
                  <a:srgbClr val="223D7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2" name="Rectangle 61">
                <a:extLst>
                  <a:ext uri="{FF2B5EF4-FFF2-40B4-BE49-F238E27FC236}">
                    <a16:creationId xmlns:a16="http://schemas.microsoft.com/office/drawing/2014/main" id="{F6E8BF11-9C72-41ED-AF6A-FAF3E2F51199}"/>
                  </a:ext>
                </a:extLst>
              </p:cNvPr>
              <p:cNvSpPr/>
              <p:nvPr/>
            </p:nvSpPr>
            <p:spPr>
              <a:xfrm>
                <a:off x="198000" y="1898670"/>
                <a:ext cx="754631" cy="1903030"/>
              </a:xfrm>
              <a:prstGeom prst="rect">
                <a:avLst/>
              </a:prstGeom>
              <a:solidFill>
                <a:srgbClr val="9B2253"/>
              </a:solidFill>
              <a:ln>
                <a:solidFill>
                  <a:srgbClr val="9B22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3" name="Rectangle 62">
                <a:extLst>
                  <a:ext uri="{FF2B5EF4-FFF2-40B4-BE49-F238E27FC236}">
                    <a16:creationId xmlns:a16="http://schemas.microsoft.com/office/drawing/2014/main" id="{E951626B-8410-4751-9AEC-AC1AC39B9B9D}"/>
                  </a:ext>
                </a:extLst>
              </p:cNvPr>
              <p:cNvSpPr/>
              <p:nvPr/>
            </p:nvSpPr>
            <p:spPr>
              <a:xfrm>
                <a:off x="541777" y="2066417"/>
                <a:ext cx="1882465" cy="1903030"/>
              </a:xfrm>
              <a:prstGeom prst="rect">
                <a:avLst/>
              </a:prstGeom>
              <a:solidFill>
                <a:srgbClr val="E63163"/>
              </a:solidFill>
              <a:ln>
                <a:solidFill>
                  <a:srgbClr val="E631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4" name="Right Triangle 63">
                <a:extLst>
                  <a:ext uri="{FF2B5EF4-FFF2-40B4-BE49-F238E27FC236}">
                    <a16:creationId xmlns:a16="http://schemas.microsoft.com/office/drawing/2014/main" id="{74F49F75-A817-4312-9554-9424F3FED576}"/>
                  </a:ext>
                </a:extLst>
              </p:cNvPr>
              <p:cNvSpPr/>
              <p:nvPr/>
            </p:nvSpPr>
            <p:spPr>
              <a:xfrm flipH="1">
                <a:off x="541775" y="1898670"/>
                <a:ext cx="410854" cy="167747"/>
              </a:xfrm>
              <a:prstGeom prst="rtTriangle">
                <a:avLst/>
              </a:prstGeom>
              <a:solidFill>
                <a:srgbClr val="70193C"/>
              </a:solidFill>
              <a:ln>
                <a:solidFill>
                  <a:srgbClr val="7019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5" name="Isosceles Triangle 64">
                <a:extLst>
                  <a:ext uri="{FF2B5EF4-FFF2-40B4-BE49-F238E27FC236}">
                    <a16:creationId xmlns:a16="http://schemas.microsoft.com/office/drawing/2014/main" id="{18851F1B-9075-465D-9777-3D1ED17B38A8}"/>
                  </a:ext>
                </a:extLst>
              </p:cNvPr>
              <p:cNvSpPr/>
              <p:nvPr/>
            </p:nvSpPr>
            <p:spPr>
              <a:xfrm rot="5400000">
                <a:off x="2581098" y="2874701"/>
                <a:ext cx="436016" cy="237277"/>
              </a:xfrm>
              <a:prstGeom prst="triangle">
                <a:avLst/>
              </a:prstGeom>
              <a:solidFill>
                <a:srgbClr val="E63163"/>
              </a:solidFill>
              <a:ln>
                <a:solidFill>
                  <a:srgbClr val="E631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6" name="Trapezoid 65">
                <a:extLst>
                  <a:ext uri="{FF2B5EF4-FFF2-40B4-BE49-F238E27FC236}">
                    <a16:creationId xmlns:a16="http://schemas.microsoft.com/office/drawing/2014/main" id="{18DF7540-3F6C-4D92-A69C-5EB5438B31F2}"/>
                  </a:ext>
                </a:extLst>
              </p:cNvPr>
              <p:cNvSpPr/>
              <p:nvPr/>
            </p:nvSpPr>
            <p:spPr>
              <a:xfrm rot="5400000">
                <a:off x="1600840" y="2889817"/>
                <a:ext cx="1903030" cy="256230"/>
              </a:xfrm>
              <a:prstGeom prst="trapezoid">
                <a:avLst>
                  <a:gd name="adj" fmla="val 51699"/>
                </a:avLst>
              </a:prstGeom>
              <a:solidFill>
                <a:srgbClr val="B32754"/>
              </a:solidFill>
              <a:ln>
                <a:solidFill>
                  <a:srgbClr val="B327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7" name="Trapezoid 66">
                <a:extLst>
                  <a:ext uri="{FF2B5EF4-FFF2-40B4-BE49-F238E27FC236}">
                    <a16:creationId xmlns:a16="http://schemas.microsoft.com/office/drawing/2014/main" id="{86959BBB-5614-4EA4-BCAD-3A21ECE5F778}"/>
                  </a:ext>
                </a:extLst>
              </p:cNvPr>
              <p:cNvSpPr/>
              <p:nvPr/>
            </p:nvSpPr>
            <p:spPr>
              <a:xfrm rot="5400000">
                <a:off x="3610259" y="2889817"/>
                <a:ext cx="1903030" cy="256230"/>
              </a:xfrm>
              <a:prstGeom prst="trapezoid">
                <a:avLst>
                  <a:gd name="adj" fmla="val 51699"/>
                </a:avLst>
              </a:prstGeom>
              <a:solidFill>
                <a:srgbClr val="172B51"/>
              </a:solidFill>
              <a:ln>
                <a:solidFill>
                  <a:srgbClr val="172B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8" name="Trapezoid 67">
                <a:extLst>
                  <a:ext uri="{FF2B5EF4-FFF2-40B4-BE49-F238E27FC236}">
                    <a16:creationId xmlns:a16="http://schemas.microsoft.com/office/drawing/2014/main" id="{07422330-42F5-4287-ABF6-DD13A2E060C3}"/>
                  </a:ext>
                </a:extLst>
              </p:cNvPr>
              <p:cNvSpPr/>
              <p:nvPr/>
            </p:nvSpPr>
            <p:spPr>
              <a:xfrm rot="5400000">
                <a:off x="5619678" y="2889817"/>
                <a:ext cx="1903030" cy="256230"/>
              </a:xfrm>
              <a:prstGeom prst="trapezoid">
                <a:avLst>
                  <a:gd name="adj" fmla="val 51699"/>
                </a:avLst>
              </a:prstGeom>
              <a:solidFill>
                <a:srgbClr val="33837A"/>
              </a:solidFill>
              <a:ln>
                <a:solidFill>
                  <a:srgbClr val="3383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9" name="Trapezoid 68">
                <a:extLst>
                  <a:ext uri="{FF2B5EF4-FFF2-40B4-BE49-F238E27FC236}">
                    <a16:creationId xmlns:a16="http://schemas.microsoft.com/office/drawing/2014/main" id="{2F4FF261-1146-4438-A1F8-ADD4A12D27C6}"/>
                  </a:ext>
                </a:extLst>
              </p:cNvPr>
              <p:cNvSpPr/>
              <p:nvPr/>
            </p:nvSpPr>
            <p:spPr>
              <a:xfrm rot="5400000">
                <a:off x="7629096" y="2889817"/>
                <a:ext cx="1903030" cy="256230"/>
              </a:xfrm>
              <a:prstGeom prst="trapezoid">
                <a:avLst>
                  <a:gd name="adj" fmla="val 51699"/>
                </a:avLst>
              </a:prstGeom>
              <a:solidFill>
                <a:srgbClr val="DB9923"/>
              </a:solidFill>
              <a:ln>
                <a:solidFill>
                  <a:srgbClr val="DB99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0" name="Rectangle 69">
                <a:extLst>
                  <a:ext uri="{FF2B5EF4-FFF2-40B4-BE49-F238E27FC236}">
                    <a16:creationId xmlns:a16="http://schemas.microsoft.com/office/drawing/2014/main" id="{36A73936-CA1A-48E6-B6E0-D1EEF189FB0F}"/>
                  </a:ext>
                </a:extLst>
              </p:cNvPr>
              <p:cNvSpPr/>
              <p:nvPr/>
            </p:nvSpPr>
            <p:spPr>
              <a:xfrm>
                <a:off x="541775" y="2265287"/>
                <a:ext cx="1882465" cy="1484212"/>
              </a:xfrm>
              <a:prstGeom prst="rect">
                <a:avLst/>
              </a:prstGeom>
            </p:spPr>
            <p:txBody>
              <a:bodyPr wrap="square">
                <a:spAutoFit/>
              </a:bodyPr>
              <a:lstStyle/>
              <a:p>
                <a:pPr algn="just"/>
                <a:r>
                  <a:rPr lang="en-US" sz="1920" dirty="0" err="1">
                    <a:solidFill>
                      <a:schemeClr val="bg1"/>
                    </a:solidFill>
                    <a:latin typeface="Tw Cen MT" charset="0"/>
                  </a:rPr>
                  <a:t>Mengumpul</a:t>
                </a:r>
                <a:r>
                  <a:rPr lang="en-US" sz="1920" dirty="0">
                    <a:solidFill>
                      <a:schemeClr val="bg1"/>
                    </a:solidFill>
                    <a:latin typeface="Tw Cen MT" charset="0"/>
                  </a:rPr>
                  <a:t> </a:t>
                </a:r>
                <a:r>
                  <a:rPr lang="en-US" sz="1920" b="1" dirty="0" err="1">
                    <a:solidFill>
                      <a:schemeClr val="bg1"/>
                    </a:solidFill>
                    <a:latin typeface="Tw Cen MT" charset="0"/>
                  </a:rPr>
                  <a:t>stok</a:t>
                </a:r>
                <a:r>
                  <a:rPr lang="en-US" sz="1920" b="1" dirty="0">
                    <a:solidFill>
                      <a:schemeClr val="bg1"/>
                    </a:solidFill>
                    <a:latin typeface="Tw Cen MT" charset="0"/>
                  </a:rPr>
                  <a:t> &amp; </a:t>
                </a:r>
                <a:r>
                  <a:rPr lang="en-US" sz="1920" b="1" dirty="0" err="1">
                    <a:solidFill>
                      <a:schemeClr val="bg1"/>
                    </a:solidFill>
                    <a:latin typeface="Tw Cen MT" charset="0"/>
                  </a:rPr>
                  <a:t>profil</a:t>
                </a:r>
                <a:r>
                  <a:rPr lang="en-US" sz="1920" b="1" dirty="0">
                    <a:solidFill>
                      <a:schemeClr val="bg1"/>
                    </a:solidFill>
                    <a:latin typeface="Tw Cen MT" charset="0"/>
                  </a:rPr>
                  <a:t> </a:t>
                </a:r>
                <a:r>
                  <a:rPr lang="en-US" sz="1920" b="1" dirty="0" err="1">
                    <a:solidFill>
                      <a:schemeClr val="bg1"/>
                    </a:solidFill>
                    <a:latin typeface="Tw Cen MT" charset="0"/>
                  </a:rPr>
                  <a:t>penduduk</a:t>
                </a:r>
                <a:r>
                  <a:rPr lang="en-US" sz="1920" b="1" dirty="0">
                    <a:solidFill>
                      <a:schemeClr val="bg1"/>
                    </a:solidFill>
                    <a:latin typeface="Tw Cen MT" charset="0"/>
                  </a:rPr>
                  <a:t> </a:t>
                </a:r>
                <a:r>
                  <a:rPr lang="en-US" sz="1920" b="1" dirty="0" err="1">
                    <a:solidFill>
                      <a:schemeClr val="bg1"/>
                    </a:solidFill>
                    <a:latin typeface="Tw Cen MT" charset="0"/>
                  </a:rPr>
                  <a:t>dan</a:t>
                </a:r>
                <a:r>
                  <a:rPr lang="en-US" sz="1920" b="1" dirty="0">
                    <a:solidFill>
                      <a:schemeClr val="bg1"/>
                    </a:solidFill>
                    <a:latin typeface="Tw Cen MT" charset="0"/>
                  </a:rPr>
                  <a:t> </a:t>
                </a:r>
                <a:r>
                  <a:rPr lang="en-US" sz="1920" b="1" dirty="0" err="1">
                    <a:solidFill>
                      <a:schemeClr val="bg1"/>
                    </a:solidFill>
                    <a:latin typeface="Tw Cen MT" charset="0"/>
                  </a:rPr>
                  <a:t>perumahan</a:t>
                </a:r>
                <a:r>
                  <a:rPr lang="en-US" sz="1920" b="1" dirty="0">
                    <a:solidFill>
                      <a:schemeClr val="bg1"/>
                    </a:solidFill>
                    <a:latin typeface="Tw Cen MT" charset="0"/>
                  </a:rPr>
                  <a:t> </a:t>
                </a:r>
                <a:r>
                  <a:rPr lang="en-US" sz="1920" b="1" dirty="0" err="1">
                    <a:solidFill>
                      <a:schemeClr val="bg1"/>
                    </a:solidFill>
                    <a:latin typeface="Tw Cen MT" charset="0"/>
                  </a:rPr>
                  <a:t>negara</a:t>
                </a:r>
                <a:r>
                  <a:rPr lang="en-US" sz="1920" b="1" dirty="0">
                    <a:solidFill>
                      <a:schemeClr val="bg1"/>
                    </a:solidFill>
                    <a:latin typeface="Tw Cen MT" charset="0"/>
                  </a:rPr>
                  <a:t> </a:t>
                </a:r>
                <a:r>
                  <a:rPr lang="en-US" sz="1920" dirty="0" err="1">
                    <a:solidFill>
                      <a:schemeClr val="bg1"/>
                    </a:solidFill>
                    <a:latin typeface="Tw Cen MT" charset="0"/>
                  </a:rPr>
                  <a:t>meliputi</a:t>
                </a:r>
                <a:r>
                  <a:rPr lang="en-US" sz="1920" dirty="0">
                    <a:solidFill>
                      <a:schemeClr val="bg1"/>
                    </a:solidFill>
                    <a:latin typeface="Tw Cen MT" charset="0"/>
                  </a:rPr>
                  <a:t> </a:t>
                </a:r>
                <a:r>
                  <a:rPr lang="en-US" sz="1920" dirty="0" err="1">
                    <a:solidFill>
                      <a:schemeClr val="bg1"/>
                    </a:solidFill>
                    <a:latin typeface="Tw Cen MT" charset="0"/>
                  </a:rPr>
                  <a:t>ciri-ciri</a:t>
                </a:r>
                <a:r>
                  <a:rPr lang="en-US" sz="1920" dirty="0">
                    <a:solidFill>
                      <a:schemeClr val="bg1"/>
                    </a:solidFill>
                    <a:latin typeface="Tw Cen MT" charset="0"/>
                  </a:rPr>
                  <a:t> </a:t>
                </a:r>
                <a:r>
                  <a:rPr lang="en-US" sz="1920" dirty="0" err="1">
                    <a:solidFill>
                      <a:schemeClr val="bg1"/>
                    </a:solidFill>
                    <a:latin typeface="Tw Cen MT" charset="0"/>
                  </a:rPr>
                  <a:t>demografi</a:t>
                </a:r>
                <a:r>
                  <a:rPr lang="en-US" sz="1920" dirty="0">
                    <a:solidFill>
                      <a:schemeClr val="bg1"/>
                    </a:solidFill>
                    <a:latin typeface="Tw Cen MT" charset="0"/>
                  </a:rPr>
                  <a:t> </a:t>
                </a:r>
                <a:r>
                  <a:rPr lang="en-US" sz="1920" dirty="0" err="1">
                    <a:solidFill>
                      <a:schemeClr val="bg1"/>
                    </a:solidFill>
                    <a:latin typeface="Tw Cen MT" charset="0"/>
                  </a:rPr>
                  <a:t>dan</a:t>
                </a:r>
                <a:r>
                  <a:rPr lang="en-US" sz="1920" dirty="0">
                    <a:solidFill>
                      <a:schemeClr val="bg1"/>
                    </a:solidFill>
                    <a:latin typeface="Tw Cen MT" charset="0"/>
                  </a:rPr>
                  <a:t> </a:t>
                </a:r>
                <a:r>
                  <a:rPr lang="en-US" sz="1920" dirty="0" err="1">
                    <a:solidFill>
                      <a:schemeClr val="bg1"/>
                    </a:solidFill>
                    <a:latin typeface="Tw Cen MT" charset="0"/>
                  </a:rPr>
                  <a:t>sosio-ekonomi</a:t>
                </a:r>
                <a:r>
                  <a:rPr lang="en-US" sz="1920" dirty="0">
                    <a:solidFill>
                      <a:schemeClr val="bg1"/>
                    </a:solidFill>
                    <a:latin typeface="Tw Cen MT" charset="0"/>
                  </a:rPr>
                  <a:t> </a:t>
                </a:r>
                <a:r>
                  <a:rPr lang="en-US" sz="1920" dirty="0" err="1">
                    <a:solidFill>
                      <a:schemeClr val="bg1"/>
                    </a:solidFill>
                    <a:latin typeface="Tw Cen MT" charset="0"/>
                  </a:rPr>
                  <a:t>sehingga</a:t>
                </a:r>
                <a:r>
                  <a:rPr lang="en-US" sz="1920" dirty="0">
                    <a:solidFill>
                      <a:schemeClr val="bg1"/>
                    </a:solidFill>
                    <a:latin typeface="Tw Cen MT" charset="0"/>
                  </a:rPr>
                  <a:t> </a:t>
                </a:r>
                <a:r>
                  <a:rPr lang="en-US" sz="1920" dirty="0" err="1">
                    <a:solidFill>
                      <a:schemeClr val="bg1"/>
                    </a:solidFill>
                    <a:latin typeface="Tw Cen MT" charset="0"/>
                  </a:rPr>
                  <a:t>ke</a:t>
                </a:r>
                <a:r>
                  <a:rPr lang="en-US" sz="1920" dirty="0">
                    <a:solidFill>
                      <a:schemeClr val="bg1"/>
                    </a:solidFill>
                    <a:latin typeface="Tw Cen MT" charset="0"/>
                  </a:rPr>
                  <a:t> </a:t>
                </a:r>
                <a:r>
                  <a:rPr lang="en-US" sz="1920" dirty="0" err="1">
                    <a:solidFill>
                      <a:schemeClr val="bg1"/>
                    </a:solidFill>
                    <a:latin typeface="Tw Cen MT" charset="0"/>
                  </a:rPr>
                  <a:t>peringkat</a:t>
                </a:r>
                <a:r>
                  <a:rPr lang="en-US" sz="1920" dirty="0">
                    <a:solidFill>
                      <a:schemeClr val="bg1"/>
                    </a:solidFill>
                    <a:latin typeface="Tw Cen MT" charset="0"/>
                  </a:rPr>
                  <a:t> </a:t>
                </a:r>
                <a:r>
                  <a:rPr lang="en-US" sz="1920" dirty="0" err="1">
                    <a:solidFill>
                      <a:schemeClr val="bg1"/>
                    </a:solidFill>
                    <a:latin typeface="Tw Cen MT" charset="0"/>
                  </a:rPr>
                  <a:t>geografi</a:t>
                </a:r>
                <a:r>
                  <a:rPr lang="en-US" sz="1920" dirty="0">
                    <a:solidFill>
                      <a:schemeClr val="bg1"/>
                    </a:solidFill>
                    <a:latin typeface="Tw Cen MT" charset="0"/>
                  </a:rPr>
                  <a:t> </a:t>
                </a:r>
                <a:r>
                  <a:rPr lang="en-US" sz="1920" dirty="0" err="1">
                    <a:solidFill>
                      <a:schemeClr val="bg1"/>
                    </a:solidFill>
                    <a:latin typeface="Tw Cen MT" charset="0"/>
                  </a:rPr>
                  <a:t>terkecil</a:t>
                </a:r>
                <a:endParaRPr lang="en-US" sz="1920" dirty="0">
                  <a:solidFill>
                    <a:schemeClr val="bg1"/>
                  </a:solidFill>
                  <a:latin typeface="Open Sans" charset="0"/>
                  <a:cs typeface="Open Sans" charset="0"/>
                </a:endParaRPr>
              </a:p>
            </p:txBody>
          </p:sp>
          <p:sp>
            <p:nvSpPr>
              <p:cNvPr id="71" name="Rectangle 70">
                <a:extLst>
                  <a:ext uri="{FF2B5EF4-FFF2-40B4-BE49-F238E27FC236}">
                    <a16:creationId xmlns:a16="http://schemas.microsoft.com/office/drawing/2014/main" id="{8ECC311D-4292-47D6-8CF1-3C0DEE4DFCD9}"/>
                  </a:ext>
                </a:extLst>
              </p:cNvPr>
              <p:cNvSpPr/>
              <p:nvPr/>
            </p:nvSpPr>
            <p:spPr>
              <a:xfrm>
                <a:off x="2917744" y="2265287"/>
                <a:ext cx="1515917" cy="1484143"/>
              </a:xfrm>
              <a:prstGeom prst="rect">
                <a:avLst/>
              </a:prstGeom>
            </p:spPr>
            <p:txBody>
              <a:bodyPr wrap="square">
                <a:spAutoFit/>
              </a:bodyPr>
              <a:lstStyle/>
              <a:p>
                <a:pPr algn="just">
                  <a:lnSpc>
                    <a:spcPct val="90000"/>
                  </a:lnSpc>
                </a:pPr>
                <a:r>
                  <a:rPr lang="en-US" sz="1920" dirty="0" err="1">
                    <a:solidFill>
                      <a:srgbClr val="FFFFFF"/>
                    </a:solidFill>
                    <a:latin typeface="Tw Cen MT" charset="0"/>
                  </a:rPr>
                  <a:t>Menjadi</a:t>
                </a:r>
                <a:r>
                  <a:rPr lang="en-US" sz="1920" dirty="0">
                    <a:solidFill>
                      <a:srgbClr val="FFFFFF"/>
                    </a:solidFill>
                    <a:latin typeface="Tw Cen MT" charset="0"/>
                  </a:rPr>
                  <a:t> </a:t>
                </a:r>
                <a:r>
                  <a:rPr lang="en-US" sz="1920" b="1" dirty="0">
                    <a:solidFill>
                      <a:srgbClr val="FFFFFF"/>
                    </a:solidFill>
                    <a:latin typeface="Tw Cen MT" charset="0"/>
                  </a:rPr>
                  <a:t>input </a:t>
                </a:r>
                <a:r>
                  <a:rPr lang="en-US" sz="1920" b="1" dirty="0" err="1">
                    <a:solidFill>
                      <a:srgbClr val="FFFFFF"/>
                    </a:solidFill>
                    <a:latin typeface="Tw Cen MT" charset="0"/>
                  </a:rPr>
                  <a:t>perancangan</a:t>
                </a:r>
                <a:r>
                  <a:rPr lang="en-US" sz="1920" b="1" dirty="0">
                    <a:solidFill>
                      <a:srgbClr val="FFFFFF"/>
                    </a:solidFill>
                    <a:latin typeface="Tw Cen MT" charset="0"/>
                  </a:rPr>
                  <a:t> </a:t>
                </a:r>
                <a:r>
                  <a:rPr lang="en-US" sz="1920" b="1" dirty="0" err="1">
                    <a:solidFill>
                      <a:srgbClr val="FFFFFF"/>
                    </a:solidFill>
                    <a:latin typeface="Tw Cen MT" charset="0"/>
                  </a:rPr>
                  <a:t>pembangunan</a:t>
                </a:r>
                <a:r>
                  <a:rPr lang="en-US" sz="1920" b="1" dirty="0">
                    <a:solidFill>
                      <a:srgbClr val="FFFFFF"/>
                    </a:solidFill>
                    <a:latin typeface="Tw Cen MT" charset="0"/>
                  </a:rPr>
                  <a:t> </a:t>
                </a:r>
                <a:r>
                  <a:rPr lang="en-US" sz="1920" b="1" dirty="0" err="1">
                    <a:solidFill>
                      <a:srgbClr val="FFFFFF"/>
                    </a:solidFill>
                    <a:latin typeface="Tw Cen MT" charset="0"/>
                  </a:rPr>
                  <a:t>negara</a:t>
                </a:r>
                <a:r>
                  <a:rPr lang="en-US" sz="1920" b="1" dirty="0">
                    <a:solidFill>
                      <a:srgbClr val="FFFFFF"/>
                    </a:solidFill>
                    <a:latin typeface="Tw Cen MT" charset="0"/>
                  </a:rPr>
                  <a:t> </a:t>
                </a:r>
                <a:r>
                  <a:rPr lang="en-US" sz="1920" dirty="0" err="1">
                    <a:solidFill>
                      <a:srgbClr val="FFFFFF"/>
                    </a:solidFill>
                    <a:latin typeface="Tw Cen MT" charset="0"/>
                  </a:rPr>
                  <a:t>termasuk</a:t>
                </a:r>
                <a:r>
                  <a:rPr lang="en-US" sz="1920" dirty="0">
                    <a:solidFill>
                      <a:srgbClr val="FFFFFF"/>
                    </a:solidFill>
                    <a:latin typeface="Tw Cen MT" charset="0"/>
                  </a:rPr>
                  <a:t> </a:t>
                </a:r>
                <a:r>
                  <a:rPr lang="en-US" sz="1920" dirty="0" err="1">
                    <a:solidFill>
                      <a:srgbClr val="FFFFFF"/>
                    </a:solidFill>
                    <a:latin typeface="Tw Cen MT" charset="0"/>
                  </a:rPr>
                  <a:t>pengagihan</a:t>
                </a:r>
                <a:r>
                  <a:rPr lang="en-US" sz="1920" dirty="0">
                    <a:solidFill>
                      <a:srgbClr val="FFFFFF"/>
                    </a:solidFill>
                    <a:latin typeface="Tw Cen MT" charset="0"/>
                  </a:rPr>
                  <a:t> per </a:t>
                </a:r>
                <a:r>
                  <a:rPr lang="en-US" sz="1920" dirty="0" err="1">
                    <a:solidFill>
                      <a:srgbClr val="FFFFFF"/>
                    </a:solidFill>
                    <a:latin typeface="Tw Cen MT" charset="0"/>
                  </a:rPr>
                  <a:t>kapita</a:t>
                </a:r>
                <a:r>
                  <a:rPr lang="en-US" sz="1920" dirty="0">
                    <a:solidFill>
                      <a:srgbClr val="FFFFFF"/>
                    </a:solidFill>
                    <a:latin typeface="Tw Cen MT" charset="0"/>
                  </a:rPr>
                  <a:t> </a:t>
                </a:r>
                <a:r>
                  <a:rPr lang="en-US" sz="1920" dirty="0" err="1">
                    <a:solidFill>
                      <a:srgbClr val="FFFFFF"/>
                    </a:solidFill>
                    <a:latin typeface="Tw Cen MT" charset="0"/>
                  </a:rPr>
                  <a:t>seperti</a:t>
                </a:r>
                <a:r>
                  <a:rPr lang="en-US" sz="1920" dirty="0">
                    <a:solidFill>
                      <a:srgbClr val="FFFFFF"/>
                    </a:solidFill>
                    <a:latin typeface="Tw Cen MT" charset="0"/>
                  </a:rPr>
                  <a:t> yang </a:t>
                </a:r>
                <a:r>
                  <a:rPr lang="en-US" sz="1920" dirty="0" err="1">
                    <a:solidFill>
                      <a:srgbClr val="FFFFFF"/>
                    </a:solidFill>
                    <a:latin typeface="Tw Cen MT" charset="0"/>
                  </a:rPr>
                  <a:t>termaktub</a:t>
                </a:r>
                <a:r>
                  <a:rPr lang="en-US" sz="1920" dirty="0">
                    <a:solidFill>
                      <a:srgbClr val="FFFFFF"/>
                    </a:solidFill>
                    <a:latin typeface="Tw Cen MT" charset="0"/>
                  </a:rPr>
                  <a:t> </a:t>
                </a:r>
                <a:r>
                  <a:rPr lang="en-US" sz="1920" dirty="0" err="1">
                    <a:solidFill>
                      <a:srgbClr val="FFFFFF"/>
                    </a:solidFill>
                    <a:latin typeface="Tw Cen MT" charset="0"/>
                  </a:rPr>
                  <a:t>dalam</a:t>
                </a:r>
                <a:r>
                  <a:rPr lang="en-US" sz="1920" dirty="0">
                    <a:solidFill>
                      <a:srgbClr val="FFFFFF"/>
                    </a:solidFill>
                    <a:latin typeface="Tw Cen MT" charset="0"/>
                  </a:rPr>
                  <a:t> </a:t>
                </a:r>
                <a:r>
                  <a:rPr lang="en-US" sz="1920" dirty="0" err="1">
                    <a:solidFill>
                      <a:srgbClr val="FFFFFF"/>
                    </a:solidFill>
                    <a:latin typeface="Tw Cen MT" charset="0"/>
                  </a:rPr>
                  <a:t>Perlembagaan</a:t>
                </a:r>
                <a:endParaRPr lang="en-US" sz="1920" dirty="0">
                  <a:solidFill>
                    <a:srgbClr val="FFFFFF"/>
                  </a:solidFill>
                  <a:latin typeface="Tw Cen MT" charset="0"/>
                </a:endParaRPr>
              </a:p>
            </p:txBody>
          </p:sp>
          <p:sp>
            <p:nvSpPr>
              <p:cNvPr id="72" name="Rectangle 71">
                <a:extLst>
                  <a:ext uri="{FF2B5EF4-FFF2-40B4-BE49-F238E27FC236}">
                    <a16:creationId xmlns:a16="http://schemas.microsoft.com/office/drawing/2014/main" id="{1ACF3C7C-D3C3-45E2-BBF8-B62AB6E31AA5}"/>
                  </a:ext>
                </a:extLst>
              </p:cNvPr>
              <p:cNvSpPr/>
              <p:nvPr/>
            </p:nvSpPr>
            <p:spPr>
              <a:xfrm>
                <a:off x="4927164" y="2265287"/>
                <a:ext cx="1515914" cy="1006077"/>
              </a:xfrm>
              <a:prstGeom prst="rect">
                <a:avLst/>
              </a:prstGeom>
            </p:spPr>
            <p:txBody>
              <a:bodyPr wrap="square">
                <a:spAutoFit/>
              </a:bodyPr>
              <a:lstStyle/>
              <a:p>
                <a:pPr algn="just"/>
                <a:r>
                  <a:rPr lang="en-US" sz="1920" dirty="0" err="1">
                    <a:solidFill>
                      <a:srgbClr val="FFFFFF"/>
                    </a:solidFill>
                    <a:latin typeface="Tw Cen MT" charset="0"/>
                  </a:rPr>
                  <a:t>Menjadi</a:t>
                </a:r>
                <a:r>
                  <a:rPr lang="en-US" sz="1920" dirty="0">
                    <a:solidFill>
                      <a:srgbClr val="FFFFFF"/>
                    </a:solidFill>
                    <a:latin typeface="Tw Cen MT" charset="0"/>
                  </a:rPr>
                  <a:t> </a:t>
                </a:r>
                <a:r>
                  <a:rPr lang="en-US" sz="1920" b="1" dirty="0" err="1">
                    <a:solidFill>
                      <a:srgbClr val="FFFFFF"/>
                    </a:solidFill>
                    <a:latin typeface="Tw Cen MT" charset="0"/>
                  </a:rPr>
                  <a:t>asas</a:t>
                </a:r>
                <a:r>
                  <a:rPr lang="en-US" sz="1920" b="1" dirty="0">
                    <a:solidFill>
                      <a:srgbClr val="FFFFFF"/>
                    </a:solidFill>
                    <a:latin typeface="Tw Cen MT" charset="0"/>
                  </a:rPr>
                  <a:t> </a:t>
                </a:r>
                <a:r>
                  <a:rPr lang="en-US" sz="1920" b="1" dirty="0" err="1">
                    <a:solidFill>
                      <a:srgbClr val="FFFFFF"/>
                    </a:solidFill>
                    <a:latin typeface="Tw Cen MT" charset="0"/>
                  </a:rPr>
                  <a:t>Anggaran</a:t>
                </a:r>
                <a:r>
                  <a:rPr lang="en-US" sz="1920" b="1" dirty="0">
                    <a:solidFill>
                      <a:srgbClr val="FFFFFF"/>
                    </a:solidFill>
                    <a:latin typeface="Tw Cen MT" charset="0"/>
                  </a:rPr>
                  <a:t> </a:t>
                </a:r>
                <a:r>
                  <a:rPr lang="en-US" sz="1920" b="1" dirty="0" err="1">
                    <a:solidFill>
                      <a:srgbClr val="FFFFFF"/>
                    </a:solidFill>
                    <a:latin typeface="Tw Cen MT" charset="0"/>
                  </a:rPr>
                  <a:t>dan</a:t>
                </a:r>
                <a:r>
                  <a:rPr lang="en-US" sz="1920" b="1" dirty="0">
                    <a:solidFill>
                      <a:srgbClr val="FFFFFF"/>
                    </a:solidFill>
                    <a:latin typeface="Tw Cen MT" charset="0"/>
                  </a:rPr>
                  <a:t> </a:t>
                </a:r>
                <a:r>
                  <a:rPr lang="en-US" sz="1920" b="1" dirty="0" err="1">
                    <a:solidFill>
                      <a:srgbClr val="FFFFFF"/>
                    </a:solidFill>
                    <a:latin typeface="Tw Cen MT" charset="0"/>
                  </a:rPr>
                  <a:t>Unjuran</a:t>
                </a:r>
                <a:r>
                  <a:rPr lang="en-US" sz="1920" b="1" dirty="0">
                    <a:solidFill>
                      <a:srgbClr val="FFFFFF"/>
                    </a:solidFill>
                    <a:latin typeface="Tw Cen MT" charset="0"/>
                  </a:rPr>
                  <a:t> </a:t>
                </a:r>
                <a:r>
                  <a:rPr lang="en-US" sz="1920" dirty="0" err="1">
                    <a:solidFill>
                      <a:srgbClr val="FFFFFF"/>
                    </a:solidFill>
                    <a:latin typeface="Tw Cen MT" charset="0"/>
                  </a:rPr>
                  <a:t>bagi</a:t>
                </a:r>
                <a:r>
                  <a:rPr lang="en-US" sz="1920" dirty="0">
                    <a:solidFill>
                      <a:srgbClr val="FFFFFF"/>
                    </a:solidFill>
                    <a:latin typeface="Tw Cen MT" charset="0"/>
                  </a:rPr>
                  <a:t> </a:t>
                </a:r>
                <a:r>
                  <a:rPr lang="en-US" sz="1920" dirty="0" err="1">
                    <a:solidFill>
                      <a:srgbClr val="FFFFFF"/>
                    </a:solidFill>
                    <a:latin typeface="Tw Cen MT" charset="0"/>
                  </a:rPr>
                  <a:t>Penduduk</a:t>
                </a:r>
                <a:r>
                  <a:rPr lang="en-US" sz="1920" dirty="0">
                    <a:solidFill>
                      <a:srgbClr val="FFFFFF"/>
                    </a:solidFill>
                    <a:latin typeface="Tw Cen MT" charset="0"/>
                  </a:rPr>
                  <a:t> </a:t>
                </a:r>
                <a:r>
                  <a:rPr lang="en-US" sz="1920" dirty="0" err="1">
                    <a:solidFill>
                      <a:srgbClr val="FFFFFF"/>
                    </a:solidFill>
                    <a:latin typeface="Tw Cen MT" charset="0"/>
                  </a:rPr>
                  <a:t>dan</a:t>
                </a:r>
                <a:r>
                  <a:rPr lang="en-US" sz="1920" dirty="0">
                    <a:solidFill>
                      <a:srgbClr val="FFFFFF"/>
                    </a:solidFill>
                    <a:latin typeface="Tw Cen MT" charset="0"/>
                  </a:rPr>
                  <a:t> </a:t>
                </a:r>
                <a:r>
                  <a:rPr lang="en-US" sz="1920" dirty="0" err="1">
                    <a:solidFill>
                      <a:srgbClr val="FFFFFF"/>
                    </a:solidFill>
                    <a:latin typeface="Tw Cen MT" charset="0"/>
                  </a:rPr>
                  <a:t>Tempat</a:t>
                </a:r>
                <a:r>
                  <a:rPr lang="en-US" sz="1920" dirty="0">
                    <a:solidFill>
                      <a:srgbClr val="FFFFFF"/>
                    </a:solidFill>
                    <a:latin typeface="Tw Cen MT" charset="0"/>
                  </a:rPr>
                  <a:t> </a:t>
                </a:r>
                <a:r>
                  <a:rPr lang="en-US" sz="1920" dirty="0" err="1">
                    <a:solidFill>
                      <a:srgbClr val="FFFFFF"/>
                    </a:solidFill>
                    <a:latin typeface="Tw Cen MT" charset="0"/>
                  </a:rPr>
                  <a:t>Kediaman</a:t>
                </a:r>
                <a:endParaRPr lang="en-US" sz="1920" dirty="0">
                  <a:solidFill>
                    <a:srgbClr val="FFFFFF"/>
                  </a:solidFill>
                  <a:latin typeface="Tw Cen MT" charset="0"/>
                </a:endParaRPr>
              </a:p>
            </p:txBody>
          </p:sp>
          <p:sp>
            <p:nvSpPr>
              <p:cNvPr id="73" name="Rectangle 72">
                <a:extLst>
                  <a:ext uri="{FF2B5EF4-FFF2-40B4-BE49-F238E27FC236}">
                    <a16:creationId xmlns:a16="http://schemas.microsoft.com/office/drawing/2014/main" id="{A1AA44C2-64AF-4A23-AA1E-98F169811A05}"/>
                  </a:ext>
                </a:extLst>
              </p:cNvPr>
              <p:cNvSpPr/>
              <p:nvPr/>
            </p:nvSpPr>
            <p:spPr>
              <a:xfrm>
                <a:off x="6936583" y="2265287"/>
                <a:ext cx="1515913" cy="1006077"/>
              </a:xfrm>
              <a:prstGeom prst="rect">
                <a:avLst/>
              </a:prstGeom>
            </p:spPr>
            <p:txBody>
              <a:bodyPr wrap="square">
                <a:spAutoFit/>
              </a:bodyPr>
              <a:lstStyle/>
              <a:p>
                <a:pPr algn="just"/>
                <a:r>
                  <a:rPr lang="en-US" sz="1920" dirty="0" err="1">
                    <a:latin typeface="Tw Cen MT" charset="0"/>
                  </a:rPr>
                  <a:t>Menjadi</a:t>
                </a:r>
                <a:r>
                  <a:rPr lang="en-US" sz="1920" dirty="0">
                    <a:latin typeface="Tw Cen MT" charset="0"/>
                  </a:rPr>
                  <a:t> input </a:t>
                </a:r>
                <a:r>
                  <a:rPr lang="en-US" sz="1920" b="1" dirty="0" err="1">
                    <a:latin typeface="Tw Cen MT" charset="0"/>
                  </a:rPr>
                  <a:t>penanda</a:t>
                </a:r>
                <a:r>
                  <a:rPr lang="en-US" sz="1920" b="1" dirty="0">
                    <a:latin typeface="Tw Cen MT" charset="0"/>
                  </a:rPr>
                  <a:t> </a:t>
                </a:r>
                <a:r>
                  <a:rPr lang="en-US" sz="1920" b="1" dirty="0" err="1">
                    <a:latin typeface="Tw Cen MT" charset="0"/>
                  </a:rPr>
                  <a:t>aras</a:t>
                </a:r>
                <a:r>
                  <a:rPr lang="en-US" sz="1920" b="1" dirty="0">
                    <a:latin typeface="Tw Cen MT" charset="0"/>
                  </a:rPr>
                  <a:t> </a:t>
                </a:r>
                <a:r>
                  <a:rPr lang="en-US" sz="1920" b="1" dirty="0" err="1">
                    <a:latin typeface="Tw Cen MT" charset="0"/>
                  </a:rPr>
                  <a:t>baharu</a:t>
                </a:r>
                <a:r>
                  <a:rPr lang="en-US" sz="1920" b="1" dirty="0">
                    <a:latin typeface="Tw Cen MT" charset="0"/>
                  </a:rPr>
                  <a:t> </a:t>
                </a:r>
                <a:r>
                  <a:rPr lang="en-US" sz="1920" dirty="0" err="1">
                    <a:latin typeface="Tw Cen MT" charset="0"/>
                  </a:rPr>
                  <a:t>dalam</a:t>
                </a:r>
                <a:r>
                  <a:rPr lang="en-US" sz="1920" dirty="0">
                    <a:latin typeface="Tw Cen MT" charset="0"/>
                  </a:rPr>
                  <a:t> </a:t>
                </a:r>
                <a:r>
                  <a:rPr lang="en-US" sz="1920" dirty="0" err="1">
                    <a:latin typeface="Tw Cen MT" charset="0"/>
                  </a:rPr>
                  <a:t>penyediaan</a:t>
                </a:r>
                <a:r>
                  <a:rPr lang="en-US" sz="1920" dirty="0">
                    <a:latin typeface="Tw Cen MT" charset="0"/>
                  </a:rPr>
                  <a:t> </a:t>
                </a:r>
                <a:r>
                  <a:rPr lang="en-US" sz="1920" dirty="0" err="1">
                    <a:latin typeface="Tw Cen MT" charset="0"/>
                  </a:rPr>
                  <a:t>indikator</a:t>
                </a:r>
                <a:r>
                  <a:rPr lang="en-US" sz="1920" dirty="0">
                    <a:latin typeface="Tw Cen MT" charset="0"/>
                  </a:rPr>
                  <a:t> </a:t>
                </a:r>
                <a:r>
                  <a:rPr lang="en-US" sz="1920" dirty="0" err="1">
                    <a:latin typeface="Tw Cen MT" charset="0"/>
                  </a:rPr>
                  <a:t>sosio-ekonomi</a:t>
                </a:r>
                <a:endParaRPr lang="en-US" sz="1920" dirty="0">
                  <a:latin typeface="Tw Cen MT" charset="0"/>
                </a:endParaRPr>
              </a:p>
            </p:txBody>
          </p:sp>
        </p:grpSp>
        <p:sp>
          <p:nvSpPr>
            <p:cNvPr id="42" name="TextBox 41">
              <a:extLst>
                <a:ext uri="{FF2B5EF4-FFF2-40B4-BE49-F238E27FC236}">
                  <a16:creationId xmlns:a16="http://schemas.microsoft.com/office/drawing/2014/main" id="{0AEFAC32-86CC-48C9-9105-2BA2F09B616D}"/>
                </a:ext>
              </a:extLst>
            </p:cNvPr>
            <p:cNvSpPr txBox="1"/>
            <p:nvPr/>
          </p:nvSpPr>
          <p:spPr>
            <a:xfrm>
              <a:off x="9498688" y="587569"/>
              <a:ext cx="1082234" cy="1938992"/>
            </a:xfrm>
            <a:prstGeom prst="rect">
              <a:avLst/>
            </a:prstGeom>
            <a:noFill/>
          </p:spPr>
          <p:txBody>
            <a:bodyPr wrap="square" rtlCol="0">
              <a:spAutoFit/>
            </a:bodyPr>
            <a:lstStyle/>
            <a:p>
              <a:pPr algn="ctr"/>
              <a:r>
                <a:rPr lang="en-US" sz="12000" dirty="0">
                  <a:solidFill>
                    <a:srgbClr val="F3A031"/>
                  </a:solidFill>
                  <a:latin typeface="Tw Cen MT"/>
                  <a:cs typeface="Tw Cen MT"/>
                </a:rPr>
                <a:t>4</a:t>
              </a:r>
            </a:p>
          </p:txBody>
        </p:sp>
        <p:sp>
          <p:nvSpPr>
            <p:cNvPr id="43" name="TextBox 42">
              <a:extLst>
                <a:ext uri="{FF2B5EF4-FFF2-40B4-BE49-F238E27FC236}">
                  <a16:creationId xmlns:a16="http://schemas.microsoft.com/office/drawing/2014/main" id="{E9747437-8E44-42F2-A28E-1E93F6B751FE}"/>
                </a:ext>
              </a:extLst>
            </p:cNvPr>
            <p:cNvSpPr txBox="1"/>
            <p:nvPr/>
          </p:nvSpPr>
          <p:spPr>
            <a:xfrm>
              <a:off x="1912954" y="587569"/>
              <a:ext cx="1082234" cy="1938992"/>
            </a:xfrm>
            <a:prstGeom prst="rect">
              <a:avLst/>
            </a:prstGeom>
            <a:noFill/>
          </p:spPr>
          <p:txBody>
            <a:bodyPr wrap="square" rtlCol="0">
              <a:spAutoFit/>
            </a:bodyPr>
            <a:lstStyle/>
            <a:p>
              <a:pPr algn="ctr"/>
              <a:r>
                <a:rPr lang="en-US" sz="12000" dirty="0">
                  <a:solidFill>
                    <a:srgbClr val="E1383C"/>
                  </a:solidFill>
                  <a:latin typeface="Tw Cen MT"/>
                  <a:cs typeface="Tw Cen MT"/>
                </a:rPr>
                <a:t>1</a:t>
              </a:r>
            </a:p>
          </p:txBody>
        </p:sp>
        <p:sp>
          <p:nvSpPr>
            <p:cNvPr id="44" name="TextBox 43">
              <a:extLst>
                <a:ext uri="{FF2B5EF4-FFF2-40B4-BE49-F238E27FC236}">
                  <a16:creationId xmlns:a16="http://schemas.microsoft.com/office/drawing/2014/main" id="{DAB667AE-6851-4C40-81E6-168868F6C3DB}"/>
                </a:ext>
              </a:extLst>
            </p:cNvPr>
            <p:cNvSpPr txBox="1"/>
            <p:nvPr/>
          </p:nvSpPr>
          <p:spPr>
            <a:xfrm>
              <a:off x="4441531" y="587569"/>
              <a:ext cx="1082234" cy="1938992"/>
            </a:xfrm>
            <a:prstGeom prst="rect">
              <a:avLst/>
            </a:prstGeom>
            <a:noFill/>
          </p:spPr>
          <p:txBody>
            <a:bodyPr wrap="square" rtlCol="0">
              <a:spAutoFit/>
            </a:bodyPr>
            <a:lstStyle/>
            <a:p>
              <a:pPr algn="ctr"/>
              <a:r>
                <a:rPr lang="en-US" sz="12000" dirty="0">
                  <a:solidFill>
                    <a:schemeClr val="accent1">
                      <a:lumMod val="75000"/>
                    </a:schemeClr>
                  </a:solidFill>
                  <a:latin typeface="Tw Cen MT"/>
                  <a:cs typeface="Tw Cen MT"/>
                </a:rPr>
                <a:t>2</a:t>
              </a:r>
            </a:p>
          </p:txBody>
        </p:sp>
        <p:sp>
          <p:nvSpPr>
            <p:cNvPr id="45" name="TextBox 44">
              <a:extLst>
                <a:ext uri="{FF2B5EF4-FFF2-40B4-BE49-F238E27FC236}">
                  <a16:creationId xmlns:a16="http://schemas.microsoft.com/office/drawing/2014/main" id="{CD276BE5-6F84-4A47-8C47-2012AC7B8E50}"/>
                </a:ext>
              </a:extLst>
            </p:cNvPr>
            <p:cNvSpPr txBox="1"/>
            <p:nvPr/>
          </p:nvSpPr>
          <p:spPr>
            <a:xfrm>
              <a:off x="6970109" y="587569"/>
              <a:ext cx="1082234" cy="1938992"/>
            </a:xfrm>
            <a:prstGeom prst="rect">
              <a:avLst/>
            </a:prstGeom>
            <a:noFill/>
          </p:spPr>
          <p:txBody>
            <a:bodyPr wrap="square" rtlCol="0">
              <a:spAutoFit/>
            </a:bodyPr>
            <a:lstStyle/>
            <a:p>
              <a:pPr algn="ctr"/>
              <a:r>
                <a:rPr lang="en-US" sz="12000" dirty="0">
                  <a:solidFill>
                    <a:srgbClr val="3A9488"/>
                  </a:solidFill>
                  <a:latin typeface="Tw Cen MT"/>
                  <a:cs typeface="Tw Cen MT"/>
                </a:rPr>
                <a:t>3</a:t>
              </a:r>
            </a:p>
          </p:txBody>
        </p:sp>
      </p:grpSp>
    </p:spTree>
    <p:extLst>
      <p:ext uri="{BB962C8B-B14F-4D97-AF65-F5344CB8AC3E}">
        <p14:creationId xmlns:p14="http://schemas.microsoft.com/office/powerpoint/2010/main" val="93276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PARAMETER UTAMA BANCI</a:t>
            </a:r>
          </a:p>
        </p:txBody>
      </p:sp>
      <p:grpSp>
        <p:nvGrpSpPr>
          <p:cNvPr id="4" name="Group 3">
            <a:extLst>
              <a:ext uri="{FF2B5EF4-FFF2-40B4-BE49-F238E27FC236}">
                <a16:creationId xmlns:a16="http://schemas.microsoft.com/office/drawing/2014/main" id="{F669FEA8-C0CF-471D-8332-E97F97FB5839}"/>
              </a:ext>
            </a:extLst>
          </p:cNvPr>
          <p:cNvGrpSpPr/>
          <p:nvPr/>
        </p:nvGrpSpPr>
        <p:grpSpPr>
          <a:xfrm>
            <a:off x="202965" y="868899"/>
            <a:ext cx="11606736" cy="5431737"/>
            <a:chOff x="202965" y="868899"/>
            <a:chExt cx="11606736" cy="5431737"/>
          </a:xfrm>
        </p:grpSpPr>
        <p:grpSp>
          <p:nvGrpSpPr>
            <p:cNvPr id="5" name="Group 4">
              <a:extLst>
                <a:ext uri="{FF2B5EF4-FFF2-40B4-BE49-F238E27FC236}">
                  <a16:creationId xmlns:a16="http://schemas.microsoft.com/office/drawing/2014/main" id="{41701F95-575A-41DC-BF1F-F3DE84979DEC}"/>
                </a:ext>
              </a:extLst>
            </p:cNvPr>
            <p:cNvGrpSpPr/>
            <p:nvPr/>
          </p:nvGrpSpPr>
          <p:grpSpPr>
            <a:xfrm>
              <a:off x="6003120" y="868899"/>
              <a:ext cx="3509020" cy="537667"/>
              <a:chOff x="6359374" y="1172379"/>
              <a:chExt cx="3509020" cy="537667"/>
            </a:xfrm>
          </p:grpSpPr>
          <p:sp>
            <p:nvSpPr>
              <p:cNvPr id="124" name="object 52">
                <a:extLst>
                  <a:ext uri="{FF2B5EF4-FFF2-40B4-BE49-F238E27FC236}">
                    <a16:creationId xmlns:a16="http://schemas.microsoft.com/office/drawing/2014/main" id="{C52FBD2A-F731-4052-BE95-421AB6F58C3E}"/>
                  </a:ext>
                </a:extLst>
              </p:cNvPr>
              <p:cNvSpPr/>
              <p:nvPr/>
            </p:nvSpPr>
            <p:spPr>
              <a:xfrm>
                <a:off x="6359374" y="1172379"/>
                <a:ext cx="482943" cy="513213"/>
              </a:xfrm>
              <a:prstGeom prst="rect">
                <a:avLst/>
              </a:prstGeom>
              <a:blipFill>
                <a:blip r:embed="rId3" cstate="print"/>
                <a:stretch>
                  <a:fillRect/>
                </a:stretch>
              </a:blipFill>
            </p:spPr>
            <p:txBody>
              <a:bodyPr wrap="square" lIns="0" tIns="0" rIns="0" bIns="0" rtlCol="0">
                <a:noAutofit/>
              </a:bodyPr>
              <a:lstStyle/>
              <a:p>
                <a:endParaRPr/>
              </a:p>
            </p:txBody>
          </p:sp>
          <p:sp>
            <p:nvSpPr>
              <p:cNvPr id="125" name="object 11">
                <a:extLst>
                  <a:ext uri="{FF2B5EF4-FFF2-40B4-BE49-F238E27FC236}">
                    <a16:creationId xmlns:a16="http://schemas.microsoft.com/office/drawing/2014/main" id="{F4678D1B-AC49-41E4-AA05-8A4ADF772D5F}"/>
                  </a:ext>
                </a:extLst>
              </p:cNvPr>
              <p:cNvSpPr txBox="1"/>
              <p:nvPr/>
            </p:nvSpPr>
            <p:spPr>
              <a:xfrm>
                <a:off x="6995609" y="1387137"/>
                <a:ext cx="2872785" cy="322909"/>
              </a:xfrm>
              <a:prstGeom prst="rect">
                <a:avLst/>
              </a:prstGeom>
            </p:spPr>
            <p:txBody>
              <a:bodyPr wrap="square" lIns="0" tIns="0" rIns="0" bIns="0" rtlCol="0">
                <a:noAutofit/>
              </a:bodyPr>
              <a:lstStyle/>
              <a:p>
                <a:pPr marL="12700">
                  <a:lnSpc>
                    <a:spcPts val="1730"/>
                  </a:lnSpc>
                  <a:spcBef>
                    <a:spcPts val="85"/>
                  </a:spcBef>
                </a:pPr>
                <a:r>
                  <a:rPr lang="en-US" sz="2000" b="1" spc="0" dirty="0">
                    <a:solidFill>
                      <a:srgbClr val="30859C"/>
                    </a:solidFill>
                    <a:latin typeface="Tw Cen MT" panose="020B0602020104020603" pitchFamily="34" charset="0"/>
                    <a:cs typeface="Arial" panose="020B0604020202020204"/>
                  </a:rPr>
                  <a:t>PERSEORANGAN</a:t>
                </a:r>
                <a:endParaRPr lang="en-US" sz="2000" dirty="0">
                  <a:latin typeface="Tw Cen MT" panose="020B0602020104020603" pitchFamily="34" charset="0"/>
                  <a:cs typeface="Arial" panose="020B0604020202020204"/>
                </a:endParaRPr>
              </a:p>
            </p:txBody>
          </p:sp>
        </p:grpSp>
        <p:grpSp>
          <p:nvGrpSpPr>
            <p:cNvPr id="6" name="Group 5">
              <a:extLst>
                <a:ext uri="{FF2B5EF4-FFF2-40B4-BE49-F238E27FC236}">
                  <a16:creationId xmlns:a16="http://schemas.microsoft.com/office/drawing/2014/main" id="{1F837892-D735-47EA-B218-C626BFFBCB61}"/>
                </a:ext>
              </a:extLst>
            </p:cNvPr>
            <p:cNvGrpSpPr/>
            <p:nvPr/>
          </p:nvGrpSpPr>
          <p:grpSpPr>
            <a:xfrm>
              <a:off x="226590" y="938150"/>
              <a:ext cx="3336004" cy="540000"/>
              <a:chOff x="226590" y="997525"/>
              <a:chExt cx="3336004" cy="540000"/>
            </a:xfrm>
          </p:grpSpPr>
          <p:sp>
            <p:nvSpPr>
              <p:cNvPr id="122" name="object 35">
                <a:extLst>
                  <a:ext uri="{FF2B5EF4-FFF2-40B4-BE49-F238E27FC236}">
                    <a16:creationId xmlns:a16="http://schemas.microsoft.com/office/drawing/2014/main" id="{0E096AA7-CE72-4C49-9DD7-108317685531}"/>
                  </a:ext>
                </a:extLst>
              </p:cNvPr>
              <p:cNvSpPr/>
              <p:nvPr/>
            </p:nvSpPr>
            <p:spPr>
              <a:xfrm>
                <a:off x="226590" y="997525"/>
                <a:ext cx="684000" cy="540000"/>
              </a:xfrm>
              <a:prstGeom prst="rect">
                <a:avLst/>
              </a:prstGeom>
              <a:blipFill>
                <a:blip r:embed="rId4" cstate="print"/>
                <a:stretch>
                  <a:fillRect/>
                </a:stretch>
              </a:blipFill>
            </p:spPr>
            <p:txBody>
              <a:bodyPr wrap="square" lIns="0" tIns="0" rIns="0" bIns="0" rtlCol="0">
                <a:noAutofit/>
              </a:bodyPr>
              <a:lstStyle/>
              <a:p>
                <a:endParaRPr/>
              </a:p>
            </p:txBody>
          </p:sp>
          <p:sp>
            <p:nvSpPr>
              <p:cNvPr id="123" name="object 5">
                <a:extLst>
                  <a:ext uri="{FF2B5EF4-FFF2-40B4-BE49-F238E27FC236}">
                    <a16:creationId xmlns:a16="http://schemas.microsoft.com/office/drawing/2014/main" id="{D02857B0-FD13-40AF-B355-FE9E6E95C9FE}"/>
                  </a:ext>
                </a:extLst>
              </p:cNvPr>
              <p:cNvSpPr txBox="1"/>
              <p:nvPr/>
            </p:nvSpPr>
            <p:spPr>
              <a:xfrm>
                <a:off x="899165" y="1244390"/>
                <a:ext cx="2663429" cy="251896"/>
              </a:xfrm>
              <a:prstGeom prst="rect">
                <a:avLst/>
              </a:prstGeom>
            </p:spPr>
            <p:txBody>
              <a:bodyPr wrap="square" lIns="0" tIns="0" rIns="0" bIns="0" rtlCol="0">
                <a:noAutofit/>
              </a:bodyPr>
              <a:lstStyle/>
              <a:p>
                <a:pPr marL="12700" algn="ctr">
                  <a:lnSpc>
                    <a:spcPts val="1735"/>
                  </a:lnSpc>
                  <a:spcBef>
                    <a:spcPts val="85"/>
                  </a:spcBef>
                </a:pPr>
                <a:r>
                  <a:rPr lang="en-MY" sz="2000" b="1" spc="-125" dirty="0">
                    <a:solidFill>
                      <a:srgbClr val="30859C"/>
                    </a:solidFill>
                    <a:latin typeface="Tw Cen MT" panose="020B0602020104020603" pitchFamily="34" charset="0"/>
                    <a:cs typeface="Arial" panose="020B0604020202020204"/>
                  </a:rPr>
                  <a:t>T</a:t>
                </a:r>
                <a:r>
                  <a:rPr lang="en-MY" sz="2000" b="1" spc="0" dirty="0">
                    <a:solidFill>
                      <a:srgbClr val="30859C"/>
                    </a:solidFill>
                    <a:latin typeface="Tw Cen MT" panose="020B0602020104020603" pitchFamily="34" charset="0"/>
                    <a:cs typeface="Arial" panose="020B0604020202020204"/>
                  </a:rPr>
                  <a:t>E</a:t>
                </a:r>
                <a:r>
                  <a:rPr lang="en-MY" sz="2000" b="1" spc="-4" dirty="0">
                    <a:solidFill>
                      <a:srgbClr val="30859C"/>
                    </a:solidFill>
                    <a:latin typeface="Tw Cen MT" panose="020B0602020104020603" pitchFamily="34" charset="0"/>
                    <a:cs typeface="Arial" panose="020B0604020202020204"/>
                  </a:rPr>
                  <a:t>M</a:t>
                </a:r>
                <a:r>
                  <a:rPr lang="en-MY" sz="2000" b="1" spc="0" dirty="0">
                    <a:solidFill>
                      <a:srgbClr val="30859C"/>
                    </a:solidFill>
                    <a:latin typeface="Tw Cen MT" panose="020B0602020104020603" pitchFamily="34" charset="0"/>
                    <a:cs typeface="Arial" panose="020B0604020202020204"/>
                  </a:rPr>
                  <a:t>P</a:t>
                </a:r>
                <a:r>
                  <a:rPr lang="en-MY" sz="2000" b="1" spc="-4" dirty="0">
                    <a:solidFill>
                      <a:srgbClr val="30859C"/>
                    </a:solidFill>
                    <a:latin typeface="Tw Cen MT" panose="020B0602020104020603" pitchFamily="34" charset="0"/>
                    <a:cs typeface="Arial" panose="020B0604020202020204"/>
                  </a:rPr>
                  <a:t>A</a:t>
                </a:r>
                <a:r>
                  <a:rPr lang="en-MY" sz="2000" b="1" spc="0" dirty="0">
                    <a:solidFill>
                      <a:srgbClr val="30859C"/>
                    </a:solidFill>
                    <a:latin typeface="Tw Cen MT" panose="020B0602020104020603" pitchFamily="34" charset="0"/>
                    <a:cs typeface="Arial" panose="020B0604020202020204"/>
                  </a:rPr>
                  <a:t>T</a:t>
                </a:r>
                <a:r>
                  <a:rPr lang="en-MY" sz="2000" b="1" spc="-12" dirty="0">
                    <a:solidFill>
                      <a:srgbClr val="30859C"/>
                    </a:solidFill>
                    <a:latin typeface="Tw Cen MT" panose="020B0602020104020603" pitchFamily="34" charset="0"/>
                    <a:cs typeface="Arial" panose="020B0604020202020204"/>
                  </a:rPr>
                  <a:t> </a:t>
                </a:r>
                <a:r>
                  <a:rPr lang="en-MY" sz="2000" b="1" spc="0" dirty="0">
                    <a:solidFill>
                      <a:srgbClr val="30859C"/>
                    </a:solidFill>
                    <a:latin typeface="Tw Cen MT" panose="020B0602020104020603" pitchFamily="34" charset="0"/>
                    <a:cs typeface="Arial" panose="020B0604020202020204"/>
                  </a:rPr>
                  <a:t>KE</a:t>
                </a:r>
                <a:r>
                  <a:rPr lang="en-MY" sz="2000" b="1" spc="-9" dirty="0">
                    <a:solidFill>
                      <a:srgbClr val="30859C"/>
                    </a:solidFill>
                    <a:latin typeface="Tw Cen MT" panose="020B0602020104020603" pitchFamily="34" charset="0"/>
                    <a:cs typeface="Arial" panose="020B0604020202020204"/>
                  </a:rPr>
                  <a:t>D</a:t>
                </a:r>
                <a:r>
                  <a:rPr lang="en-MY" sz="2000" b="1" spc="0" dirty="0">
                    <a:solidFill>
                      <a:srgbClr val="30859C"/>
                    </a:solidFill>
                    <a:latin typeface="Tw Cen MT" panose="020B0602020104020603" pitchFamily="34" charset="0"/>
                    <a:cs typeface="Arial" panose="020B0604020202020204"/>
                  </a:rPr>
                  <a:t>IA</a:t>
                </a:r>
                <a:r>
                  <a:rPr lang="en-MY" sz="2000" b="1" spc="-4" dirty="0">
                    <a:solidFill>
                      <a:srgbClr val="30859C"/>
                    </a:solidFill>
                    <a:latin typeface="Tw Cen MT" panose="020B0602020104020603" pitchFamily="34" charset="0"/>
                    <a:cs typeface="Arial" panose="020B0604020202020204"/>
                  </a:rPr>
                  <a:t>M</a:t>
                </a:r>
                <a:r>
                  <a:rPr lang="en-MY" sz="2000" b="1" spc="0" dirty="0">
                    <a:solidFill>
                      <a:srgbClr val="30859C"/>
                    </a:solidFill>
                    <a:latin typeface="Tw Cen MT" panose="020B0602020104020603" pitchFamily="34" charset="0"/>
                    <a:cs typeface="Arial" panose="020B0604020202020204"/>
                  </a:rPr>
                  <a:t>AN (TK)</a:t>
                </a:r>
                <a:endParaRPr lang="en-MY" sz="2000" dirty="0">
                  <a:latin typeface="Tw Cen MT" panose="020B0602020104020603" pitchFamily="34" charset="0"/>
                  <a:cs typeface="Arial" panose="020B0604020202020204"/>
                </a:endParaRPr>
              </a:p>
            </p:txBody>
          </p:sp>
        </p:grpSp>
        <p:grpSp>
          <p:nvGrpSpPr>
            <p:cNvPr id="7" name="Group 6">
              <a:extLst>
                <a:ext uri="{FF2B5EF4-FFF2-40B4-BE49-F238E27FC236}">
                  <a16:creationId xmlns:a16="http://schemas.microsoft.com/office/drawing/2014/main" id="{D1610DB9-162A-457C-92C3-CF95CDFDC6E0}"/>
                </a:ext>
              </a:extLst>
            </p:cNvPr>
            <p:cNvGrpSpPr/>
            <p:nvPr/>
          </p:nvGrpSpPr>
          <p:grpSpPr>
            <a:xfrm>
              <a:off x="532671" y="1671367"/>
              <a:ext cx="2638041" cy="658876"/>
              <a:chOff x="532671" y="1600117"/>
              <a:chExt cx="2638041" cy="658876"/>
            </a:xfrm>
          </p:grpSpPr>
          <p:sp>
            <p:nvSpPr>
              <p:cNvPr id="118" name="object 9">
                <a:extLst>
                  <a:ext uri="{FF2B5EF4-FFF2-40B4-BE49-F238E27FC236}">
                    <a16:creationId xmlns:a16="http://schemas.microsoft.com/office/drawing/2014/main" id="{C5ACF250-8ADD-4B69-A442-35AC535EABF3}"/>
                  </a:ext>
                </a:extLst>
              </p:cNvPr>
              <p:cNvSpPr txBox="1"/>
              <p:nvPr/>
            </p:nvSpPr>
            <p:spPr>
              <a:xfrm>
                <a:off x="1343639" y="1811847"/>
                <a:ext cx="1827073" cy="349461"/>
              </a:xfrm>
              <a:prstGeom prst="rect">
                <a:avLst/>
              </a:prstGeom>
            </p:spPr>
            <p:txBody>
              <a:bodyPr wrap="square" lIns="0" tIns="0" rIns="0" bIns="0" rtlCol="0">
                <a:noAutofit/>
              </a:bodyPr>
              <a:lstStyle/>
              <a:p>
                <a:pPr>
                  <a:lnSpc>
                    <a:spcPts val="1735"/>
                  </a:lnSpc>
                  <a:spcBef>
                    <a:spcPts val="85"/>
                  </a:spcBef>
                </a:pPr>
                <a:r>
                  <a:rPr spc="4" dirty="0" err="1">
                    <a:latin typeface="Tw Cen MT" panose="020B0602020104020603" pitchFamily="34" charset="0"/>
                    <a:cs typeface="Arial" panose="020B0604020202020204"/>
                  </a:rPr>
                  <a:t>J</a:t>
                </a:r>
                <a:r>
                  <a:rPr spc="0" dirty="0" err="1">
                    <a:latin typeface="Tw Cen MT" panose="020B0602020104020603" pitchFamily="34" charset="0"/>
                    <a:cs typeface="Arial" panose="020B0604020202020204"/>
                  </a:rPr>
                  <a:t>enis</a:t>
                </a:r>
                <a:r>
                  <a:rPr lang="en-US" spc="0" dirty="0">
                    <a:latin typeface="Tw Cen MT" panose="020B0602020104020603" pitchFamily="34" charset="0"/>
                    <a:cs typeface="Arial" panose="020B0604020202020204"/>
                  </a:rPr>
                  <a:t> </a:t>
                </a:r>
                <a:r>
                  <a:rPr spc="-4" dirty="0">
                    <a:latin typeface="Tw Cen MT" panose="020B0602020104020603" pitchFamily="34" charset="0"/>
                    <a:cs typeface="Arial" panose="020B0604020202020204"/>
                  </a:rPr>
                  <a:t>TK</a:t>
                </a:r>
                <a:endParaRPr dirty="0">
                  <a:latin typeface="Tw Cen MT" panose="020B0602020104020603" pitchFamily="34" charset="0"/>
                  <a:cs typeface="Arial" panose="020B0604020202020204"/>
                </a:endParaRPr>
              </a:p>
            </p:txBody>
          </p:sp>
          <p:grpSp>
            <p:nvGrpSpPr>
              <p:cNvPr id="119" name="Group 118">
                <a:extLst>
                  <a:ext uri="{FF2B5EF4-FFF2-40B4-BE49-F238E27FC236}">
                    <a16:creationId xmlns:a16="http://schemas.microsoft.com/office/drawing/2014/main" id="{C98142B5-D2D0-4FA9-AF93-347D092B101B}"/>
                  </a:ext>
                </a:extLst>
              </p:cNvPr>
              <p:cNvGrpSpPr/>
              <p:nvPr/>
            </p:nvGrpSpPr>
            <p:grpSpPr>
              <a:xfrm>
                <a:off x="532671" y="1600117"/>
                <a:ext cx="647700" cy="658876"/>
                <a:chOff x="532671" y="1600117"/>
                <a:chExt cx="647700" cy="658876"/>
              </a:xfrm>
            </p:grpSpPr>
            <p:sp>
              <p:nvSpPr>
                <p:cNvPr id="120" name="object 36">
                  <a:extLst>
                    <a:ext uri="{FF2B5EF4-FFF2-40B4-BE49-F238E27FC236}">
                      <a16:creationId xmlns:a16="http://schemas.microsoft.com/office/drawing/2014/main" id="{B3DE43BB-D8E1-492F-B81F-BF8B2D40AC07}"/>
                    </a:ext>
                  </a:extLst>
                </p:cNvPr>
                <p:cNvSpPr/>
                <p:nvPr/>
              </p:nvSpPr>
              <p:spPr>
                <a:xfrm>
                  <a:off x="632941" y="1722011"/>
                  <a:ext cx="450298" cy="402874"/>
                </a:xfrm>
                <a:prstGeom prst="rect">
                  <a:avLst/>
                </a:prstGeom>
                <a:blipFill>
                  <a:blip r:embed="rId5" cstate="print"/>
                  <a:stretch>
                    <a:fillRect/>
                  </a:stretch>
                </a:blipFill>
              </p:spPr>
              <p:txBody>
                <a:bodyPr wrap="square" lIns="0" tIns="0" rIns="0" bIns="0" rtlCol="0">
                  <a:noAutofit/>
                </a:bodyPr>
                <a:lstStyle/>
                <a:p>
                  <a:endParaRPr/>
                </a:p>
              </p:txBody>
            </p:sp>
            <p:sp>
              <p:nvSpPr>
                <p:cNvPr id="121" name="object 40">
                  <a:extLst>
                    <a:ext uri="{FF2B5EF4-FFF2-40B4-BE49-F238E27FC236}">
                      <a16:creationId xmlns:a16="http://schemas.microsoft.com/office/drawing/2014/main" id="{17B3B7D5-49D1-4D5E-BAB2-0600B26855F8}"/>
                    </a:ext>
                  </a:extLst>
                </p:cNvPr>
                <p:cNvSpPr/>
                <p:nvPr/>
              </p:nvSpPr>
              <p:spPr>
                <a:xfrm>
                  <a:off x="532671" y="1600117"/>
                  <a:ext cx="647700" cy="658876"/>
                </a:xfrm>
                <a:custGeom>
                  <a:avLst/>
                  <a:gdLst/>
                  <a:ahLst/>
                  <a:cxnLst/>
                  <a:rect l="l" t="t" r="r" b="b"/>
                  <a:pathLst>
                    <a:path w="647700" h="658876">
                      <a:moveTo>
                        <a:pt x="0" y="329438"/>
                      </a:moveTo>
                      <a:lnTo>
                        <a:pt x="1073" y="302412"/>
                      </a:lnTo>
                      <a:lnTo>
                        <a:pt x="4239" y="275989"/>
                      </a:lnTo>
                      <a:lnTo>
                        <a:pt x="9414" y="250254"/>
                      </a:lnTo>
                      <a:lnTo>
                        <a:pt x="16514" y="225291"/>
                      </a:lnTo>
                      <a:lnTo>
                        <a:pt x="25455" y="201185"/>
                      </a:lnTo>
                      <a:lnTo>
                        <a:pt x="36155" y="178021"/>
                      </a:lnTo>
                      <a:lnTo>
                        <a:pt x="48530" y="155883"/>
                      </a:lnTo>
                      <a:lnTo>
                        <a:pt x="62496" y="134855"/>
                      </a:lnTo>
                      <a:lnTo>
                        <a:pt x="77970" y="115023"/>
                      </a:lnTo>
                      <a:lnTo>
                        <a:pt x="94868" y="96472"/>
                      </a:lnTo>
                      <a:lnTo>
                        <a:pt x="113108" y="79285"/>
                      </a:lnTo>
                      <a:lnTo>
                        <a:pt x="132606" y="63548"/>
                      </a:lnTo>
                      <a:lnTo>
                        <a:pt x="153278" y="49346"/>
                      </a:lnTo>
                      <a:lnTo>
                        <a:pt x="175040" y="36762"/>
                      </a:lnTo>
                      <a:lnTo>
                        <a:pt x="197810" y="25882"/>
                      </a:lnTo>
                      <a:lnTo>
                        <a:pt x="221504" y="16790"/>
                      </a:lnTo>
                      <a:lnTo>
                        <a:pt x="246038" y="9571"/>
                      </a:lnTo>
                      <a:lnTo>
                        <a:pt x="271329" y="4310"/>
                      </a:lnTo>
                      <a:lnTo>
                        <a:pt x="297294" y="1091"/>
                      </a:lnTo>
                      <a:lnTo>
                        <a:pt x="323850" y="0"/>
                      </a:lnTo>
                      <a:lnTo>
                        <a:pt x="350405" y="1091"/>
                      </a:lnTo>
                      <a:lnTo>
                        <a:pt x="376370" y="4310"/>
                      </a:lnTo>
                      <a:lnTo>
                        <a:pt x="401661" y="9571"/>
                      </a:lnTo>
                      <a:lnTo>
                        <a:pt x="426195" y="16790"/>
                      </a:lnTo>
                      <a:lnTo>
                        <a:pt x="449889" y="25882"/>
                      </a:lnTo>
                      <a:lnTo>
                        <a:pt x="472659" y="36762"/>
                      </a:lnTo>
                      <a:lnTo>
                        <a:pt x="494421" y="49346"/>
                      </a:lnTo>
                      <a:lnTo>
                        <a:pt x="515093" y="63548"/>
                      </a:lnTo>
                      <a:lnTo>
                        <a:pt x="534591" y="79285"/>
                      </a:lnTo>
                      <a:lnTo>
                        <a:pt x="552830" y="96472"/>
                      </a:lnTo>
                      <a:lnTo>
                        <a:pt x="569729" y="115023"/>
                      </a:lnTo>
                      <a:lnTo>
                        <a:pt x="585203" y="134855"/>
                      </a:lnTo>
                      <a:lnTo>
                        <a:pt x="599169" y="155883"/>
                      </a:lnTo>
                      <a:lnTo>
                        <a:pt x="611544" y="178021"/>
                      </a:lnTo>
                      <a:lnTo>
                        <a:pt x="622244" y="201185"/>
                      </a:lnTo>
                      <a:lnTo>
                        <a:pt x="631185" y="225291"/>
                      </a:lnTo>
                      <a:lnTo>
                        <a:pt x="638285" y="250254"/>
                      </a:lnTo>
                      <a:lnTo>
                        <a:pt x="643460" y="275989"/>
                      </a:lnTo>
                      <a:lnTo>
                        <a:pt x="646626" y="302412"/>
                      </a:lnTo>
                      <a:lnTo>
                        <a:pt x="647700" y="329438"/>
                      </a:lnTo>
                      <a:lnTo>
                        <a:pt x="646626" y="356446"/>
                      </a:lnTo>
                      <a:lnTo>
                        <a:pt x="643460" y="382855"/>
                      </a:lnTo>
                      <a:lnTo>
                        <a:pt x="638285" y="408579"/>
                      </a:lnTo>
                      <a:lnTo>
                        <a:pt x="631185" y="433535"/>
                      </a:lnTo>
                      <a:lnTo>
                        <a:pt x="622244" y="457636"/>
                      </a:lnTo>
                      <a:lnTo>
                        <a:pt x="611544" y="480798"/>
                      </a:lnTo>
                      <a:lnTo>
                        <a:pt x="599169" y="502936"/>
                      </a:lnTo>
                      <a:lnTo>
                        <a:pt x="585203" y="523965"/>
                      </a:lnTo>
                      <a:lnTo>
                        <a:pt x="569729" y="543800"/>
                      </a:lnTo>
                      <a:lnTo>
                        <a:pt x="552830" y="562356"/>
                      </a:lnTo>
                      <a:lnTo>
                        <a:pt x="534591" y="579547"/>
                      </a:lnTo>
                      <a:lnTo>
                        <a:pt x="515093" y="595290"/>
                      </a:lnTo>
                      <a:lnTo>
                        <a:pt x="494421" y="609499"/>
                      </a:lnTo>
                      <a:lnTo>
                        <a:pt x="472659" y="622089"/>
                      </a:lnTo>
                      <a:lnTo>
                        <a:pt x="449889" y="632975"/>
                      </a:lnTo>
                      <a:lnTo>
                        <a:pt x="426195" y="642073"/>
                      </a:lnTo>
                      <a:lnTo>
                        <a:pt x="401661" y="649297"/>
                      </a:lnTo>
                      <a:lnTo>
                        <a:pt x="376370" y="654562"/>
                      </a:lnTo>
                      <a:lnTo>
                        <a:pt x="350405" y="657783"/>
                      </a:lnTo>
                      <a:lnTo>
                        <a:pt x="323850" y="658876"/>
                      </a:lnTo>
                      <a:lnTo>
                        <a:pt x="297294" y="657783"/>
                      </a:lnTo>
                      <a:lnTo>
                        <a:pt x="271329" y="654562"/>
                      </a:lnTo>
                      <a:lnTo>
                        <a:pt x="246038" y="649297"/>
                      </a:lnTo>
                      <a:lnTo>
                        <a:pt x="221504" y="642073"/>
                      </a:lnTo>
                      <a:lnTo>
                        <a:pt x="197810" y="632975"/>
                      </a:lnTo>
                      <a:lnTo>
                        <a:pt x="175040" y="622089"/>
                      </a:lnTo>
                      <a:lnTo>
                        <a:pt x="153278" y="609499"/>
                      </a:lnTo>
                      <a:lnTo>
                        <a:pt x="132606" y="595290"/>
                      </a:lnTo>
                      <a:lnTo>
                        <a:pt x="113108" y="579547"/>
                      </a:lnTo>
                      <a:lnTo>
                        <a:pt x="94868" y="562356"/>
                      </a:lnTo>
                      <a:lnTo>
                        <a:pt x="77970" y="543800"/>
                      </a:lnTo>
                      <a:lnTo>
                        <a:pt x="62496" y="523965"/>
                      </a:lnTo>
                      <a:lnTo>
                        <a:pt x="48530" y="502936"/>
                      </a:lnTo>
                      <a:lnTo>
                        <a:pt x="36155" y="480798"/>
                      </a:lnTo>
                      <a:lnTo>
                        <a:pt x="25455" y="457636"/>
                      </a:lnTo>
                      <a:lnTo>
                        <a:pt x="16514" y="433535"/>
                      </a:lnTo>
                      <a:lnTo>
                        <a:pt x="9414" y="408579"/>
                      </a:lnTo>
                      <a:lnTo>
                        <a:pt x="4239" y="382855"/>
                      </a:lnTo>
                      <a:lnTo>
                        <a:pt x="1073" y="356446"/>
                      </a:lnTo>
                      <a:lnTo>
                        <a:pt x="0" y="329438"/>
                      </a:lnTo>
                      <a:close/>
                    </a:path>
                  </a:pathLst>
                </a:custGeom>
                <a:ln w="25400">
                  <a:solidFill>
                    <a:srgbClr val="000000"/>
                  </a:solidFill>
                </a:ln>
              </p:spPr>
              <p:txBody>
                <a:bodyPr wrap="square" lIns="0" tIns="0" rIns="0" bIns="0" rtlCol="0">
                  <a:noAutofit/>
                </a:bodyPr>
                <a:lstStyle/>
                <a:p>
                  <a:endParaRPr/>
                </a:p>
              </p:txBody>
            </p:sp>
          </p:grpSp>
        </p:grpSp>
        <p:cxnSp>
          <p:nvCxnSpPr>
            <p:cNvPr id="8" name="Straight Connector 7">
              <a:extLst>
                <a:ext uri="{FF2B5EF4-FFF2-40B4-BE49-F238E27FC236}">
                  <a16:creationId xmlns:a16="http://schemas.microsoft.com/office/drawing/2014/main" id="{1368C0C4-3D88-4038-8F96-8EDF254EA743}"/>
                </a:ext>
              </a:extLst>
            </p:cNvPr>
            <p:cNvCxnSpPr/>
            <p:nvPr/>
          </p:nvCxnSpPr>
          <p:spPr>
            <a:xfrm rot="5400000">
              <a:off x="-627990" y="2480541"/>
              <a:ext cx="2016000" cy="158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51FB205-A68D-4503-A40B-571D10D48BC8}"/>
                </a:ext>
              </a:extLst>
            </p:cNvPr>
            <p:cNvCxnSpPr/>
            <p:nvPr/>
          </p:nvCxnSpPr>
          <p:spPr>
            <a:xfrm rot="5400000">
              <a:off x="4315543" y="2437564"/>
              <a:ext cx="212400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DCE608-92F4-4AD1-9BB9-48D4A818E26B}"/>
                </a:ext>
              </a:extLst>
            </p:cNvPr>
            <p:cNvCxnSpPr/>
            <p:nvPr/>
          </p:nvCxnSpPr>
          <p:spPr>
            <a:xfrm>
              <a:off x="368135" y="3491338"/>
              <a:ext cx="4999512"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F4C9BE-A88C-4D37-BAD1-F6CBC427E4AC}"/>
                </a:ext>
              </a:extLst>
            </p:cNvPr>
            <p:cNvCxnSpPr/>
            <p:nvPr/>
          </p:nvCxnSpPr>
          <p:spPr>
            <a:xfrm>
              <a:off x="3619968" y="1351806"/>
              <a:ext cx="17280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AF834D9-6432-4BBD-BE57-8DCA27FE6F56}"/>
                </a:ext>
              </a:extLst>
            </p:cNvPr>
            <p:cNvGrpSpPr/>
            <p:nvPr/>
          </p:nvGrpSpPr>
          <p:grpSpPr>
            <a:xfrm>
              <a:off x="499025" y="2575866"/>
              <a:ext cx="2742939" cy="658876"/>
              <a:chOff x="499025" y="2326491"/>
              <a:chExt cx="2742939" cy="658876"/>
            </a:xfrm>
          </p:grpSpPr>
          <p:grpSp>
            <p:nvGrpSpPr>
              <p:cNvPr id="113" name="Group 112">
                <a:extLst>
                  <a:ext uri="{FF2B5EF4-FFF2-40B4-BE49-F238E27FC236}">
                    <a16:creationId xmlns:a16="http://schemas.microsoft.com/office/drawing/2014/main" id="{32202D1C-4994-42BA-B02F-1A6DE5AC985D}"/>
                  </a:ext>
                </a:extLst>
              </p:cNvPr>
              <p:cNvGrpSpPr/>
              <p:nvPr/>
            </p:nvGrpSpPr>
            <p:grpSpPr>
              <a:xfrm>
                <a:off x="499025" y="2326491"/>
                <a:ext cx="647700" cy="658876"/>
                <a:chOff x="499025" y="2326491"/>
                <a:chExt cx="647700" cy="658876"/>
              </a:xfrm>
            </p:grpSpPr>
            <p:sp>
              <p:nvSpPr>
                <p:cNvPr id="115" name="object 46">
                  <a:extLst>
                    <a:ext uri="{FF2B5EF4-FFF2-40B4-BE49-F238E27FC236}">
                      <a16:creationId xmlns:a16="http://schemas.microsoft.com/office/drawing/2014/main" id="{1D154993-59CC-4BA8-8552-6F96499DBF87}"/>
                    </a:ext>
                  </a:extLst>
                </p:cNvPr>
                <p:cNvSpPr/>
                <p:nvPr/>
              </p:nvSpPr>
              <p:spPr>
                <a:xfrm>
                  <a:off x="534393" y="2505694"/>
                  <a:ext cx="288194" cy="258054"/>
                </a:xfrm>
                <a:prstGeom prst="rect">
                  <a:avLst/>
                </a:prstGeom>
                <a:blipFill>
                  <a:blip r:embed="rId6" cstate="print"/>
                  <a:stretch>
                    <a:fillRect/>
                  </a:stretch>
                </a:blipFill>
              </p:spPr>
              <p:txBody>
                <a:bodyPr wrap="square" lIns="0" tIns="0" rIns="0" bIns="0" rtlCol="0">
                  <a:noAutofit/>
                </a:bodyPr>
                <a:lstStyle/>
                <a:p>
                  <a:endParaRPr/>
                </a:p>
              </p:txBody>
            </p:sp>
            <p:sp>
              <p:nvSpPr>
                <p:cNvPr id="116" name="object 47">
                  <a:extLst>
                    <a:ext uri="{FF2B5EF4-FFF2-40B4-BE49-F238E27FC236}">
                      <a16:creationId xmlns:a16="http://schemas.microsoft.com/office/drawing/2014/main" id="{09A4BCC4-57C2-43A3-AE70-0B67722A7894}"/>
                    </a:ext>
                  </a:extLst>
                </p:cNvPr>
                <p:cNvSpPr/>
                <p:nvPr/>
              </p:nvSpPr>
              <p:spPr>
                <a:xfrm>
                  <a:off x="835257" y="2481350"/>
                  <a:ext cx="298481" cy="294844"/>
                </a:xfrm>
                <a:prstGeom prst="rect">
                  <a:avLst/>
                </a:prstGeom>
                <a:blipFill>
                  <a:blip r:embed="rId7" cstate="print"/>
                  <a:stretch>
                    <a:fillRect/>
                  </a:stretch>
                </a:blipFill>
              </p:spPr>
              <p:txBody>
                <a:bodyPr wrap="square" lIns="0" tIns="0" rIns="0" bIns="0" rtlCol="0">
                  <a:noAutofit/>
                </a:bodyPr>
                <a:lstStyle/>
                <a:p>
                  <a:endParaRPr/>
                </a:p>
              </p:txBody>
            </p:sp>
            <p:sp>
              <p:nvSpPr>
                <p:cNvPr id="117" name="object 40">
                  <a:extLst>
                    <a:ext uri="{FF2B5EF4-FFF2-40B4-BE49-F238E27FC236}">
                      <a16:creationId xmlns:a16="http://schemas.microsoft.com/office/drawing/2014/main" id="{4BC504F6-9DA6-4125-99F3-755918F6BC2E}"/>
                    </a:ext>
                  </a:extLst>
                </p:cNvPr>
                <p:cNvSpPr/>
                <p:nvPr/>
              </p:nvSpPr>
              <p:spPr>
                <a:xfrm>
                  <a:off x="499025" y="2326491"/>
                  <a:ext cx="647700" cy="658876"/>
                </a:xfrm>
                <a:custGeom>
                  <a:avLst/>
                  <a:gdLst/>
                  <a:ahLst/>
                  <a:cxnLst/>
                  <a:rect l="l" t="t" r="r" b="b"/>
                  <a:pathLst>
                    <a:path w="647700" h="658876">
                      <a:moveTo>
                        <a:pt x="0" y="329438"/>
                      </a:moveTo>
                      <a:lnTo>
                        <a:pt x="1073" y="302412"/>
                      </a:lnTo>
                      <a:lnTo>
                        <a:pt x="4239" y="275989"/>
                      </a:lnTo>
                      <a:lnTo>
                        <a:pt x="9414" y="250254"/>
                      </a:lnTo>
                      <a:lnTo>
                        <a:pt x="16514" y="225291"/>
                      </a:lnTo>
                      <a:lnTo>
                        <a:pt x="25455" y="201185"/>
                      </a:lnTo>
                      <a:lnTo>
                        <a:pt x="36155" y="178021"/>
                      </a:lnTo>
                      <a:lnTo>
                        <a:pt x="48530" y="155883"/>
                      </a:lnTo>
                      <a:lnTo>
                        <a:pt x="62496" y="134855"/>
                      </a:lnTo>
                      <a:lnTo>
                        <a:pt x="77970" y="115023"/>
                      </a:lnTo>
                      <a:lnTo>
                        <a:pt x="94868" y="96472"/>
                      </a:lnTo>
                      <a:lnTo>
                        <a:pt x="113108" y="79285"/>
                      </a:lnTo>
                      <a:lnTo>
                        <a:pt x="132606" y="63548"/>
                      </a:lnTo>
                      <a:lnTo>
                        <a:pt x="153278" y="49346"/>
                      </a:lnTo>
                      <a:lnTo>
                        <a:pt x="175040" y="36762"/>
                      </a:lnTo>
                      <a:lnTo>
                        <a:pt x="197810" y="25882"/>
                      </a:lnTo>
                      <a:lnTo>
                        <a:pt x="221504" y="16790"/>
                      </a:lnTo>
                      <a:lnTo>
                        <a:pt x="246038" y="9571"/>
                      </a:lnTo>
                      <a:lnTo>
                        <a:pt x="271329" y="4310"/>
                      </a:lnTo>
                      <a:lnTo>
                        <a:pt x="297294" y="1091"/>
                      </a:lnTo>
                      <a:lnTo>
                        <a:pt x="323850" y="0"/>
                      </a:lnTo>
                      <a:lnTo>
                        <a:pt x="350405" y="1091"/>
                      </a:lnTo>
                      <a:lnTo>
                        <a:pt x="376370" y="4310"/>
                      </a:lnTo>
                      <a:lnTo>
                        <a:pt x="401661" y="9571"/>
                      </a:lnTo>
                      <a:lnTo>
                        <a:pt x="426195" y="16790"/>
                      </a:lnTo>
                      <a:lnTo>
                        <a:pt x="449889" y="25882"/>
                      </a:lnTo>
                      <a:lnTo>
                        <a:pt x="472659" y="36762"/>
                      </a:lnTo>
                      <a:lnTo>
                        <a:pt x="494421" y="49346"/>
                      </a:lnTo>
                      <a:lnTo>
                        <a:pt x="515093" y="63548"/>
                      </a:lnTo>
                      <a:lnTo>
                        <a:pt x="534591" y="79285"/>
                      </a:lnTo>
                      <a:lnTo>
                        <a:pt x="552830" y="96472"/>
                      </a:lnTo>
                      <a:lnTo>
                        <a:pt x="569729" y="115023"/>
                      </a:lnTo>
                      <a:lnTo>
                        <a:pt x="585203" y="134855"/>
                      </a:lnTo>
                      <a:lnTo>
                        <a:pt x="599169" y="155883"/>
                      </a:lnTo>
                      <a:lnTo>
                        <a:pt x="611544" y="178021"/>
                      </a:lnTo>
                      <a:lnTo>
                        <a:pt x="622244" y="201185"/>
                      </a:lnTo>
                      <a:lnTo>
                        <a:pt x="631185" y="225291"/>
                      </a:lnTo>
                      <a:lnTo>
                        <a:pt x="638285" y="250254"/>
                      </a:lnTo>
                      <a:lnTo>
                        <a:pt x="643460" y="275989"/>
                      </a:lnTo>
                      <a:lnTo>
                        <a:pt x="646626" y="302412"/>
                      </a:lnTo>
                      <a:lnTo>
                        <a:pt x="647700" y="329438"/>
                      </a:lnTo>
                      <a:lnTo>
                        <a:pt x="646626" y="356446"/>
                      </a:lnTo>
                      <a:lnTo>
                        <a:pt x="643460" y="382855"/>
                      </a:lnTo>
                      <a:lnTo>
                        <a:pt x="638285" y="408579"/>
                      </a:lnTo>
                      <a:lnTo>
                        <a:pt x="631185" y="433535"/>
                      </a:lnTo>
                      <a:lnTo>
                        <a:pt x="622244" y="457636"/>
                      </a:lnTo>
                      <a:lnTo>
                        <a:pt x="611544" y="480798"/>
                      </a:lnTo>
                      <a:lnTo>
                        <a:pt x="599169" y="502936"/>
                      </a:lnTo>
                      <a:lnTo>
                        <a:pt x="585203" y="523965"/>
                      </a:lnTo>
                      <a:lnTo>
                        <a:pt x="569729" y="543800"/>
                      </a:lnTo>
                      <a:lnTo>
                        <a:pt x="552830" y="562356"/>
                      </a:lnTo>
                      <a:lnTo>
                        <a:pt x="534591" y="579547"/>
                      </a:lnTo>
                      <a:lnTo>
                        <a:pt x="515093" y="595290"/>
                      </a:lnTo>
                      <a:lnTo>
                        <a:pt x="494421" y="609499"/>
                      </a:lnTo>
                      <a:lnTo>
                        <a:pt x="472659" y="622089"/>
                      </a:lnTo>
                      <a:lnTo>
                        <a:pt x="449889" y="632975"/>
                      </a:lnTo>
                      <a:lnTo>
                        <a:pt x="426195" y="642073"/>
                      </a:lnTo>
                      <a:lnTo>
                        <a:pt x="401661" y="649297"/>
                      </a:lnTo>
                      <a:lnTo>
                        <a:pt x="376370" y="654562"/>
                      </a:lnTo>
                      <a:lnTo>
                        <a:pt x="350405" y="657783"/>
                      </a:lnTo>
                      <a:lnTo>
                        <a:pt x="323850" y="658876"/>
                      </a:lnTo>
                      <a:lnTo>
                        <a:pt x="297294" y="657783"/>
                      </a:lnTo>
                      <a:lnTo>
                        <a:pt x="271329" y="654562"/>
                      </a:lnTo>
                      <a:lnTo>
                        <a:pt x="246038" y="649297"/>
                      </a:lnTo>
                      <a:lnTo>
                        <a:pt x="221504" y="642073"/>
                      </a:lnTo>
                      <a:lnTo>
                        <a:pt x="197810" y="632975"/>
                      </a:lnTo>
                      <a:lnTo>
                        <a:pt x="175040" y="622089"/>
                      </a:lnTo>
                      <a:lnTo>
                        <a:pt x="153278" y="609499"/>
                      </a:lnTo>
                      <a:lnTo>
                        <a:pt x="132606" y="595290"/>
                      </a:lnTo>
                      <a:lnTo>
                        <a:pt x="113108" y="579547"/>
                      </a:lnTo>
                      <a:lnTo>
                        <a:pt x="94868" y="562356"/>
                      </a:lnTo>
                      <a:lnTo>
                        <a:pt x="77970" y="543800"/>
                      </a:lnTo>
                      <a:lnTo>
                        <a:pt x="62496" y="523965"/>
                      </a:lnTo>
                      <a:lnTo>
                        <a:pt x="48530" y="502936"/>
                      </a:lnTo>
                      <a:lnTo>
                        <a:pt x="36155" y="480798"/>
                      </a:lnTo>
                      <a:lnTo>
                        <a:pt x="25455" y="457636"/>
                      </a:lnTo>
                      <a:lnTo>
                        <a:pt x="16514" y="433535"/>
                      </a:lnTo>
                      <a:lnTo>
                        <a:pt x="9414" y="408579"/>
                      </a:lnTo>
                      <a:lnTo>
                        <a:pt x="4239" y="382855"/>
                      </a:lnTo>
                      <a:lnTo>
                        <a:pt x="1073" y="356446"/>
                      </a:lnTo>
                      <a:lnTo>
                        <a:pt x="0" y="329438"/>
                      </a:lnTo>
                      <a:close/>
                    </a:path>
                  </a:pathLst>
                </a:custGeom>
                <a:ln w="25400">
                  <a:solidFill>
                    <a:srgbClr val="000000"/>
                  </a:solidFill>
                </a:ln>
              </p:spPr>
              <p:txBody>
                <a:bodyPr wrap="square" lIns="0" tIns="0" rIns="0" bIns="0" rtlCol="0">
                  <a:noAutofit/>
                </a:bodyPr>
                <a:lstStyle/>
                <a:p>
                  <a:endParaRPr/>
                </a:p>
              </p:txBody>
            </p:sp>
          </p:grpSp>
          <p:sp>
            <p:nvSpPr>
              <p:cNvPr id="114" name="object 9">
                <a:extLst>
                  <a:ext uri="{FF2B5EF4-FFF2-40B4-BE49-F238E27FC236}">
                    <a16:creationId xmlns:a16="http://schemas.microsoft.com/office/drawing/2014/main" id="{050015BA-1620-49A9-99A3-091C0A34FFEB}"/>
                  </a:ext>
                </a:extLst>
              </p:cNvPr>
              <p:cNvSpPr txBox="1"/>
              <p:nvPr/>
            </p:nvSpPr>
            <p:spPr>
              <a:xfrm>
                <a:off x="1282283" y="2474888"/>
                <a:ext cx="1959681" cy="349461"/>
              </a:xfrm>
              <a:prstGeom prst="rect">
                <a:avLst/>
              </a:prstGeom>
            </p:spPr>
            <p:txBody>
              <a:bodyPr wrap="square" lIns="0" tIns="0" rIns="0" bIns="0" rtlCol="0">
                <a:noAutofit/>
              </a:bodyPr>
              <a:lstStyle/>
              <a:p>
                <a:pPr>
                  <a:lnSpc>
                    <a:spcPts val="1735"/>
                  </a:lnSpc>
                  <a:spcBef>
                    <a:spcPts val="85"/>
                  </a:spcBef>
                </a:pPr>
                <a:r>
                  <a:rPr lang="en-US" spc="4" dirty="0">
                    <a:latin typeface="Tw Cen MT" panose="020B0602020104020603" pitchFamily="34" charset="0"/>
                    <a:cs typeface="Arial" panose="020B0604020202020204"/>
                  </a:rPr>
                  <a:t>TK </a:t>
                </a:r>
                <a:r>
                  <a:rPr lang="en-US" spc="4" dirty="0" err="1">
                    <a:latin typeface="Tw Cen MT" panose="020B0602020104020603" pitchFamily="34" charset="0"/>
                    <a:cs typeface="Arial" panose="020B0604020202020204"/>
                  </a:rPr>
                  <a:t>Didiami</a:t>
                </a:r>
                <a:r>
                  <a:rPr lang="en-US" spc="4" dirty="0">
                    <a:latin typeface="Tw Cen MT" panose="020B0602020104020603" pitchFamily="34" charset="0"/>
                    <a:cs typeface="Arial" panose="020B0604020202020204"/>
                  </a:rPr>
                  <a:t> </a:t>
                </a:r>
              </a:p>
              <a:p>
                <a:pPr>
                  <a:lnSpc>
                    <a:spcPts val="1735"/>
                  </a:lnSpc>
                  <a:spcBef>
                    <a:spcPts val="85"/>
                  </a:spcBef>
                </a:pPr>
                <a:r>
                  <a:rPr lang="en-US" spc="4" dirty="0">
                    <a:latin typeface="Tw Cen MT" panose="020B0602020104020603" pitchFamily="34" charset="0"/>
                    <a:cs typeface="Arial" panose="020B0604020202020204"/>
                  </a:rPr>
                  <a:t>/ </a:t>
                </a:r>
                <a:r>
                  <a:rPr lang="en-US" spc="4" dirty="0" err="1">
                    <a:latin typeface="Tw Cen MT" panose="020B0602020104020603" pitchFamily="34" charset="0"/>
                    <a:cs typeface="Arial" panose="020B0604020202020204"/>
                  </a:rPr>
                  <a:t>Kosong</a:t>
                </a:r>
                <a:r>
                  <a:rPr lang="en-US" spc="4" dirty="0">
                    <a:latin typeface="Tw Cen MT" panose="020B0602020104020603" pitchFamily="34" charset="0"/>
                    <a:cs typeface="Arial" panose="020B0604020202020204"/>
                  </a:rPr>
                  <a:t> </a:t>
                </a:r>
                <a:endParaRPr>
                  <a:latin typeface="Tw Cen MT" panose="020B0602020104020603" pitchFamily="34" charset="0"/>
                  <a:cs typeface="Arial" panose="020B0604020202020204"/>
                </a:endParaRPr>
              </a:p>
            </p:txBody>
          </p:sp>
        </p:grpSp>
        <p:grpSp>
          <p:nvGrpSpPr>
            <p:cNvPr id="13" name="Group 12">
              <a:extLst>
                <a:ext uri="{FF2B5EF4-FFF2-40B4-BE49-F238E27FC236}">
                  <a16:creationId xmlns:a16="http://schemas.microsoft.com/office/drawing/2014/main" id="{76F43F5E-9D70-4180-8A01-0E7F9AEBD417}"/>
                </a:ext>
              </a:extLst>
            </p:cNvPr>
            <p:cNvGrpSpPr/>
            <p:nvPr/>
          </p:nvGrpSpPr>
          <p:grpSpPr>
            <a:xfrm>
              <a:off x="2844951" y="1668524"/>
              <a:ext cx="2758235" cy="682625"/>
              <a:chOff x="457998" y="3057937"/>
              <a:chExt cx="2758235" cy="682625"/>
            </a:xfrm>
          </p:grpSpPr>
          <p:sp>
            <p:nvSpPr>
              <p:cNvPr id="111" name="object 49">
                <a:extLst>
                  <a:ext uri="{FF2B5EF4-FFF2-40B4-BE49-F238E27FC236}">
                    <a16:creationId xmlns:a16="http://schemas.microsoft.com/office/drawing/2014/main" id="{6050B808-08D6-4318-B94B-5CBA4682F3D5}"/>
                  </a:ext>
                </a:extLst>
              </p:cNvPr>
              <p:cNvSpPr/>
              <p:nvPr/>
            </p:nvSpPr>
            <p:spPr>
              <a:xfrm>
                <a:off x="457998" y="3057937"/>
                <a:ext cx="669925" cy="682625"/>
              </a:xfrm>
              <a:prstGeom prst="rect">
                <a:avLst/>
              </a:prstGeom>
              <a:blipFill>
                <a:blip r:embed="rId8" cstate="print"/>
                <a:stretch>
                  <a:fillRect/>
                </a:stretch>
              </a:blipFill>
            </p:spPr>
            <p:txBody>
              <a:bodyPr wrap="square" lIns="0" tIns="0" rIns="0" bIns="0" rtlCol="0">
                <a:noAutofit/>
              </a:bodyPr>
              <a:lstStyle/>
              <a:p>
                <a:endParaRPr/>
              </a:p>
            </p:txBody>
          </p:sp>
          <p:sp>
            <p:nvSpPr>
              <p:cNvPr id="112" name="object 9">
                <a:extLst>
                  <a:ext uri="{FF2B5EF4-FFF2-40B4-BE49-F238E27FC236}">
                    <a16:creationId xmlns:a16="http://schemas.microsoft.com/office/drawing/2014/main" id="{A0573F47-787D-4E10-81AD-B6B0C74EC7D6}"/>
                  </a:ext>
                </a:extLst>
              </p:cNvPr>
              <p:cNvSpPr txBox="1"/>
              <p:nvPr/>
            </p:nvSpPr>
            <p:spPr>
              <a:xfrm>
                <a:off x="1256552" y="3197304"/>
                <a:ext cx="1959681" cy="349461"/>
              </a:xfrm>
              <a:prstGeom prst="rect">
                <a:avLst/>
              </a:prstGeom>
            </p:spPr>
            <p:txBody>
              <a:bodyPr wrap="square" lIns="0" tIns="0" rIns="0" bIns="0" rtlCol="0">
                <a:noAutofit/>
              </a:bodyPr>
              <a:lstStyle/>
              <a:p>
                <a:pPr>
                  <a:lnSpc>
                    <a:spcPts val="1735"/>
                  </a:lnSpc>
                  <a:spcBef>
                    <a:spcPts val="85"/>
                  </a:spcBef>
                </a:pPr>
                <a:r>
                  <a:rPr lang="en-US" spc="4" dirty="0" err="1">
                    <a:latin typeface="Tw Cen MT" panose="020B0602020104020603" pitchFamily="34" charset="0"/>
                    <a:cs typeface="Arial" panose="020B0604020202020204"/>
                  </a:rPr>
                  <a:t>Kemudahan</a:t>
                </a:r>
                <a:r>
                  <a:rPr lang="en-US" spc="4" dirty="0">
                    <a:latin typeface="Tw Cen MT" panose="020B0602020104020603" pitchFamily="34" charset="0"/>
                    <a:cs typeface="Arial" panose="020B0604020202020204"/>
                  </a:rPr>
                  <a:t> </a:t>
                </a:r>
                <a:r>
                  <a:rPr lang="en-US" spc="4" dirty="0" err="1">
                    <a:latin typeface="Tw Cen MT" panose="020B0602020104020603" pitchFamily="34" charset="0"/>
                    <a:cs typeface="Arial" panose="020B0604020202020204"/>
                  </a:rPr>
                  <a:t>Asas</a:t>
                </a:r>
                <a:r>
                  <a:rPr lang="en-US" spc="4" dirty="0">
                    <a:latin typeface="Tw Cen MT" panose="020B0602020104020603" pitchFamily="34" charset="0"/>
                    <a:cs typeface="Arial" panose="020B0604020202020204"/>
                  </a:rPr>
                  <a:t> </a:t>
                </a:r>
              </a:p>
              <a:p>
                <a:pPr>
                  <a:lnSpc>
                    <a:spcPts val="1735"/>
                  </a:lnSpc>
                  <a:spcBef>
                    <a:spcPts val="85"/>
                  </a:spcBef>
                </a:pPr>
                <a:r>
                  <a:rPr lang="en-US" spc="4" dirty="0">
                    <a:latin typeface="Tw Cen MT" panose="020B0602020104020603" pitchFamily="34" charset="0"/>
                    <a:cs typeface="Arial" panose="020B0604020202020204"/>
                  </a:rPr>
                  <a:t>/ </a:t>
                </a:r>
                <a:r>
                  <a:rPr lang="en-US" spc="4" dirty="0" err="1">
                    <a:latin typeface="Tw Cen MT" panose="020B0602020104020603" pitchFamily="34" charset="0"/>
                    <a:cs typeface="Arial" panose="020B0604020202020204"/>
                  </a:rPr>
                  <a:t>Utiliti</a:t>
                </a:r>
                <a:endParaRPr dirty="0">
                  <a:latin typeface="Tw Cen MT" panose="020B0602020104020603" pitchFamily="34" charset="0"/>
                  <a:cs typeface="Arial" panose="020B0604020202020204"/>
                </a:endParaRPr>
              </a:p>
            </p:txBody>
          </p:sp>
        </p:grpSp>
        <p:grpSp>
          <p:nvGrpSpPr>
            <p:cNvPr id="14" name="Group 13">
              <a:extLst>
                <a:ext uri="{FF2B5EF4-FFF2-40B4-BE49-F238E27FC236}">
                  <a16:creationId xmlns:a16="http://schemas.microsoft.com/office/drawing/2014/main" id="{1F520DC9-0AD5-4877-987E-B566F072EF09}"/>
                </a:ext>
              </a:extLst>
            </p:cNvPr>
            <p:cNvGrpSpPr/>
            <p:nvPr/>
          </p:nvGrpSpPr>
          <p:grpSpPr>
            <a:xfrm>
              <a:off x="2852332" y="2589723"/>
              <a:ext cx="2748876" cy="658876"/>
              <a:chOff x="465379" y="3824761"/>
              <a:chExt cx="2748876" cy="658876"/>
            </a:xfrm>
          </p:grpSpPr>
          <p:grpSp>
            <p:nvGrpSpPr>
              <p:cNvPr id="107" name="Group 106">
                <a:extLst>
                  <a:ext uri="{FF2B5EF4-FFF2-40B4-BE49-F238E27FC236}">
                    <a16:creationId xmlns:a16="http://schemas.microsoft.com/office/drawing/2014/main" id="{27479E5D-3964-407C-A3EA-6D7CE1001A42}"/>
                  </a:ext>
                </a:extLst>
              </p:cNvPr>
              <p:cNvGrpSpPr/>
              <p:nvPr/>
            </p:nvGrpSpPr>
            <p:grpSpPr>
              <a:xfrm>
                <a:off x="465379" y="3824761"/>
                <a:ext cx="647700" cy="658876"/>
                <a:chOff x="465379" y="3824761"/>
                <a:chExt cx="647700" cy="658876"/>
              </a:xfrm>
            </p:grpSpPr>
            <p:sp>
              <p:nvSpPr>
                <p:cNvPr id="109" name="object 39">
                  <a:extLst>
                    <a:ext uri="{FF2B5EF4-FFF2-40B4-BE49-F238E27FC236}">
                      <a16:creationId xmlns:a16="http://schemas.microsoft.com/office/drawing/2014/main" id="{63D470AA-AB8F-4369-B5CA-5736F3445052}"/>
                    </a:ext>
                  </a:extLst>
                </p:cNvPr>
                <p:cNvSpPr/>
                <p:nvPr/>
              </p:nvSpPr>
              <p:spPr>
                <a:xfrm>
                  <a:off x="571043" y="3895461"/>
                  <a:ext cx="436257" cy="503339"/>
                </a:xfrm>
                <a:prstGeom prst="rect">
                  <a:avLst/>
                </a:prstGeom>
                <a:blipFill>
                  <a:blip r:embed="rId9" cstate="print"/>
                  <a:stretch>
                    <a:fillRect/>
                  </a:stretch>
                </a:blipFill>
              </p:spPr>
              <p:txBody>
                <a:bodyPr wrap="square" lIns="0" tIns="0" rIns="0" bIns="0" rtlCol="0">
                  <a:noAutofit/>
                </a:bodyPr>
                <a:lstStyle/>
                <a:p>
                  <a:endParaRPr/>
                </a:p>
              </p:txBody>
            </p:sp>
            <p:sp>
              <p:nvSpPr>
                <p:cNvPr id="110" name="object 40">
                  <a:extLst>
                    <a:ext uri="{FF2B5EF4-FFF2-40B4-BE49-F238E27FC236}">
                      <a16:creationId xmlns:a16="http://schemas.microsoft.com/office/drawing/2014/main" id="{A2E56E81-CEAB-4CCC-A4D4-6687E3EAFF34}"/>
                    </a:ext>
                  </a:extLst>
                </p:cNvPr>
                <p:cNvSpPr/>
                <p:nvPr/>
              </p:nvSpPr>
              <p:spPr>
                <a:xfrm>
                  <a:off x="465379" y="3824761"/>
                  <a:ext cx="647700" cy="658876"/>
                </a:xfrm>
                <a:custGeom>
                  <a:avLst/>
                  <a:gdLst/>
                  <a:ahLst/>
                  <a:cxnLst/>
                  <a:rect l="l" t="t" r="r" b="b"/>
                  <a:pathLst>
                    <a:path w="647700" h="658876">
                      <a:moveTo>
                        <a:pt x="0" y="329438"/>
                      </a:moveTo>
                      <a:lnTo>
                        <a:pt x="1073" y="302412"/>
                      </a:lnTo>
                      <a:lnTo>
                        <a:pt x="4239" y="275989"/>
                      </a:lnTo>
                      <a:lnTo>
                        <a:pt x="9414" y="250254"/>
                      </a:lnTo>
                      <a:lnTo>
                        <a:pt x="16514" y="225291"/>
                      </a:lnTo>
                      <a:lnTo>
                        <a:pt x="25455" y="201185"/>
                      </a:lnTo>
                      <a:lnTo>
                        <a:pt x="36155" y="178021"/>
                      </a:lnTo>
                      <a:lnTo>
                        <a:pt x="48530" y="155883"/>
                      </a:lnTo>
                      <a:lnTo>
                        <a:pt x="62496" y="134855"/>
                      </a:lnTo>
                      <a:lnTo>
                        <a:pt x="77970" y="115023"/>
                      </a:lnTo>
                      <a:lnTo>
                        <a:pt x="94868" y="96472"/>
                      </a:lnTo>
                      <a:lnTo>
                        <a:pt x="113108" y="79285"/>
                      </a:lnTo>
                      <a:lnTo>
                        <a:pt x="132606" y="63548"/>
                      </a:lnTo>
                      <a:lnTo>
                        <a:pt x="153278" y="49346"/>
                      </a:lnTo>
                      <a:lnTo>
                        <a:pt x="175040" y="36762"/>
                      </a:lnTo>
                      <a:lnTo>
                        <a:pt x="197810" y="25882"/>
                      </a:lnTo>
                      <a:lnTo>
                        <a:pt x="221504" y="16790"/>
                      </a:lnTo>
                      <a:lnTo>
                        <a:pt x="246038" y="9571"/>
                      </a:lnTo>
                      <a:lnTo>
                        <a:pt x="271329" y="4310"/>
                      </a:lnTo>
                      <a:lnTo>
                        <a:pt x="297294" y="1091"/>
                      </a:lnTo>
                      <a:lnTo>
                        <a:pt x="323850" y="0"/>
                      </a:lnTo>
                      <a:lnTo>
                        <a:pt x="350405" y="1091"/>
                      </a:lnTo>
                      <a:lnTo>
                        <a:pt x="376370" y="4310"/>
                      </a:lnTo>
                      <a:lnTo>
                        <a:pt x="401661" y="9571"/>
                      </a:lnTo>
                      <a:lnTo>
                        <a:pt x="426195" y="16790"/>
                      </a:lnTo>
                      <a:lnTo>
                        <a:pt x="449889" y="25882"/>
                      </a:lnTo>
                      <a:lnTo>
                        <a:pt x="472659" y="36762"/>
                      </a:lnTo>
                      <a:lnTo>
                        <a:pt x="494421" y="49346"/>
                      </a:lnTo>
                      <a:lnTo>
                        <a:pt x="515093" y="63548"/>
                      </a:lnTo>
                      <a:lnTo>
                        <a:pt x="534591" y="79285"/>
                      </a:lnTo>
                      <a:lnTo>
                        <a:pt x="552830" y="96472"/>
                      </a:lnTo>
                      <a:lnTo>
                        <a:pt x="569729" y="115023"/>
                      </a:lnTo>
                      <a:lnTo>
                        <a:pt x="585203" y="134855"/>
                      </a:lnTo>
                      <a:lnTo>
                        <a:pt x="599169" y="155883"/>
                      </a:lnTo>
                      <a:lnTo>
                        <a:pt x="611544" y="178021"/>
                      </a:lnTo>
                      <a:lnTo>
                        <a:pt x="622244" y="201185"/>
                      </a:lnTo>
                      <a:lnTo>
                        <a:pt x="631185" y="225291"/>
                      </a:lnTo>
                      <a:lnTo>
                        <a:pt x="638285" y="250254"/>
                      </a:lnTo>
                      <a:lnTo>
                        <a:pt x="643460" y="275989"/>
                      </a:lnTo>
                      <a:lnTo>
                        <a:pt x="646626" y="302412"/>
                      </a:lnTo>
                      <a:lnTo>
                        <a:pt x="647700" y="329438"/>
                      </a:lnTo>
                      <a:lnTo>
                        <a:pt x="646626" y="356446"/>
                      </a:lnTo>
                      <a:lnTo>
                        <a:pt x="643460" y="382855"/>
                      </a:lnTo>
                      <a:lnTo>
                        <a:pt x="638285" y="408579"/>
                      </a:lnTo>
                      <a:lnTo>
                        <a:pt x="631185" y="433535"/>
                      </a:lnTo>
                      <a:lnTo>
                        <a:pt x="622244" y="457636"/>
                      </a:lnTo>
                      <a:lnTo>
                        <a:pt x="611544" y="480798"/>
                      </a:lnTo>
                      <a:lnTo>
                        <a:pt x="599169" y="502936"/>
                      </a:lnTo>
                      <a:lnTo>
                        <a:pt x="585203" y="523965"/>
                      </a:lnTo>
                      <a:lnTo>
                        <a:pt x="569729" y="543800"/>
                      </a:lnTo>
                      <a:lnTo>
                        <a:pt x="552830" y="562356"/>
                      </a:lnTo>
                      <a:lnTo>
                        <a:pt x="534591" y="579547"/>
                      </a:lnTo>
                      <a:lnTo>
                        <a:pt x="515093" y="595290"/>
                      </a:lnTo>
                      <a:lnTo>
                        <a:pt x="494421" y="609499"/>
                      </a:lnTo>
                      <a:lnTo>
                        <a:pt x="472659" y="622089"/>
                      </a:lnTo>
                      <a:lnTo>
                        <a:pt x="449889" y="632975"/>
                      </a:lnTo>
                      <a:lnTo>
                        <a:pt x="426195" y="642073"/>
                      </a:lnTo>
                      <a:lnTo>
                        <a:pt x="401661" y="649297"/>
                      </a:lnTo>
                      <a:lnTo>
                        <a:pt x="376370" y="654562"/>
                      </a:lnTo>
                      <a:lnTo>
                        <a:pt x="350405" y="657783"/>
                      </a:lnTo>
                      <a:lnTo>
                        <a:pt x="323850" y="658876"/>
                      </a:lnTo>
                      <a:lnTo>
                        <a:pt x="297294" y="657783"/>
                      </a:lnTo>
                      <a:lnTo>
                        <a:pt x="271329" y="654562"/>
                      </a:lnTo>
                      <a:lnTo>
                        <a:pt x="246038" y="649297"/>
                      </a:lnTo>
                      <a:lnTo>
                        <a:pt x="221504" y="642073"/>
                      </a:lnTo>
                      <a:lnTo>
                        <a:pt x="197810" y="632975"/>
                      </a:lnTo>
                      <a:lnTo>
                        <a:pt x="175040" y="622089"/>
                      </a:lnTo>
                      <a:lnTo>
                        <a:pt x="153278" y="609499"/>
                      </a:lnTo>
                      <a:lnTo>
                        <a:pt x="132606" y="595290"/>
                      </a:lnTo>
                      <a:lnTo>
                        <a:pt x="113108" y="579547"/>
                      </a:lnTo>
                      <a:lnTo>
                        <a:pt x="94868" y="562356"/>
                      </a:lnTo>
                      <a:lnTo>
                        <a:pt x="77970" y="543800"/>
                      </a:lnTo>
                      <a:lnTo>
                        <a:pt x="62496" y="523965"/>
                      </a:lnTo>
                      <a:lnTo>
                        <a:pt x="48530" y="502936"/>
                      </a:lnTo>
                      <a:lnTo>
                        <a:pt x="36155" y="480798"/>
                      </a:lnTo>
                      <a:lnTo>
                        <a:pt x="25455" y="457636"/>
                      </a:lnTo>
                      <a:lnTo>
                        <a:pt x="16514" y="433535"/>
                      </a:lnTo>
                      <a:lnTo>
                        <a:pt x="9414" y="408579"/>
                      </a:lnTo>
                      <a:lnTo>
                        <a:pt x="4239" y="382855"/>
                      </a:lnTo>
                      <a:lnTo>
                        <a:pt x="1073" y="356446"/>
                      </a:lnTo>
                      <a:lnTo>
                        <a:pt x="0" y="329438"/>
                      </a:lnTo>
                      <a:close/>
                    </a:path>
                  </a:pathLst>
                </a:custGeom>
                <a:ln w="25400">
                  <a:solidFill>
                    <a:srgbClr val="000000"/>
                  </a:solidFill>
                </a:ln>
              </p:spPr>
              <p:txBody>
                <a:bodyPr wrap="square" lIns="0" tIns="0" rIns="0" bIns="0" rtlCol="0">
                  <a:noAutofit/>
                </a:bodyPr>
                <a:lstStyle/>
                <a:p>
                  <a:endParaRPr/>
                </a:p>
              </p:txBody>
            </p:sp>
          </p:grpSp>
          <p:sp>
            <p:nvSpPr>
              <p:cNvPr id="108" name="object 9">
                <a:extLst>
                  <a:ext uri="{FF2B5EF4-FFF2-40B4-BE49-F238E27FC236}">
                    <a16:creationId xmlns:a16="http://schemas.microsoft.com/office/drawing/2014/main" id="{3F657F59-754C-4993-8033-AD12708E3AA7}"/>
                  </a:ext>
                </a:extLst>
              </p:cNvPr>
              <p:cNvSpPr txBox="1"/>
              <p:nvPr/>
            </p:nvSpPr>
            <p:spPr>
              <a:xfrm>
                <a:off x="1254574" y="3990969"/>
                <a:ext cx="1959681" cy="349461"/>
              </a:xfrm>
              <a:prstGeom prst="rect">
                <a:avLst/>
              </a:prstGeom>
            </p:spPr>
            <p:txBody>
              <a:bodyPr wrap="square" lIns="0" tIns="0" rIns="0" bIns="0" rtlCol="0">
                <a:noAutofit/>
              </a:bodyPr>
              <a:lstStyle/>
              <a:p>
                <a:pPr>
                  <a:lnSpc>
                    <a:spcPts val="1735"/>
                  </a:lnSpc>
                  <a:spcBef>
                    <a:spcPts val="85"/>
                  </a:spcBef>
                </a:pPr>
                <a:r>
                  <a:rPr lang="en-US" spc="4" dirty="0" err="1">
                    <a:latin typeface="Tw Cen MT" panose="020B0602020104020603" pitchFamily="34" charset="0"/>
                    <a:cs typeface="Arial" panose="020B0604020202020204"/>
                  </a:rPr>
                  <a:t>Lokaliti</a:t>
                </a:r>
                <a:endParaRPr dirty="0">
                  <a:latin typeface="Tw Cen MT" panose="020B0602020104020603" pitchFamily="34" charset="0"/>
                  <a:cs typeface="Arial" panose="020B0604020202020204"/>
                </a:endParaRPr>
              </a:p>
            </p:txBody>
          </p:sp>
        </p:grpSp>
        <p:grpSp>
          <p:nvGrpSpPr>
            <p:cNvPr id="15" name="Group 14">
              <a:extLst>
                <a:ext uri="{FF2B5EF4-FFF2-40B4-BE49-F238E27FC236}">
                  <a16:creationId xmlns:a16="http://schemas.microsoft.com/office/drawing/2014/main" id="{02747469-E3DB-4B5A-ACA6-C315FF7B0D8D}"/>
                </a:ext>
              </a:extLst>
            </p:cNvPr>
            <p:cNvGrpSpPr/>
            <p:nvPr/>
          </p:nvGrpSpPr>
          <p:grpSpPr>
            <a:xfrm>
              <a:off x="202965" y="3669472"/>
              <a:ext cx="5398242" cy="2631164"/>
              <a:chOff x="202965" y="3538847"/>
              <a:chExt cx="5398242" cy="2631164"/>
            </a:xfrm>
          </p:grpSpPr>
          <p:grpSp>
            <p:nvGrpSpPr>
              <p:cNvPr id="82" name="Group 81">
                <a:extLst>
                  <a:ext uri="{FF2B5EF4-FFF2-40B4-BE49-F238E27FC236}">
                    <a16:creationId xmlns:a16="http://schemas.microsoft.com/office/drawing/2014/main" id="{F4A0AE28-0890-4992-8D34-9F88A027D871}"/>
                  </a:ext>
                </a:extLst>
              </p:cNvPr>
              <p:cNvGrpSpPr/>
              <p:nvPr/>
            </p:nvGrpSpPr>
            <p:grpSpPr>
              <a:xfrm>
                <a:off x="202965" y="3538847"/>
                <a:ext cx="2837120" cy="653142"/>
                <a:chOff x="7648792" y="3776355"/>
                <a:chExt cx="2837120" cy="653142"/>
              </a:xfrm>
            </p:grpSpPr>
            <p:sp>
              <p:nvSpPr>
                <p:cNvPr id="105" name="object 27">
                  <a:extLst>
                    <a:ext uri="{FF2B5EF4-FFF2-40B4-BE49-F238E27FC236}">
                      <a16:creationId xmlns:a16="http://schemas.microsoft.com/office/drawing/2014/main" id="{8D739F97-3B43-4986-B67F-3DB85714CABA}"/>
                    </a:ext>
                  </a:extLst>
                </p:cNvPr>
                <p:cNvSpPr/>
                <p:nvPr/>
              </p:nvSpPr>
              <p:spPr>
                <a:xfrm>
                  <a:off x="7648792" y="3776355"/>
                  <a:ext cx="720000" cy="648000"/>
                </a:xfrm>
                <a:prstGeom prst="rect">
                  <a:avLst/>
                </a:prstGeom>
                <a:blipFill>
                  <a:blip r:embed="rId10" cstate="print"/>
                  <a:stretch>
                    <a:fillRect/>
                  </a:stretch>
                </a:blipFill>
              </p:spPr>
              <p:txBody>
                <a:bodyPr wrap="square" lIns="0" tIns="0" rIns="0" bIns="0" rtlCol="0">
                  <a:noAutofit/>
                </a:bodyPr>
                <a:lstStyle/>
                <a:p>
                  <a:endParaRPr/>
                </a:p>
              </p:txBody>
            </p:sp>
            <p:sp>
              <p:nvSpPr>
                <p:cNvPr id="106" name="object 6">
                  <a:extLst>
                    <a:ext uri="{FF2B5EF4-FFF2-40B4-BE49-F238E27FC236}">
                      <a16:creationId xmlns:a16="http://schemas.microsoft.com/office/drawing/2014/main" id="{94FE4CD3-221E-487B-AE3C-6A9F854CEC8B}"/>
                    </a:ext>
                  </a:extLst>
                </p:cNvPr>
                <p:cNvSpPr txBox="1"/>
                <p:nvPr/>
              </p:nvSpPr>
              <p:spPr>
                <a:xfrm>
                  <a:off x="8318977" y="4156818"/>
                  <a:ext cx="2166935" cy="272679"/>
                </a:xfrm>
                <a:prstGeom prst="rect">
                  <a:avLst/>
                </a:prstGeom>
              </p:spPr>
              <p:txBody>
                <a:bodyPr wrap="square" lIns="0" tIns="0" rIns="0" bIns="0" rtlCol="0">
                  <a:noAutofit/>
                </a:bodyPr>
                <a:lstStyle/>
                <a:p>
                  <a:pPr marL="12700">
                    <a:lnSpc>
                      <a:spcPts val="1735"/>
                    </a:lnSpc>
                    <a:spcBef>
                      <a:spcPts val="85"/>
                    </a:spcBef>
                  </a:pPr>
                  <a:r>
                    <a:rPr lang="en-MY" sz="2000" b="1" spc="0" dirty="0">
                      <a:solidFill>
                        <a:srgbClr val="30859C"/>
                      </a:solidFill>
                      <a:latin typeface="Tw Cen MT" panose="020B0602020104020603" pitchFamily="34" charset="0"/>
                      <a:cs typeface="Arial" panose="020B0604020202020204"/>
                    </a:rPr>
                    <a:t>ISI</a:t>
                  </a:r>
                  <a:r>
                    <a:rPr lang="en-MY" sz="2000" b="1" spc="9" dirty="0">
                      <a:solidFill>
                        <a:srgbClr val="30859C"/>
                      </a:solidFill>
                      <a:latin typeface="Tw Cen MT" panose="020B0602020104020603" pitchFamily="34" charset="0"/>
                      <a:cs typeface="Arial" panose="020B0604020202020204"/>
                    </a:rPr>
                    <a:t> </a:t>
                  </a:r>
                  <a:r>
                    <a:rPr lang="en-MY" sz="2000" b="1" spc="0" dirty="0">
                      <a:solidFill>
                        <a:srgbClr val="30859C"/>
                      </a:solidFill>
                      <a:latin typeface="Tw Cen MT" panose="020B0602020104020603" pitchFamily="34" charset="0"/>
                      <a:cs typeface="Arial" panose="020B0604020202020204"/>
                    </a:rPr>
                    <a:t>R</a:t>
                  </a:r>
                  <a:r>
                    <a:rPr lang="en-MY" sz="2000" b="1" spc="-4" dirty="0">
                      <a:solidFill>
                        <a:srgbClr val="30859C"/>
                      </a:solidFill>
                      <a:latin typeface="Tw Cen MT" panose="020B0602020104020603" pitchFamily="34" charset="0"/>
                      <a:cs typeface="Arial" panose="020B0604020202020204"/>
                    </a:rPr>
                    <a:t>UM</a:t>
                  </a:r>
                  <a:r>
                    <a:rPr lang="en-MY" sz="2000" b="1" spc="0" dirty="0">
                      <a:solidFill>
                        <a:srgbClr val="30859C"/>
                      </a:solidFill>
                      <a:latin typeface="Tw Cen MT" panose="020B0602020104020603" pitchFamily="34" charset="0"/>
                      <a:cs typeface="Arial" panose="020B0604020202020204"/>
                    </a:rPr>
                    <a:t>AH (IR)</a:t>
                  </a:r>
                  <a:endParaRPr lang="en-MY" sz="2000" dirty="0">
                    <a:latin typeface="Tw Cen MT" panose="020B0602020104020603" pitchFamily="34" charset="0"/>
                    <a:cs typeface="Arial" panose="020B0604020202020204"/>
                  </a:endParaRPr>
                </a:p>
              </p:txBody>
            </p:sp>
          </p:grpSp>
          <p:cxnSp>
            <p:nvCxnSpPr>
              <p:cNvPr id="83" name="Straight Connector 82">
                <a:extLst>
                  <a:ext uri="{FF2B5EF4-FFF2-40B4-BE49-F238E27FC236}">
                    <a16:creationId xmlns:a16="http://schemas.microsoft.com/office/drawing/2014/main" id="{5653616A-DB23-4F78-893E-715EB1F1E9DA}"/>
                  </a:ext>
                </a:extLst>
              </p:cNvPr>
              <p:cNvCxnSpPr/>
              <p:nvPr/>
            </p:nvCxnSpPr>
            <p:spPr>
              <a:xfrm rot="5400000">
                <a:off x="-611969" y="5180011"/>
                <a:ext cx="198000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62C45DE-A46C-4E7B-8E4C-7D9CC2EFF9DB}"/>
                  </a:ext>
                </a:extLst>
              </p:cNvPr>
              <p:cNvCxnSpPr/>
              <p:nvPr/>
            </p:nvCxnSpPr>
            <p:spPr>
              <a:xfrm rot="16200000" flipH="1">
                <a:off x="4322622" y="5110350"/>
                <a:ext cx="2105885"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1164E4E-B0A2-421B-B951-0CB65966A63F}"/>
                  </a:ext>
                </a:extLst>
              </p:cNvPr>
              <p:cNvCxnSpPr/>
              <p:nvPr/>
            </p:nvCxnSpPr>
            <p:spPr>
              <a:xfrm>
                <a:off x="366156" y="6149433"/>
                <a:ext cx="4999512"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F55B2B-96BD-4D88-A828-1BEBEF1E6E8A}"/>
                  </a:ext>
                </a:extLst>
              </p:cNvPr>
              <p:cNvCxnSpPr/>
              <p:nvPr/>
            </p:nvCxnSpPr>
            <p:spPr>
              <a:xfrm>
                <a:off x="2517569" y="4061361"/>
                <a:ext cx="2848099"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7F19464D-67BE-4084-83FA-EDAEE21C3EA6}"/>
                  </a:ext>
                </a:extLst>
              </p:cNvPr>
              <p:cNvGrpSpPr/>
              <p:nvPr/>
            </p:nvGrpSpPr>
            <p:grpSpPr>
              <a:xfrm>
                <a:off x="497046" y="5257711"/>
                <a:ext cx="2742939" cy="658876"/>
                <a:chOff x="497046" y="5138961"/>
                <a:chExt cx="2742939" cy="658876"/>
              </a:xfrm>
            </p:grpSpPr>
            <p:sp>
              <p:nvSpPr>
                <p:cNvPr id="102" name="object 40">
                  <a:extLst>
                    <a:ext uri="{FF2B5EF4-FFF2-40B4-BE49-F238E27FC236}">
                      <a16:creationId xmlns:a16="http://schemas.microsoft.com/office/drawing/2014/main" id="{D5B258DB-65C8-43BC-902A-75D78DC7EEAA}"/>
                    </a:ext>
                  </a:extLst>
                </p:cNvPr>
                <p:cNvSpPr/>
                <p:nvPr/>
              </p:nvSpPr>
              <p:spPr>
                <a:xfrm>
                  <a:off x="497046" y="5138961"/>
                  <a:ext cx="647700" cy="658876"/>
                </a:xfrm>
                <a:custGeom>
                  <a:avLst/>
                  <a:gdLst/>
                  <a:ahLst/>
                  <a:cxnLst/>
                  <a:rect l="l" t="t" r="r" b="b"/>
                  <a:pathLst>
                    <a:path w="647700" h="658876">
                      <a:moveTo>
                        <a:pt x="0" y="329438"/>
                      </a:moveTo>
                      <a:lnTo>
                        <a:pt x="1073" y="302412"/>
                      </a:lnTo>
                      <a:lnTo>
                        <a:pt x="4239" y="275989"/>
                      </a:lnTo>
                      <a:lnTo>
                        <a:pt x="9414" y="250254"/>
                      </a:lnTo>
                      <a:lnTo>
                        <a:pt x="16514" y="225291"/>
                      </a:lnTo>
                      <a:lnTo>
                        <a:pt x="25455" y="201185"/>
                      </a:lnTo>
                      <a:lnTo>
                        <a:pt x="36155" y="178021"/>
                      </a:lnTo>
                      <a:lnTo>
                        <a:pt x="48530" y="155883"/>
                      </a:lnTo>
                      <a:lnTo>
                        <a:pt x="62496" y="134855"/>
                      </a:lnTo>
                      <a:lnTo>
                        <a:pt x="77970" y="115023"/>
                      </a:lnTo>
                      <a:lnTo>
                        <a:pt x="94868" y="96472"/>
                      </a:lnTo>
                      <a:lnTo>
                        <a:pt x="113108" y="79285"/>
                      </a:lnTo>
                      <a:lnTo>
                        <a:pt x="132606" y="63548"/>
                      </a:lnTo>
                      <a:lnTo>
                        <a:pt x="153278" y="49346"/>
                      </a:lnTo>
                      <a:lnTo>
                        <a:pt x="175040" y="36762"/>
                      </a:lnTo>
                      <a:lnTo>
                        <a:pt x="197810" y="25882"/>
                      </a:lnTo>
                      <a:lnTo>
                        <a:pt x="221504" y="16790"/>
                      </a:lnTo>
                      <a:lnTo>
                        <a:pt x="246038" y="9571"/>
                      </a:lnTo>
                      <a:lnTo>
                        <a:pt x="271329" y="4310"/>
                      </a:lnTo>
                      <a:lnTo>
                        <a:pt x="297294" y="1091"/>
                      </a:lnTo>
                      <a:lnTo>
                        <a:pt x="323850" y="0"/>
                      </a:lnTo>
                      <a:lnTo>
                        <a:pt x="350405" y="1091"/>
                      </a:lnTo>
                      <a:lnTo>
                        <a:pt x="376370" y="4310"/>
                      </a:lnTo>
                      <a:lnTo>
                        <a:pt x="401661" y="9571"/>
                      </a:lnTo>
                      <a:lnTo>
                        <a:pt x="426195" y="16790"/>
                      </a:lnTo>
                      <a:lnTo>
                        <a:pt x="449889" y="25882"/>
                      </a:lnTo>
                      <a:lnTo>
                        <a:pt x="472659" y="36762"/>
                      </a:lnTo>
                      <a:lnTo>
                        <a:pt x="494421" y="49346"/>
                      </a:lnTo>
                      <a:lnTo>
                        <a:pt x="515093" y="63548"/>
                      </a:lnTo>
                      <a:lnTo>
                        <a:pt x="534591" y="79285"/>
                      </a:lnTo>
                      <a:lnTo>
                        <a:pt x="552830" y="96472"/>
                      </a:lnTo>
                      <a:lnTo>
                        <a:pt x="569729" y="115023"/>
                      </a:lnTo>
                      <a:lnTo>
                        <a:pt x="585203" y="134855"/>
                      </a:lnTo>
                      <a:lnTo>
                        <a:pt x="599169" y="155883"/>
                      </a:lnTo>
                      <a:lnTo>
                        <a:pt x="611544" y="178021"/>
                      </a:lnTo>
                      <a:lnTo>
                        <a:pt x="622244" y="201185"/>
                      </a:lnTo>
                      <a:lnTo>
                        <a:pt x="631185" y="225291"/>
                      </a:lnTo>
                      <a:lnTo>
                        <a:pt x="638285" y="250254"/>
                      </a:lnTo>
                      <a:lnTo>
                        <a:pt x="643460" y="275989"/>
                      </a:lnTo>
                      <a:lnTo>
                        <a:pt x="646626" y="302412"/>
                      </a:lnTo>
                      <a:lnTo>
                        <a:pt x="647700" y="329438"/>
                      </a:lnTo>
                      <a:lnTo>
                        <a:pt x="646626" y="356446"/>
                      </a:lnTo>
                      <a:lnTo>
                        <a:pt x="643460" y="382855"/>
                      </a:lnTo>
                      <a:lnTo>
                        <a:pt x="638285" y="408579"/>
                      </a:lnTo>
                      <a:lnTo>
                        <a:pt x="631185" y="433535"/>
                      </a:lnTo>
                      <a:lnTo>
                        <a:pt x="622244" y="457636"/>
                      </a:lnTo>
                      <a:lnTo>
                        <a:pt x="611544" y="480798"/>
                      </a:lnTo>
                      <a:lnTo>
                        <a:pt x="599169" y="502936"/>
                      </a:lnTo>
                      <a:lnTo>
                        <a:pt x="585203" y="523965"/>
                      </a:lnTo>
                      <a:lnTo>
                        <a:pt x="569729" y="543800"/>
                      </a:lnTo>
                      <a:lnTo>
                        <a:pt x="552830" y="562356"/>
                      </a:lnTo>
                      <a:lnTo>
                        <a:pt x="534591" y="579547"/>
                      </a:lnTo>
                      <a:lnTo>
                        <a:pt x="515093" y="595290"/>
                      </a:lnTo>
                      <a:lnTo>
                        <a:pt x="494421" y="609499"/>
                      </a:lnTo>
                      <a:lnTo>
                        <a:pt x="472659" y="622089"/>
                      </a:lnTo>
                      <a:lnTo>
                        <a:pt x="449889" y="632975"/>
                      </a:lnTo>
                      <a:lnTo>
                        <a:pt x="426195" y="642073"/>
                      </a:lnTo>
                      <a:lnTo>
                        <a:pt x="401661" y="649297"/>
                      </a:lnTo>
                      <a:lnTo>
                        <a:pt x="376370" y="654562"/>
                      </a:lnTo>
                      <a:lnTo>
                        <a:pt x="350405" y="657783"/>
                      </a:lnTo>
                      <a:lnTo>
                        <a:pt x="323850" y="658876"/>
                      </a:lnTo>
                      <a:lnTo>
                        <a:pt x="297294" y="657783"/>
                      </a:lnTo>
                      <a:lnTo>
                        <a:pt x="271329" y="654562"/>
                      </a:lnTo>
                      <a:lnTo>
                        <a:pt x="246038" y="649297"/>
                      </a:lnTo>
                      <a:lnTo>
                        <a:pt x="221504" y="642073"/>
                      </a:lnTo>
                      <a:lnTo>
                        <a:pt x="197810" y="632975"/>
                      </a:lnTo>
                      <a:lnTo>
                        <a:pt x="175040" y="622089"/>
                      </a:lnTo>
                      <a:lnTo>
                        <a:pt x="153278" y="609499"/>
                      </a:lnTo>
                      <a:lnTo>
                        <a:pt x="132606" y="595290"/>
                      </a:lnTo>
                      <a:lnTo>
                        <a:pt x="113108" y="579547"/>
                      </a:lnTo>
                      <a:lnTo>
                        <a:pt x="94868" y="562356"/>
                      </a:lnTo>
                      <a:lnTo>
                        <a:pt x="77970" y="543800"/>
                      </a:lnTo>
                      <a:lnTo>
                        <a:pt x="62496" y="523965"/>
                      </a:lnTo>
                      <a:lnTo>
                        <a:pt x="48530" y="502936"/>
                      </a:lnTo>
                      <a:lnTo>
                        <a:pt x="36155" y="480798"/>
                      </a:lnTo>
                      <a:lnTo>
                        <a:pt x="25455" y="457636"/>
                      </a:lnTo>
                      <a:lnTo>
                        <a:pt x="16514" y="433535"/>
                      </a:lnTo>
                      <a:lnTo>
                        <a:pt x="9414" y="408579"/>
                      </a:lnTo>
                      <a:lnTo>
                        <a:pt x="4239" y="382855"/>
                      </a:lnTo>
                      <a:lnTo>
                        <a:pt x="1073" y="356446"/>
                      </a:lnTo>
                      <a:lnTo>
                        <a:pt x="0" y="329438"/>
                      </a:lnTo>
                      <a:close/>
                    </a:path>
                  </a:pathLst>
                </a:custGeom>
                <a:ln w="25400">
                  <a:solidFill>
                    <a:srgbClr val="000000"/>
                  </a:solidFill>
                </a:ln>
              </p:spPr>
              <p:txBody>
                <a:bodyPr wrap="square" lIns="0" tIns="0" rIns="0" bIns="0" rtlCol="0">
                  <a:noAutofit/>
                </a:bodyPr>
                <a:lstStyle/>
                <a:p>
                  <a:endParaRPr/>
                </a:p>
              </p:txBody>
            </p:sp>
            <p:sp>
              <p:nvSpPr>
                <p:cNvPr id="103" name="object 9">
                  <a:extLst>
                    <a:ext uri="{FF2B5EF4-FFF2-40B4-BE49-F238E27FC236}">
                      <a16:creationId xmlns:a16="http://schemas.microsoft.com/office/drawing/2014/main" id="{C8BF47D5-9DD5-4F35-83E3-EC87FB8A0801}"/>
                    </a:ext>
                  </a:extLst>
                </p:cNvPr>
                <p:cNvSpPr txBox="1"/>
                <p:nvPr/>
              </p:nvSpPr>
              <p:spPr>
                <a:xfrm>
                  <a:off x="1280304" y="5287358"/>
                  <a:ext cx="1959681" cy="349461"/>
                </a:xfrm>
                <a:prstGeom prst="rect">
                  <a:avLst/>
                </a:prstGeom>
              </p:spPr>
              <p:txBody>
                <a:bodyPr wrap="square" lIns="0" tIns="0" rIns="0" bIns="0" rtlCol="0">
                  <a:noAutofit/>
                </a:bodyPr>
                <a:lstStyle/>
                <a:p>
                  <a:pPr>
                    <a:lnSpc>
                      <a:spcPts val="1735"/>
                    </a:lnSpc>
                    <a:spcBef>
                      <a:spcPts val="85"/>
                    </a:spcBef>
                  </a:pPr>
                  <a:r>
                    <a:rPr lang="en-US" spc="4" dirty="0" err="1">
                      <a:latin typeface="Tw Cen MT" panose="020B0602020104020603" pitchFamily="34" charset="0"/>
                      <a:cs typeface="Arial" panose="020B0604020202020204"/>
                    </a:rPr>
                    <a:t>Pemilikan</a:t>
                  </a:r>
                  <a:r>
                    <a:rPr lang="en-US" spc="4" dirty="0">
                      <a:latin typeface="Tw Cen MT" panose="020B0602020104020603" pitchFamily="34" charset="0"/>
                      <a:cs typeface="Arial" panose="020B0604020202020204"/>
                    </a:rPr>
                    <a:t> TK</a:t>
                  </a:r>
                  <a:endParaRPr>
                    <a:latin typeface="Tw Cen MT" panose="020B0602020104020603" pitchFamily="34" charset="0"/>
                    <a:cs typeface="Arial" panose="020B0604020202020204"/>
                  </a:endParaRPr>
                </a:p>
              </p:txBody>
            </p:sp>
            <p:sp>
              <p:nvSpPr>
                <p:cNvPr id="104" name="object 29">
                  <a:extLst>
                    <a:ext uri="{FF2B5EF4-FFF2-40B4-BE49-F238E27FC236}">
                      <a16:creationId xmlns:a16="http://schemas.microsoft.com/office/drawing/2014/main" id="{81D6BB1B-5A45-4BF3-9389-C9FDAA210040}"/>
                    </a:ext>
                  </a:extLst>
                </p:cNvPr>
                <p:cNvSpPr/>
                <p:nvPr/>
              </p:nvSpPr>
              <p:spPr>
                <a:xfrm>
                  <a:off x="546040" y="5185854"/>
                  <a:ext cx="510031" cy="509092"/>
                </a:xfrm>
                <a:prstGeom prst="rect">
                  <a:avLst/>
                </a:prstGeom>
                <a:blipFill>
                  <a:blip r:embed="rId11" cstate="print"/>
                  <a:stretch>
                    <a:fillRect/>
                  </a:stretch>
                </a:blipFill>
              </p:spPr>
              <p:txBody>
                <a:bodyPr wrap="square" lIns="0" tIns="0" rIns="0" bIns="0" rtlCol="0">
                  <a:noAutofit/>
                </a:bodyPr>
                <a:lstStyle/>
                <a:p>
                  <a:endParaRPr/>
                </a:p>
              </p:txBody>
            </p:sp>
          </p:grpSp>
          <p:grpSp>
            <p:nvGrpSpPr>
              <p:cNvPr id="88" name="Group 87">
                <a:extLst>
                  <a:ext uri="{FF2B5EF4-FFF2-40B4-BE49-F238E27FC236}">
                    <a16:creationId xmlns:a16="http://schemas.microsoft.com/office/drawing/2014/main" id="{A74DF81A-29AB-4359-8DD4-4266B0E0FA0D}"/>
                  </a:ext>
                </a:extLst>
              </p:cNvPr>
              <p:cNvGrpSpPr/>
              <p:nvPr/>
            </p:nvGrpSpPr>
            <p:grpSpPr>
              <a:xfrm>
                <a:off x="530692" y="4400712"/>
                <a:ext cx="2638041" cy="658876"/>
                <a:chOff x="530692" y="4317587"/>
                <a:chExt cx="2638041" cy="658876"/>
              </a:xfrm>
            </p:grpSpPr>
            <p:sp>
              <p:nvSpPr>
                <p:cNvPr id="98" name="object 9">
                  <a:extLst>
                    <a:ext uri="{FF2B5EF4-FFF2-40B4-BE49-F238E27FC236}">
                      <a16:creationId xmlns:a16="http://schemas.microsoft.com/office/drawing/2014/main" id="{550C00D7-1142-4B7C-AEA2-F000CBD8C07D}"/>
                    </a:ext>
                  </a:extLst>
                </p:cNvPr>
                <p:cNvSpPr txBox="1"/>
                <p:nvPr/>
              </p:nvSpPr>
              <p:spPr>
                <a:xfrm>
                  <a:off x="1341660" y="4529317"/>
                  <a:ext cx="1827073" cy="349461"/>
                </a:xfrm>
                <a:prstGeom prst="rect">
                  <a:avLst/>
                </a:prstGeom>
              </p:spPr>
              <p:txBody>
                <a:bodyPr wrap="square" lIns="0" tIns="0" rIns="0" bIns="0" rtlCol="0">
                  <a:noAutofit/>
                </a:bodyPr>
                <a:lstStyle/>
                <a:p>
                  <a:pPr>
                    <a:lnSpc>
                      <a:spcPts val="1735"/>
                    </a:lnSpc>
                    <a:spcBef>
                      <a:spcPts val="85"/>
                    </a:spcBef>
                  </a:pPr>
                  <a:r>
                    <a:rPr spc="4">
                      <a:latin typeface="Tw Cen MT" panose="020B0602020104020603" pitchFamily="34" charset="0"/>
                      <a:cs typeface="Arial" panose="020B0604020202020204"/>
                    </a:rPr>
                    <a:t>J</a:t>
                  </a:r>
                  <a:r>
                    <a:rPr spc="0">
                      <a:latin typeface="Tw Cen MT" panose="020B0602020104020603" pitchFamily="34" charset="0"/>
                      <a:cs typeface="Arial" panose="020B0604020202020204"/>
                    </a:rPr>
                    <a:t>enis</a:t>
                  </a:r>
                  <a:r>
                    <a:rPr lang="en-US" spc="0" dirty="0">
                      <a:latin typeface="Tw Cen MT" panose="020B0602020104020603" pitchFamily="34" charset="0"/>
                      <a:cs typeface="Arial" panose="020B0604020202020204"/>
                    </a:rPr>
                    <a:t> </a:t>
                  </a:r>
                  <a:r>
                    <a:rPr lang="en-US" spc="-4" dirty="0">
                      <a:latin typeface="Tw Cen MT" panose="020B0602020104020603" pitchFamily="34" charset="0"/>
                      <a:cs typeface="Arial" panose="020B0604020202020204"/>
                    </a:rPr>
                    <a:t>IR</a:t>
                  </a:r>
                  <a:endParaRPr>
                    <a:latin typeface="Tw Cen MT" panose="020B0602020104020603" pitchFamily="34" charset="0"/>
                    <a:cs typeface="Arial" panose="020B0604020202020204"/>
                  </a:endParaRPr>
                </a:p>
              </p:txBody>
            </p:sp>
            <p:grpSp>
              <p:nvGrpSpPr>
                <p:cNvPr id="99" name="Group 98">
                  <a:extLst>
                    <a:ext uri="{FF2B5EF4-FFF2-40B4-BE49-F238E27FC236}">
                      <a16:creationId xmlns:a16="http://schemas.microsoft.com/office/drawing/2014/main" id="{21E40B1C-220F-4137-ABBD-3FBB8F2FA866}"/>
                    </a:ext>
                  </a:extLst>
                </p:cNvPr>
                <p:cNvGrpSpPr/>
                <p:nvPr/>
              </p:nvGrpSpPr>
              <p:grpSpPr>
                <a:xfrm>
                  <a:off x="530692" y="4317587"/>
                  <a:ext cx="647700" cy="658876"/>
                  <a:chOff x="530692" y="4317587"/>
                  <a:chExt cx="647700" cy="658876"/>
                </a:xfrm>
              </p:grpSpPr>
              <p:sp>
                <p:nvSpPr>
                  <p:cNvPr id="100" name="object 40">
                    <a:extLst>
                      <a:ext uri="{FF2B5EF4-FFF2-40B4-BE49-F238E27FC236}">
                        <a16:creationId xmlns:a16="http://schemas.microsoft.com/office/drawing/2014/main" id="{F2439AAB-F514-426E-AA65-8BA9D43DC8E1}"/>
                      </a:ext>
                    </a:extLst>
                  </p:cNvPr>
                  <p:cNvSpPr/>
                  <p:nvPr/>
                </p:nvSpPr>
                <p:spPr>
                  <a:xfrm>
                    <a:off x="530692" y="4317587"/>
                    <a:ext cx="647700" cy="658876"/>
                  </a:xfrm>
                  <a:custGeom>
                    <a:avLst/>
                    <a:gdLst/>
                    <a:ahLst/>
                    <a:cxnLst/>
                    <a:rect l="l" t="t" r="r" b="b"/>
                    <a:pathLst>
                      <a:path w="647700" h="658876">
                        <a:moveTo>
                          <a:pt x="0" y="329438"/>
                        </a:moveTo>
                        <a:lnTo>
                          <a:pt x="1073" y="302412"/>
                        </a:lnTo>
                        <a:lnTo>
                          <a:pt x="4239" y="275989"/>
                        </a:lnTo>
                        <a:lnTo>
                          <a:pt x="9414" y="250254"/>
                        </a:lnTo>
                        <a:lnTo>
                          <a:pt x="16514" y="225291"/>
                        </a:lnTo>
                        <a:lnTo>
                          <a:pt x="25455" y="201185"/>
                        </a:lnTo>
                        <a:lnTo>
                          <a:pt x="36155" y="178021"/>
                        </a:lnTo>
                        <a:lnTo>
                          <a:pt x="48530" y="155883"/>
                        </a:lnTo>
                        <a:lnTo>
                          <a:pt x="62496" y="134855"/>
                        </a:lnTo>
                        <a:lnTo>
                          <a:pt x="77970" y="115023"/>
                        </a:lnTo>
                        <a:lnTo>
                          <a:pt x="94868" y="96472"/>
                        </a:lnTo>
                        <a:lnTo>
                          <a:pt x="113108" y="79285"/>
                        </a:lnTo>
                        <a:lnTo>
                          <a:pt x="132606" y="63548"/>
                        </a:lnTo>
                        <a:lnTo>
                          <a:pt x="153278" y="49346"/>
                        </a:lnTo>
                        <a:lnTo>
                          <a:pt x="175040" y="36762"/>
                        </a:lnTo>
                        <a:lnTo>
                          <a:pt x="197810" y="25882"/>
                        </a:lnTo>
                        <a:lnTo>
                          <a:pt x="221504" y="16790"/>
                        </a:lnTo>
                        <a:lnTo>
                          <a:pt x="246038" y="9571"/>
                        </a:lnTo>
                        <a:lnTo>
                          <a:pt x="271329" y="4310"/>
                        </a:lnTo>
                        <a:lnTo>
                          <a:pt x="297294" y="1091"/>
                        </a:lnTo>
                        <a:lnTo>
                          <a:pt x="323850" y="0"/>
                        </a:lnTo>
                        <a:lnTo>
                          <a:pt x="350405" y="1091"/>
                        </a:lnTo>
                        <a:lnTo>
                          <a:pt x="376370" y="4310"/>
                        </a:lnTo>
                        <a:lnTo>
                          <a:pt x="401661" y="9571"/>
                        </a:lnTo>
                        <a:lnTo>
                          <a:pt x="426195" y="16790"/>
                        </a:lnTo>
                        <a:lnTo>
                          <a:pt x="449889" y="25882"/>
                        </a:lnTo>
                        <a:lnTo>
                          <a:pt x="472659" y="36762"/>
                        </a:lnTo>
                        <a:lnTo>
                          <a:pt x="494421" y="49346"/>
                        </a:lnTo>
                        <a:lnTo>
                          <a:pt x="515093" y="63548"/>
                        </a:lnTo>
                        <a:lnTo>
                          <a:pt x="534591" y="79285"/>
                        </a:lnTo>
                        <a:lnTo>
                          <a:pt x="552830" y="96472"/>
                        </a:lnTo>
                        <a:lnTo>
                          <a:pt x="569729" y="115023"/>
                        </a:lnTo>
                        <a:lnTo>
                          <a:pt x="585203" y="134855"/>
                        </a:lnTo>
                        <a:lnTo>
                          <a:pt x="599169" y="155883"/>
                        </a:lnTo>
                        <a:lnTo>
                          <a:pt x="611544" y="178021"/>
                        </a:lnTo>
                        <a:lnTo>
                          <a:pt x="622244" y="201185"/>
                        </a:lnTo>
                        <a:lnTo>
                          <a:pt x="631185" y="225291"/>
                        </a:lnTo>
                        <a:lnTo>
                          <a:pt x="638285" y="250254"/>
                        </a:lnTo>
                        <a:lnTo>
                          <a:pt x="643460" y="275989"/>
                        </a:lnTo>
                        <a:lnTo>
                          <a:pt x="646626" y="302412"/>
                        </a:lnTo>
                        <a:lnTo>
                          <a:pt x="647700" y="329438"/>
                        </a:lnTo>
                        <a:lnTo>
                          <a:pt x="646626" y="356446"/>
                        </a:lnTo>
                        <a:lnTo>
                          <a:pt x="643460" y="382855"/>
                        </a:lnTo>
                        <a:lnTo>
                          <a:pt x="638285" y="408579"/>
                        </a:lnTo>
                        <a:lnTo>
                          <a:pt x="631185" y="433535"/>
                        </a:lnTo>
                        <a:lnTo>
                          <a:pt x="622244" y="457636"/>
                        </a:lnTo>
                        <a:lnTo>
                          <a:pt x="611544" y="480798"/>
                        </a:lnTo>
                        <a:lnTo>
                          <a:pt x="599169" y="502936"/>
                        </a:lnTo>
                        <a:lnTo>
                          <a:pt x="585203" y="523965"/>
                        </a:lnTo>
                        <a:lnTo>
                          <a:pt x="569729" y="543800"/>
                        </a:lnTo>
                        <a:lnTo>
                          <a:pt x="552830" y="562356"/>
                        </a:lnTo>
                        <a:lnTo>
                          <a:pt x="534591" y="579547"/>
                        </a:lnTo>
                        <a:lnTo>
                          <a:pt x="515093" y="595290"/>
                        </a:lnTo>
                        <a:lnTo>
                          <a:pt x="494421" y="609499"/>
                        </a:lnTo>
                        <a:lnTo>
                          <a:pt x="472659" y="622089"/>
                        </a:lnTo>
                        <a:lnTo>
                          <a:pt x="449889" y="632975"/>
                        </a:lnTo>
                        <a:lnTo>
                          <a:pt x="426195" y="642073"/>
                        </a:lnTo>
                        <a:lnTo>
                          <a:pt x="401661" y="649297"/>
                        </a:lnTo>
                        <a:lnTo>
                          <a:pt x="376370" y="654562"/>
                        </a:lnTo>
                        <a:lnTo>
                          <a:pt x="350405" y="657783"/>
                        </a:lnTo>
                        <a:lnTo>
                          <a:pt x="323850" y="658876"/>
                        </a:lnTo>
                        <a:lnTo>
                          <a:pt x="297294" y="657783"/>
                        </a:lnTo>
                        <a:lnTo>
                          <a:pt x="271329" y="654562"/>
                        </a:lnTo>
                        <a:lnTo>
                          <a:pt x="246038" y="649297"/>
                        </a:lnTo>
                        <a:lnTo>
                          <a:pt x="221504" y="642073"/>
                        </a:lnTo>
                        <a:lnTo>
                          <a:pt x="197810" y="632975"/>
                        </a:lnTo>
                        <a:lnTo>
                          <a:pt x="175040" y="622089"/>
                        </a:lnTo>
                        <a:lnTo>
                          <a:pt x="153278" y="609499"/>
                        </a:lnTo>
                        <a:lnTo>
                          <a:pt x="132606" y="595290"/>
                        </a:lnTo>
                        <a:lnTo>
                          <a:pt x="113108" y="579547"/>
                        </a:lnTo>
                        <a:lnTo>
                          <a:pt x="94868" y="562356"/>
                        </a:lnTo>
                        <a:lnTo>
                          <a:pt x="77970" y="543800"/>
                        </a:lnTo>
                        <a:lnTo>
                          <a:pt x="62496" y="523965"/>
                        </a:lnTo>
                        <a:lnTo>
                          <a:pt x="48530" y="502936"/>
                        </a:lnTo>
                        <a:lnTo>
                          <a:pt x="36155" y="480798"/>
                        </a:lnTo>
                        <a:lnTo>
                          <a:pt x="25455" y="457636"/>
                        </a:lnTo>
                        <a:lnTo>
                          <a:pt x="16514" y="433535"/>
                        </a:lnTo>
                        <a:lnTo>
                          <a:pt x="9414" y="408579"/>
                        </a:lnTo>
                        <a:lnTo>
                          <a:pt x="4239" y="382855"/>
                        </a:lnTo>
                        <a:lnTo>
                          <a:pt x="1073" y="356446"/>
                        </a:lnTo>
                        <a:lnTo>
                          <a:pt x="0" y="329438"/>
                        </a:lnTo>
                        <a:close/>
                      </a:path>
                    </a:pathLst>
                  </a:custGeom>
                  <a:ln w="25400">
                    <a:solidFill>
                      <a:srgbClr val="000000"/>
                    </a:solidFill>
                  </a:ln>
                </p:spPr>
                <p:txBody>
                  <a:bodyPr wrap="square" lIns="0" tIns="0" rIns="0" bIns="0" rtlCol="0">
                    <a:noAutofit/>
                  </a:bodyPr>
                  <a:lstStyle/>
                  <a:p>
                    <a:endParaRPr/>
                  </a:p>
                </p:txBody>
              </p:sp>
              <p:sp>
                <p:nvSpPr>
                  <p:cNvPr id="101" name="object 33">
                    <a:extLst>
                      <a:ext uri="{FF2B5EF4-FFF2-40B4-BE49-F238E27FC236}">
                        <a16:creationId xmlns:a16="http://schemas.microsoft.com/office/drawing/2014/main" id="{E140AC1E-5F06-47AF-9724-F52B3BAAE4B5}"/>
                      </a:ext>
                    </a:extLst>
                  </p:cNvPr>
                  <p:cNvSpPr/>
                  <p:nvPr/>
                </p:nvSpPr>
                <p:spPr>
                  <a:xfrm>
                    <a:off x="630355" y="4393831"/>
                    <a:ext cx="453758" cy="454037"/>
                  </a:xfrm>
                  <a:prstGeom prst="rect">
                    <a:avLst/>
                  </a:prstGeom>
                  <a:blipFill>
                    <a:blip r:embed="rId12" cstate="print"/>
                    <a:stretch>
                      <a:fillRect/>
                    </a:stretch>
                  </a:blipFill>
                </p:spPr>
                <p:txBody>
                  <a:bodyPr wrap="square" lIns="0" tIns="0" rIns="0" bIns="0" rtlCol="0">
                    <a:noAutofit/>
                  </a:bodyPr>
                  <a:lstStyle/>
                  <a:p>
                    <a:endParaRPr/>
                  </a:p>
                </p:txBody>
              </p:sp>
            </p:grpSp>
          </p:grpSp>
          <p:grpSp>
            <p:nvGrpSpPr>
              <p:cNvPr id="89" name="Group 88">
                <a:extLst>
                  <a:ext uri="{FF2B5EF4-FFF2-40B4-BE49-F238E27FC236}">
                    <a16:creationId xmlns:a16="http://schemas.microsoft.com/office/drawing/2014/main" id="{4EAB16D8-5A53-408E-88C0-00220A8C2000}"/>
                  </a:ext>
                </a:extLst>
              </p:cNvPr>
              <p:cNvGrpSpPr/>
              <p:nvPr/>
            </p:nvGrpSpPr>
            <p:grpSpPr>
              <a:xfrm>
                <a:off x="2845595" y="4374325"/>
                <a:ext cx="2755612" cy="658876"/>
                <a:chOff x="2845595" y="4291200"/>
                <a:chExt cx="2755612" cy="658876"/>
              </a:xfrm>
            </p:grpSpPr>
            <p:sp>
              <p:nvSpPr>
                <p:cNvPr id="94" name="object 9">
                  <a:extLst>
                    <a:ext uri="{FF2B5EF4-FFF2-40B4-BE49-F238E27FC236}">
                      <a16:creationId xmlns:a16="http://schemas.microsoft.com/office/drawing/2014/main" id="{371CA855-750C-46A5-95CB-5B2988ABBE01}"/>
                    </a:ext>
                  </a:extLst>
                </p:cNvPr>
                <p:cNvSpPr txBox="1"/>
                <p:nvPr/>
              </p:nvSpPr>
              <p:spPr>
                <a:xfrm>
                  <a:off x="3641526" y="4477861"/>
                  <a:ext cx="1959681" cy="349461"/>
                </a:xfrm>
                <a:prstGeom prst="rect">
                  <a:avLst/>
                </a:prstGeom>
              </p:spPr>
              <p:txBody>
                <a:bodyPr wrap="square" lIns="0" tIns="0" rIns="0" bIns="0" rtlCol="0">
                  <a:noAutofit/>
                </a:bodyPr>
                <a:lstStyle/>
                <a:p>
                  <a:pPr>
                    <a:lnSpc>
                      <a:spcPts val="1735"/>
                    </a:lnSpc>
                    <a:spcBef>
                      <a:spcPts val="85"/>
                    </a:spcBef>
                  </a:pPr>
                  <a:r>
                    <a:rPr lang="en-US" spc="4" dirty="0" err="1">
                      <a:latin typeface="Tw Cen MT" panose="020B0602020104020603" pitchFamily="34" charset="0"/>
                      <a:cs typeface="Arial" panose="020B0604020202020204"/>
                    </a:rPr>
                    <a:t>Aktiviti</a:t>
                  </a:r>
                  <a:r>
                    <a:rPr lang="en-US" spc="4" dirty="0">
                      <a:latin typeface="Tw Cen MT" panose="020B0602020104020603" pitchFamily="34" charset="0"/>
                      <a:cs typeface="Arial" panose="020B0604020202020204"/>
                    </a:rPr>
                    <a:t> </a:t>
                  </a:r>
                  <a:r>
                    <a:rPr lang="en-US" spc="4" dirty="0" err="1">
                      <a:latin typeface="Tw Cen MT" panose="020B0602020104020603" pitchFamily="34" charset="0"/>
                      <a:cs typeface="Arial" panose="020B0604020202020204"/>
                    </a:rPr>
                    <a:t>Pertanian</a:t>
                  </a:r>
                  <a:endParaRPr>
                    <a:latin typeface="Tw Cen MT" panose="020B0602020104020603" pitchFamily="34" charset="0"/>
                    <a:cs typeface="Arial" panose="020B0604020202020204"/>
                  </a:endParaRPr>
                </a:p>
              </p:txBody>
            </p:sp>
            <p:grpSp>
              <p:nvGrpSpPr>
                <p:cNvPr id="95" name="Group 94">
                  <a:extLst>
                    <a:ext uri="{FF2B5EF4-FFF2-40B4-BE49-F238E27FC236}">
                      <a16:creationId xmlns:a16="http://schemas.microsoft.com/office/drawing/2014/main" id="{23F12B61-47E2-494E-AFF7-2078A9D97FD9}"/>
                    </a:ext>
                  </a:extLst>
                </p:cNvPr>
                <p:cNvGrpSpPr/>
                <p:nvPr/>
              </p:nvGrpSpPr>
              <p:grpSpPr>
                <a:xfrm>
                  <a:off x="2845595" y="4291200"/>
                  <a:ext cx="649351" cy="658876"/>
                  <a:chOff x="2845595" y="4350575"/>
                  <a:chExt cx="649351" cy="658876"/>
                </a:xfrm>
              </p:grpSpPr>
              <p:sp>
                <p:nvSpPr>
                  <p:cNvPr id="96" name="object 25">
                    <a:extLst>
                      <a:ext uri="{FF2B5EF4-FFF2-40B4-BE49-F238E27FC236}">
                        <a16:creationId xmlns:a16="http://schemas.microsoft.com/office/drawing/2014/main" id="{B3EBB7A1-EDF9-4117-9B43-4A28EFFBB67E}"/>
                      </a:ext>
                    </a:extLst>
                  </p:cNvPr>
                  <p:cNvSpPr/>
                  <p:nvPr/>
                </p:nvSpPr>
                <p:spPr>
                  <a:xfrm>
                    <a:off x="2845595" y="4350575"/>
                    <a:ext cx="649351" cy="658876"/>
                  </a:xfrm>
                  <a:custGeom>
                    <a:avLst/>
                    <a:gdLst/>
                    <a:ahLst/>
                    <a:cxnLst/>
                    <a:rect l="l" t="t" r="r" b="b"/>
                    <a:pathLst>
                      <a:path w="649351" h="658876">
                        <a:moveTo>
                          <a:pt x="0" y="329438"/>
                        </a:moveTo>
                        <a:lnTo>
                          <a:pt x="1076" y="302412"/>
                        </a:lnTo>
                        <a:lnTo>
                          <a:pt x="4249" y="275989"/>
                        </a:lnTo>
                        <a:lnTo>
                          <a:pt x="9435" y="250254"/>
                        </a:lnTo>
                        <a:lnTo>
                          <a:pt x="16550" y="225291"/>
                        </a:lnTo>
                        <a:lnTo>
                          <a:pt x="25512" y="201185"/>
                        </a:lnTo>
                        <a:lnTo>
                          <a:pt x="36235" y="178021"/>
                        </a:lnTo>
                        <a:lnTo>
                          <a:pt x="48638" y="155883"/>
                        </a:lnTo>
                        <a:lnTo>
                          <a:pt x="62636" y="134855"/>
                        </a:lnTo>
                        <a:lnTo>
                          <a:pt x="78145" y="115023"/>
                        </a:lnTo>
                        <a:lnTo>
                          <a:pt x="95083" y="96472"/>
                        </a:lnTo>
                        <a:lnTo>
                          <a:pt x="113365" y="79285"/>
                        </a:lnTo>
                        <a:lnTo>
                          <a:pt x="132908" y="63548"/>
                        </a:lnTo>
                        <a:lnTo>
                          <a:pt x="153628" y="49346"/>
                        </a:lnTo>
                        <a:lnTo>
                          <a:pt x="175441" y="36762"/>
                        </a:lnTo>
                        <a:lnTo>
                          <a:pt x="198265" y="25882"/>
                        </a:lnTo>
                        <a:lnTo>
                          <a:pt x="222016" y="16790"/>
                        </a:lnTo>
                        <a:lnTo>
                          <a:pt x="246609" y="9571"/>
                        </a:lnTo>
                        <a:lnTo>
                          <a:pt x="271962" y="4310"/>
                        </a:lnTo>
                        <a:lnTo>
                          <a:pt x="297991" y="1091"/>
                        </a:lnTo>
                        <a:lnTo>
                          <a:pt x="324612" y="0"/>
                        </a:lnTo>
                        <a:lnTo>
                          <a:pt x="351242" y="1091"/>
                        </a:lnTo>
                        <a:lnTo>
                          <a:pt x="377280" y="4310"/>
                        </a:lnTo>
                        <a:lnTo>
                          <a:pt x="402642" y="9571"/>
                        </a:lnTo>
                        <a:lnTo>
                          <a:pt x="427245" y="16790"/>
                        </a:lnTo>
                        <a:lnTo>
                          <a:pt x="451004" y="25882"/>
                        </a:lnTo>
                        <a:lnTo>
                          <a:pt x="473837" y="36762"/>
                        </a:lnTo>
                        <a:lnTo>
                          <a:pt x="495659" y="49346"/>
                        </a:lnTo>
                        <a:lnTo>
                          <a:pt x="516388" y="63548"/>
                        </a:lnTo>
                        <a:lnTo>
                          <a:pt x="535938" y="79285"/>
                        </a:lnTo>
                        <a:lnTo>
                          <a:pt x="554227" y="96472"/>
                        </a:lnTo>
                        <a:lnTo>
                          <a:pt x="571172" y="115023"/>
                        </a:lnTo>
                        <a:lnTo>
                          <a:pt x="586688" y="134855"/>
                        </a:lnTo>
                        <a:lnTo>
                          <a:pt x="600691" y="155883"/>
                        </a:lnTo>
                        <a:lnTo>
                          <a:pt x="613099" y="178021"/>
                        </a:lnTo>
                        <a:lnTo>
                          <a:pt x="623827" y="201185"/>
                        </a:lnTo>
                        <a:lnTo>
                          <a:pt x="632793" y="225291"/>
                        </a:lnTo>
                        <a:lnTo>
                          <a:pt x="639911" y="250254"/>
                        </a:lnTo>
                        <a:lnTo>
                          <a:pt x="645100" y="275989"/>
                        </a:lnTo>
                        <a:lnTo>
                          <a:pt x="648274" y="302412"/>
                        </a:lnTo>
                        <a:lnTo>
                          <a:pt x="649351" y="329438"/>
                        </a:lnTo>
                        <a:lnTo>
                          <a:pt x="648274" y="356446"/>
                        </a:lnTo>
                        <a:lnTo>
                          <a:pt x="645100" y="382855"/>
                        </a:lnTo>
                        <a:lnTo>
                          <a:pt x="639911" y="408579"/>
                        </a:lnTo>
                        <a:lnTo>
                          <a:pt x="632793" y="433535"/>
                        </a:lnTo>
                        <a:lnTo>
                          <a:pt x="623827" y="457636"/>
                        </a:lnTo>
                        <a:lnTo>
                          <a:pt x="613099" y="480798"/>
                        </a:lnTo>
                        <a:lnTo>
                          <a:pt x="600691" y="502936"/>
                        </a:lnTo>
                        <a:lnTo>
                          <a:pt x="586688" y="523965"/>
                        </a:lnTo>
                        <a:lnTo>
                          <a:pt x="571172" y="543800"/>
                        </a:lnTo>
                        <a:lnTo>
                          <a:pt x="554227" y="562356"/>
                        </a:lnTo>
                        <a:lnTo>
                          <a:pt x="535938" y="579547"/>
                        </a:lnTo>
                        <a:lnTo>
                          <a:pt x="516388" y="595290"/>
                        </a:lnTo>
                        <a:lnTo>
                          <a:pt x="495659" y="609499"/>
                        </a:lnTo>
                        <a:lnTo>
                          <a:pt x="473837" y="622089"/>
                        </a:lnTo>
                        <a:lnTo>
                          <a:pt x="451004" y="632975"/>
                        </a:lnTo>
                        <a:lnTo>
                          <a:pt x="427245" y="642073"/>
                        </a:lnTo>
                        <a:lnTo>
                          <a:pt x="402642" y="649297"/>
                        </a:lnTo>
                        <a:lnTo>
                          <a:pt x="377280" y="654562"/>
                        </a:lnTo>
                        <a:lnTo>
                          <a:pt x="351242" y="657783"/>
                        </a:lnTo>
                        <a:lnTo>
                          <a:pt x="324612" y="658876"/>
                        </a:lnTo>
                        <a:lnTo>
                          <a:pt x="297991" y="657783"/>
                        </a:lnTo>
                        <a:lnTo>
                          <a:pt x="271962" y="654562"/>
                        </a:lnTo>
                        <a:lnTo>
                          <a:pt x="246609" y="649297"/>
                        </a:lnTo>
                        <a:lnTo>
                          <a:pt x="222016" y="642073"/>
                        </a:lnTo>
                        <a:lnTo>
                          <a:pt x="198265" y="632975"/>
                        </a:lnTo>
                        <a:lnTo>
                          <a:pt x="175441" y="622089"/>
                        </a:lnTo>
                        <a:lnTo>
                          <a:pt x="153628" y="609499"/>
                        </a:lnTo>
                        <a:lnTo>
                          <a:pt x="132908" y="595290"/>
                        </a:lnTo>
                        <a:lnTo>
                          <a:pt x="113365" y="579547"/>
                        </a:lnTo>
                        <a:lnTo>
                          <a:pt x="95083" y="562356"/>
                        </a:lnTo>
                        <a:lnTo>
                          <a:pt x="78145" y="543800"/>
                        </a:lnTo>
                        <a:lnTo>
                          <a:pt x="62636" y="523965"/>
                        </a:lnTo>
                        <a:lnTo>
                          <a:pt x="48638" y="502936"/>
                        </a:lnTo>
                        <a:lnTo>
                          <a:pt x="36235" y="480798"/>
                        </a:lnTo>
                        <a:lnTo>
                          <a:pt x="25512" y="457636"/>
                        </a:lnTo>
                        <a:lnTo>
                          <a:pt x="16550" y="433535"/>
                        </a:lnTo>
                        <a:lnTo>
                          <a:pt x="9435" y="408579"/>
                        </a:lnTo>
                        <a:lnTo>
                          <a:pt x="4249" y="382855"/>
                        </a:lnTo>
                        <a:lnTo>
                          <a:pt x="1076" y="356446"/>
                        </a:lnTo>
                        <a:lnTo>
                          <a:pt x="0" y="329438"/>
                        </a:lnTo>
                        <a:close/>
                      </a:path>
                    </a:pathLst>
                  </a:custGeom>
                  <a:ln w="25399">
                    <a:solidFill>
                      <a:srgbClr val="000000"/>
                    </a:solidFill>
                  </a:ln>
                </p:spPr>
                <p:txBody>
                  <a:bodyPr wrap="square" lIns="0" tIns="0" rIns="0" bIns="0" rtlCol="0">
                    <a:noAutofit/>
                  </a:bodyPr>
                  <a:lstStyle/>
                  <a:p>
                    <a:endParaRPr/>
                  </a:p>
                </p:txBody>
              </p:sp>
              <p:sp>
                <p:nvSpPr>
                  <p:cNvPr id="97" name="object 26">
                    <a:extLst>
                      <a:ext uri="{FF2B5EF4-FFF2-40B4-BE49-F238E27FC236}">
                        <a16:creationId xmlns:a16="http://schemas.microsoft.com/office/drawing/2014/main" id="{F84E106B-8924-456C-8686-E7D2862CF6CA}"/>
                      </a:ext>
                    </a:extLst>
                  </p:cNvPr>
                  <p:cNvSpPr/>
                  <p:nvPr/>
                </p:nvSpPr>
                <p:spPr>
                  <a:xfrm>
                    <a:off x="2945671" y="4462030"/>
                    <a:ext cx="449122" cy="475030"/>
                  </a:xfrm>
                  <a:prstGeom prst="rect">
                    <a:avLst/>
                  </a:prstGeom>
                  <a:blipFill>
                    <a:blip r:embed="rId13" cstate="print"/>
                    <a:stretch>
                      <a:fillRect/>
                    </a:stretch>
                  </a:blipFill>
                </p:spPr>
                <p:txBody>
                  <a:bodyPr wrap="square" lIns="0" tIns="0" rIns="0" bIns="0" rtlCol="0">
                    <a:noAutofit/>
                  </a:bodyPr>
                  <a:lstStyle/>
                  <a:p>
                    <a:endParaRPr/>
                  </a:p>
                </p:txBody>
              </p:sp>
            </p:grpSp>
          </p:grpSp>
          <p:grpSp>
            <p:nvGrpSpPr>
              <p:cNvPr id="90" name="Group 89">
                <a:extLst>
                  <a:ext uri="{FF2B5EF4-FFF2-40B4-BE49-F238E27FC236}">
                    <a16:creationId xmlns:a16="http://schemas.microsoft.com/office/drawing/2014/main" id="{5A552A16-C201-4D2C-83E4-A12EAA5B8BF5}"/>
                  </a:ext>
                </a:extLst>
              </p:cNvPr>
              <p:cNvGrpSpPr/>
              <p:nvPr/>
            </p:nvGrpSpPr>
            <p:grpSpPr>
              <a:xfrm>
                <a:off x="2850353" y="5271568"/>
                <a:ext cx="2748876" cy="658876"/>
                <a:chOff x="2850353" y="5152818"/>
                <a:chExt cx="2748876" cy="658876"/>
              </a:xfrm>
            </p:grpSpPr>
            <p:sp>
              <p:nvSpPr>
                <p:cNvPr id="91" name="object 40">
                  <a:extLst>
                    <a:ext uri="{FF2B5EF4-FFF2-40B4-BE49-F238E27FC236}">
                      <a16:creationId xmlns:a16="http://schemas.microsoft.com/office/drawing/2014/main" id="{F6D0C5D2-0763-421C-A56C-6CB6C1EFAB49}"/>
                    </a:ext>
                  </a:extLst>
                </p:cNvPr>
                <p:cNvSpPr/>
                <p:nvPr/>
              </p:nvSpPr>
              <p:spPr>
                <a:xfrm>
                  <a:off x="2850353" y="5152818"/>
                  <a:ext cx="647700" cy="658876"/>
                </a:xfrm>
                <a:custGeom>
                  <a:avLst/>
                  <a:gdLst/>
                  <a:ahLst/>
                  <a:cxnLst/>
                  <a:rect l="l" t="t" r="r" b="b"/>
                  <a:pathLst>
                    <a:path w="647700" h="658876">
                      <a:moveTo>
                        <a:pt x="0" y="329438"/>
                      </a:moveTo>
                      <a:lnTo>
                        <a:pt x="1073" y="302412"/>
                      </a:lnTo>
                      <a:lnTo>
                        <a:pt x="4239" y="275989"/>
                      </a:lnTo>
                      <a:lnTo>
                        <a:pt x="9414" y="250254"/>
                      </a:lnTo>
                      <a:lnTo>
                        <a:pt x="16514" y="225291"/>
                      </a:lnTo>
                      <a:lnTo>
                        <a:pt x="25455" y="201185"/>
                      </a:lnTo>
                      <a:lnTo>
                        <a:pt x="36155" y="178021"/>
                      </a:lnTo>
                      <a:lnTo>
                        <a:pt x="48530" y="155883"/>
                      </a:lnTo>
                      <a:lnTo>
                        <a:pt x="62496" y="134855"/>
                      </a:lnTo>
                      <a:lnTo>
                        <a:pt x="77970" y="115023"/>
                      </a:lnTo>
                      <a:lnTo>
                        <a:pt x="94868" y="96472"/>
                      </a:lnTo>
                      <a:lnTo>
                        <a:pt x="113108" y="79285"/>
                      </a:lnTo>
                      <a:lnTo>
                        <a:pt x="132606" y="63548"/>
                      </a:lnTo>
                      <a:lnTo>
                        <a:pt x="153278" y="49346"/>
                      </a:lnTo>
                      <a:lnTo>
                        <a:pt x="175040" y="36762"/>
                      </a:lnTo>
                      <a:lnTo>
                        <a:pt x="197810" y="25882"/>
                      </a:lnTo>
                      <a:lnTo>
                        <a:pt x="221504" y="16790"/>
                      </a:lnTo>
                      <a:lnTo>
                        <a:pt x="246038" y="9571"/>
                      </a:lnTo>
                      <a:lnTo>
                        <a:pt x="271329" y="4310"/>
                      </a:lnTo>
                      <a:lnTo>
                        <a:pt x="297294" y="1091"/>
                      </a:lnTo>
                      <a:lnTo>
                        <a:pt x="323850" y="0"/>
                      </a:lnTo>
                      <a:lnTo>
                        <a:pt x="350405" y="1091"/>
                      </a:lnTo>
                      <a:lnTo>
                        <a:pt x="376370" y="4310"/>
                      </a:lnTo>
                      <a:lnTo>
                        <a:pt x="401661" y="9571"/>
                      </a:lnTo>
                      <a:lnTo>
                        <a:pt x="426195" y="16790"/>
                      </a:lnTo>
                      <a:lnTo>
                        <a:pt x="449889" y="25882"/>
                      </a:lnTo>
                      <a:lnTo>
                        <a:pt x="472659" y="36762"/>
                      </a:lnTo>
                      <a:lnTo>
                        <a:pt x="494421" y="49346"/>
                      </a:lnTo>
                      <a:lnTo>
                        <a:pt x="515093" y="63548"/>
                      </a:lnTo>
                      <a:lnTo>
                        <a:pt x="534591" y="79285"/>
                      </a:lnTo>
                      <a:lnTo>
                        <a:pt x="552830" y="96472"/>
                      </a:lnTo>
                      <a:lnTo>
                        <a:pt x="569729" y="115023"/>
                      </a:lnTo>
                      <a:lnTo>
                        <a:pt x="585203" y="134855"/>
                      </a:lnTo>
                      <a:lnTo>
                        <a:pt x="599169" y="155883"/>
                      </a:lnTo>
                      <a:lnTo>
                        <a:pt x="611544" y="178021"/>
                      </a:lnTo>
                      <a:lnTo>
                        <a:pt x="622244" y="201185"/>
                      </a:lnTo>
                      <a:lnTo>
                        <a:pt x="631185" y="225291"/>
                      </a:lnTo>
                      <a:lnTo>
                        <a:pt x="638285" y="250254"/>
                      </a:lnTo>
                      <a:lnTo>
                        <a:pt x="643460" y="275989"/>
                      </a:lnTo>
                      <a:lnTo>
                        <a:pt x="646626" y="302412"/>
                      </a:lnTo>
                      <a:lnTo>
                        <a:pt x="647700" y="329438"/>
                      </a:lnTo>
                      <a:lnTo>
                        <a:pt x="646626" y="356446"/>
                      </a:lnTo>
                      <a:lnTo>
                        <a:pt x="643460" y="382855"/>
                      </a:lnTo>
                      <a:lnTo>
                        <a:pt x="638285" y="408579"/>
                      </a:lnTo>
                      <a:lnTo>
                        <a:pt x="631185" y="433535"/>
                      </a:lnTo>
                      <a:lnTo>
                        <a:pt x="622244" y="457636"/>
                      </a:lnTo>
                      <a:lnTo>
                        <a:pt x="611544" y="480798"/>
                      </a:lnTo>
                      <a:lnTo>
                        <a:pt x="599169" y="502936"/>
                      </a:lnTo>
                      <a:lnTo>
                        <a:pt x="585203" y="523965"/>
                      </a:lnTo>
                      <a:lnTo>
                        <a:pt x="569729" y="543800"/>
                      </a:lnTo>
                      <a:lnTo>
                        <a:pt x="552830" y="562356"/>
                      </a:lnTo>
                      <a:lnTo>
                        <a:pt x="534591" y="579547"/>
                      </a:lnTo>
                      <a:lnTo>
                        <a:pt x="515093" y="595290"/>
                      </a:lnTo>
                      <a:lnTo>
                        <a:pt x="494421" y="609499"/>
                      </a:lnTo>
                      <a:lnTo>
                        <a:pt x="472659" y="622089"/>
                      </a:lnTo>
                      <a:lnTo>
                        <a:pt x="449889" y="632975"/>
                      </a:lnTo>
                      <a:lnTo>
                        <a:pt x="426195" y="642073"/>
                      </a:lnTo>
                      <a:lnTo>
                        <a:pt x="401661" y="649297"/>
                      </a:lnTo>
                      <a:lnTo>
                        <a:pt x="376370" y="654562"/>
                      </a:lnTo>
                      <a:lnTo>
                        <a:pt x="350405" y="657783"/>
                      </a:lnTo>
                      <a:lnTo>
                        <a:pt x="323850" y="658876"/>
                      </a:lnTo>
                      <a:lnTo>
                        <a:pt x="297294" y="657783"/>
                      </a:lnTo>
                      <a:lnTo>
                        <a:pt x="271329" y="654562"/>
                      </a:lnTo>
                      <a:lnTo>
                        <a:pt x="246038" y="649297"/>
                      </a:lnTo>
                      <a:lnTo>
                        <a:pt x="221504" y="642073"/>
                      </a:lnTo>
                      <a:lnTo>
                        <a:pt x="197810" y="632975"/>
                      </a:lnTo>
                      <a:lnTo>
                        <a:pt x="175040" y="622089"/>
                      </a:lnTo>
                      <a:lnTo>
                        <a:pt x="153278" y="609499"/>
                      </a:lnTo>
                      <a:lnTo>
                        <a:pt x="132606" y="595290"/>
                      </a:lnTo>
                      <a:lnTo>
                        <a:pt x="113108" y="579547"/>
                      </a:lnTo>
                      <a:lnTo>
                        <a:pt x="94868" y="562356"/>
                      </a:lnTo>
                      <a:lnTo>
                        <a:pt x="77970" y="543800"/>
                      </a:lnTo>
                      <a:lnTo>
                        <a:pt x="62496" y="523965"/>
                      </a:lnTo>
                      <a:lnTo>
                        <a:pt x="48530" y="502936"/>
                      </a:lnTo>
                      <a:lnTo>
                        <a:pt x="36155" y="480798"/>
                      </a:lnTo>
                      <a:lnTo>
                        <a:pt x="25455" y="457636"/>
                      </a:lnTo>
                      <a:lnTo>
                        <a:pt x="16514" y="433535"/>
                      </a:lnTo>
                      <a:lnTo>
                        <a:pt x="9414" y="408579"/>
                      </a:lnTo>
                      <a:lnTo>
                        <a:pt x="4239" y="382855"/>
                      </a:lnTo>
                      <a:lnTo>
                        <a:pt x="1073" y="356446"/>
                      </a:lnTo>
                      <a:lnTo>
                        <a:pt x="0" y="329438"/>
                      </a:lnTo>
                      <a:close/>
                    </a:path>
                  </a:pathLst>
                </a:custGeom>
                <a:ln w="25400">
                  <a:solidFill>
                    <a:srgbClr val="000000"/>
                  </a:solidFill>
                </a:ln>
              </p:spPr>
              <p:txBody>
                <a:bodyPr wrap="square" lIns="0" tIns="0" rIns="0" bIns="0" rtlCol="0">
                  <a:noAutofit/>
                </a:bodyPr>
                <a:lstStyle/>
                <a:p>
                  <a:endParaRPr/>
                </a:p>
              </p:txBody>
            </p:sp>
            <p:sp>
              <p:nvSpPr>
                <p:cNvPr id="92" name="object 9">
                  <a:extLst>
                    <a:ext uri="{FF2B5EF4-FFF2-40B4-BE49-F238E27FC236}">
                      <a16:creationId xmlns:a16="http://schemas.microsoft.com/office/drawing/2014/main" id="{899FAA23-94FD-4E48-9167-5A7D99AD8E85}"/>
                    </a:ext>
                  </a:extLst>
                </p:cNvPr>
                <p:cNvSpPr txBox="1"/>
                <p:nvPr/>
              </p:nvSpPr>
              <p:spPr>
                <a:xfrm>
                  <a:off x="3639548" y="5319026"/>
                  <a:ext cx="1959681" cy="349461"/>
                </a:xfrm>
                <a:prstGeom prst="rect">
                  <a:avLst/>
                </a:prstGeom>
              </p:spPr>
              <p:txBody>
                <a:bodyPr wrap="square" lIns="0" tIns="0" rIns="0" bIns="0" rtlCol="0">
                  <a:noAutofit/>
                </a:bodyPr>
                <a:lstStyle/>
                <a:p>
                  <a:pPr>
                    <a:lnSpc>
                      <a:spcPts val="1735"/>
                    </a:lnSpc>
                    <a:spcBef>
                      <a:spcPts val="85"/>
                    </a:spcBef>
                  </a:pPr>
                  <a:r>
                    <a:rPr lang="en-US" spc="4" dirty="0" err="1">
                      <a:latin typeface="Tw Cen MT" panose="020B0602020104020603" pitchFamily="34" charset="0"/>
                      <a:cs typeface="Arial" panose="020B0604020202020204"/>
                    </a:rPr>
                    <a:t>Maklumat</a:t>
                  </a:r>
                  <a:r>
                    <a:rPr lang="en-US" spc="4" dirty="0">
                      <a:latin typeface="Tw Cen MT" panose="020B0602020104020603" pitchFamily="34" charset="0"/>
                      <a:cs typeface="Arial" panose="020B0604020202020204"/>
                    </a:rPr>
                    <a:t> </a:t>
                  </a:r>
                  <a:r>
                    <a:rPr lang="en-US" spc="4" dirty="0" err="1">
                      <a:latin typeface="Tw Cen MT" panose="020B0602020104020603" pitchFamily="34" charset="0"/>
                      <a:cs typeface="Arial" panose="020B0604020202020204"/>
                    </a:rPr>
                    <a:t>sewaan</a:t>
                  </a:r>
                  <a:endParaRPr>
                    <a:latin typeface="Tw Cen MT" panose="020B0602020104020603" pitchFamily="34" charset="0"/>
                    <a:cs typeface="Arial" panose="020B0604020202020204"/>
                  </a:endParaRPr>
                </a:p>
              </p:txBody>
            </p:sp>
            <p:pic>
              <p:nvPicPr>
                <p:cNvPr id="93" name="Picture 92" descr="money.png">
                  <a:extLst>
                    <a:ext uri="{FF2B5EF4-FFF2-40B4-BE49-F238E27FC236}">
                      <a16:creationId xmlns:a16="http://schemas.microsoft.com/office/drawing/2014/main" id="{905008FC-71DB-4393-981E-A6D444CF22B6}"/>
                    </a:ext>
                  </a:extLst>
                </p:cNvPr>
                <p:cNvPicPr>
                  <a:picLocks noChangeAspect="1"/>
                </p:cNvPicPr>
                <p:nvPr/>
              </p:nvPicPr>
              <p:blipFill>
                <a:blip r:embed="rId14" cstate="print"/>
                <a:stretch>
                  <a:fillRect/>
                </a:stretch>
              </p:blipFill>
              <p:spPr>
                <a:xfrm>
                  <a:off x="2928257" y="5213268"/>
                  <a:ext cx="504000" cy="504000"/>
                </a:xfrm>
                <a:prstGeom prst="rect">
                  <a:avLst/>
                </a:prstGeom>
              </p:spPr>
            </p:pic>
          </p:grpSp>
        </p:grpSp>
        <p:cxnSp>
          <p:nvCxnSpPr>
            <p:cNvPr id="16" name="Straight Connector 15">
              <a:extLst>
                <a:ext uri="{FF2B5EF4-FFF2-40B4-BE49-F238E27FC236}">
                  <a16:creationId xmlns:a16="http://schemas.microsoft.com/office/drawing/2014/main" id="{469D724A-6558-4ABA-8DD7-53D3521FDE08}"/>
                </a:ext>
              </a:extLst>
            </p:cNvPr>
            <p:cNvCxnSpPr/>
            <p:nvPr/>
          </p:nvCxnSpPr>
          <p:spPr>
            <a:xfrm>
              <a:off x="6125698" y="1360185"/>
              <a:ext cx="32003" cy="455767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E242D-B139-4CAF-B89E-61B1F27E12F1}"/>
                </a:ext>
              </a:extLst>
            </p:cNvPr>
            <p:cNvCxnSpPr/>
            <p:nvPr/>
          </p:nvCxnSpPr>
          <p:spPr>
            <a:xfrm>
              <a:off x="11800114" y="1188322"/>
              <a:ext cx="0" cy="469787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2A73C3-1375-4AC1-AF07-2E3098117813}"/>
                </a:ext>
              </a:extLst>
            </p:cNvPr>
            <p:cNvCxnSpPr/>
            <p:nvPr/>
          </p:nvCxnSpPr>
          <p:spPr>
            <a:xfrm>
              <a:off x="6157701" y="5915881"/>
              <a:ext cx="5652000" cy="1981"/>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72096A-CADF-485F-95EA-0FDB03EEF694}"/>
                </a:ext>
              </a:extLst>
            </p:cNvPr>
            <p:cNvCxnSpPr/>
            <p:nvPr/>
          </p:nvCxnSpPr>
          <p:spPr>
            <a:xfrm>
              <a:off x="8700656" y="1165108"/>
              <a:ext cx="3067792"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AEDE624-63EE-4D07-BDDD-1ED0B375BC8B}"/>
                </a:ext>
              </a:extLst>
            </p:cNvPr>
            <p:cNvGrpSpPr/>
            <p:nvPr/>
          </p:nvGrpSpPr>
          <p:grpSpPr>
            <a:xfrm>
              <a:off x="6303176" y="1410874"/>
              <a:ext cx="2680525" cy="507116"/>
              <a:chOff x="6516926" y="1717530"/>
              <a:chExt cx="2680525" cy="507116"/>
            </a:xfrm>
          </p:grpSpPr>
          <p:sp>
            <p:nvSpPr>
              <p:cNvPr id="80" name="object 81">
                <a:extLst>
                  <a:ext uri="{FF2B5EF4-FFF2-40B4-BE49-F238E27FC236}">
                    <a16:creationId xmlns:a16="http://schemas.microsoft.com/office/drawing/2014/main" id="{D9AB22C6-13CE-4B99-8AD3-FB1E6E5E934D}"/>
                  </a:ext>
                </a:extLst>
              </p:cNvPr>
              <p:cNvSpPr/>
              <p:nvPr/>
            </p:nvSpPr>
            <p:spPr>
              <a:xfrm>
                <a:off x="6516926" y="1717530"/>
                <a:ext cx="468000" cy="468000"/>
              </a:xfrm>
              <a:prstGeom prst="rect">
                <a:avLst/>
              </a:prstGeom>
              <a:blipFill>
                <a:blip r:embed="rId15" cstate="print"/>
                <a:stretch>
                  <a:fillRect/>
                </a:stretch>
              </a:blipFill>
            </p:spPr>
            <p:txBody>
              <a:bodyPr wrap="square" lIns="0" tIns="0" rIns="0" bIns="0" rtlCol="0">
                <a:noAutofit/>
              </a:bodyPr>
              <a:lstStyle/>
              <a:p>
                <a:endParaRPr/>
              </a:p>
            </p:txBody>
          </p:sp>
          <p:sp>
            <p:nvSpPr>
              <p:cNvPr id="81" name="object 9">
                <a:extLst>
                  <a:ext uri="{FF2B5EF4-FFF2-40B4-BE49-F238E27FC236}">
                    <a16:creationId xmlns:a16="http://schemas.microsoft.com/office/drawing/2014/main" id="{F1B46D3F-E331-4164-BD12-7EB3776135E1}"/>
                  </a:ext>
                </a:extLst>
              </p:cNvPr>
              <p:cNvSpPr txBox="1"/>
              <p:nvPr/>
            </p:nvSpPr>
            <p:spPr>
              <a:xfrm>
                <a:off x="7319158" y="1875185"/>
                <a:ext cx="1878293" cy="349461"/>
              </a:xfrm>
              <a:prstGeom prst="rect">
                <a:avLst/>
              </a:prstGeom>
            </p:spPr>
            <p:txBody>
              <a:bodyPr wrap="square" lIns="0" tIns="0" rIns="0" bIns="0" rtlCol="0" anchor="ctr">
                <a:noAutofit/>
              </a:bodyPr>
              <a:lstStyle/>
              <a:p>
                <a:pPr>
                  <a:lnSpc>
                    <a:spcPts val="1735"/>
                  </a:lnSpc>
                  <a:spcBef>
                    <a:spcPts val="85"/>
                  </a:spcBef>
                </a:pPr>
                <a:r>
                  <a:rPr lang="en-US" spc="4" dirty="0" err="1">
                    <a:latin typeface="Tw Cen MT" panose="020B0602020104020603" pitchFamily="34" charset="0"/>
                    <a:cs typeface="Arial" panose="020B0604020202020204"/>
                  </a:rPr>
                  <a:t>Isi</a:t>
                </a:r>
                <a:r>
                  <a:rPr lang="en-US" spc="4" dirty="0">
                    <a:latin typeface="Tw Cen MT" panose="020B0602020104020603" pitchFamily="34" charset="0"/>
                    <a:cs typeface="Arial" panose="020B0604020202020204"/>
                  </a:rPr>
                  <a:t>  </a:t>
                </a:r>
                <a:r>
                  <a:rPr lang="en-US" spc="4" dirty="0" err="1">
                    <a:latin typeface="Tw Cen MT" panose="020B0602020104020603" pitchFamily="34" charset="0"/>
                    <a:cs typeface="Arial" panose="020B0604020202020204"/>
                  </a:rPr>
                  <a:t>Rumah</a:t>
                </a:r>
                <a:endParaRPr>
                  <a:latin typeface="Tw Cen MT" panose="020B0602020104020603" pitchFamily="34" charset="0"/>
                  <a:cs typeface="Arial" panose="020B0604020202020204"/>
                </a:endParaRPr>
              </a:p>
            </p:txBody>
          </p:sp>
        </p:grpSp>
        <p:grpSp>
          <p:nvGrpSpPr>
            <p:cNvPr id="21" name="Group 20">
              <a:extLst>
                <a:ext uri="{FF2B5EF4-FFF2-40B4-BE49-F238E27FC236}">
                  <a16:creationId xmlns:a16="http://schemas.microsoft.com/office/drawing/2014/main" id="{7D459942-12F5-43BF-8F43-72C6301F564A}"/>
                </a:ext>
              </a:extLst>
            </p:cNvPr>
            <p:cNvGrpSpPr/>
            <p:nvPr/>
          </p:nvGrpSpPr>
          <p:grpSpPr>
            <a:xfrm>
              <a:off x="6314079" y="1946640"/>
              <a:ext cx="2635744" cy="489158"/>
              <a:chOff x="6559728" y="2647908"/>
              <a:chExt cx="2635744" cy="489158"/>
            </a:xfrm>
          </p:grpSpPr>
          <p:grpSp>
            <p:nvGrpSpPr>
              <p:cNvPr id="76" name="Group 75">
                <a:extLst>
                  <a:ext uri="{FF2B5EF4-FFF2-40B4-BE49-F238E27FC236}">
                    <a16:creationId xmlns:a16="http://schemas.microsoft.com/office/drawing/2014/main" id="{7AA6B769-9AF5-4501-AAE1-D3BB7E2A8E7C}"/>
                  </a:ext>
                </a:extLst>
              </p:cNvPr>
              <p:cNvGrpSpPr/>
              <p:nvPr/>
            </p:nvGrpSpPr>
            <p:grpSpPr>
              <a:xfrm>
                <a:off x="6559728" y="2647908"/>
                <a:ext cx="468000" cy="468000"/>
                <a:chOff x="6571603" y="2600408"/>
                <a:chExt cx="468000" cy="468000"/>
              </a:xfrm>
            </p:grpSpPr>
            <p:sp>
              <p:nvSpPr>
                <p:cNvPr id="78" name="object 53">
                  <a:extLst>
                    <a:ext uri="{FF2B5EF4-FFF2-40B4-BE49-F238E27FC236}">
                      <a16:creationId xmlns:a16="http://schemas.microsoft.com/office/drawing/2014/main" id="{25315BF1-1344-4C09-934D-3B6D054AB15C}"/>
                    </a:ext>
                  </a:extLst>
                </p:cNvPr>
                <p:cNvSpPr/>
                <p:nvPr/>
              </p:nvSpPr>
              <p:spPr>
                <a:xfrm>
                  <a:off x="6571603" y="2600408"/>
                  <a:ext cx="468000" cy="468000"/>
                </a:xfrm>
                <a:custGeom>
                  <a:avLst/>
                  <a:gdLst/>
                  <a:ahLst/>
                  <a:cxnLst/>
                  <a:rect l="l" t="t" r="r" b="b"/>
                  <a:pathLst>
                    <a:path w="649351" h="658876">
                      <a:moveTo>
                        <a:pt x="0" y="329438"/>
                      </a:moveTo>
                      <a:lnTo>
                        <a:pt x="1075" y="302412"/>
                      </a:lnTo>
                      <a:lnTo>
                        <a:pt x="4247" y="275989"/>
                      </a:lnTo>
                      <a:lnTo>
                        <a:pt x="9431" y="250254"/>
                      </a:lnTo>
                      <a:lnTo>
                        <a:pt x="16544" y="225291"/>
                      </a:lnTo>
                      <a:lnTo>
                        <a:pt x="25503" y="201185"/>
                      </a:lnTo>
                      <a:lnTo>
                        <a:pt x="36223" y="178021"/>
                      </a:lnTo>
                      <a:lnTo>
                        <a:pt x="48623" y="155883"/>
                      </a:lnTo>
                      <a:lnTo>
                        <a:pt x="62618" y="134855"/>
                      </a:lnTo>
                      <a:lnTo>
                        <a:pt x="78124" y="115023"/>
                      </a:lnTo>
                      <a:lnTo>
                        <a:pt x="95059" y="96472"/>
                      </a:lnTo>
                      <a:lnTo>
                        <a:pt x="113339" y="79285"/>
                      </a:lnTo>
                      <a:lnTo>
                        <a:pt x="132880" y="63548"/>
                      </a:lnTo>
                      <a:lnTo>
                        <a:pt x="153599" y="49346"/>
                      </a:lnTo>
                      <a:lnTo>
                        <a:pt x="175413" y="36762"/>
                      </a:lnTo>
                      <a:lnTo>
                        <a:pt x="198239" y="25882"/>
                      </a:lnTo>
                      <a:lnTo>
                        <a:pt x="221991" y="16790"/>
                      </a:lnTo>
                      <a:lnTo>
                        <a:pt x="246589" y="9571"/>
                      </a:lnTo>
                      <a:lnTo>
                        <a:pt x="271947" y="4310"/>
                      </a:lnTo>
                      <a:lnTo>
                        <a:pt x="297982" y="1091"/>
                      </a:lnTo>
                      <a:lnTo>
                        <a:pt x="324612" y="0"/>
                      </a:lnTo>
                      <a:lnTo>
                        <a:pt x="351242" y="1091"/>
                      </a:lnTo>
                      <a:lnTo>
                        <a:pt x="377280" y="4310"/>
                      </a:lnTo>
                      <a:lnTo>
                        <a:pt x="402642" y="9571"/>
                      </a:lnTo>
                      <a:lnTo>
                        <a:pt x="427245" y="16790"/>
                      </a:lnTo>
                      <a:lnTo>
                        <a:pt x="451004" y="25882"/>
                      </a:lnTo>
                      <a:lnTo>
                        <a:pt x="473837" y="36762"/>
                      </a:lnTo>
                      <a:lnTo>
                        <a:pt x="495659" y="49346"/>
                      </a:lnTo>
                      <a:lnTo>
                        <a:pt x="516388" y="63548"/>
                      </a:lnTo>
                      <a:lnTo>
                        <a:pt x="535938" y="79285"/>
                      </a:lnTo>
                      <a:lnTo>
                        <a:pt x="554227" y="96472"/>
                      </a:lnTo>
                      <a:lnTo>
                        <a:pt x="571172" y="115023"/>
                      </a:lnTo>
                      <a:lnTo>
                        <a:pt x="586688" y="134855"/>
                      </a:lnTo>
                      <a:lnTo>
                        <a:pt x="600691" y="155883"/>
                      </a:lnTo>
                      <a:lnTo>
                        <a:pt x="613099" y="178021"/>
                      </a:lnTo>
                      <a:lnTo>
                        <a:pt x="623827" y="201185"/>
                      </a:lnTo>
                      <a:lnTo>
                        <a:pt x="632793" y="225291"/>
                      </a:lnTo>
                      <a:lnTo>
                        <a:pt x="639911" y="250254"/>
                      </a:lnTo>
                      <a:lnTo>
                        <a:pt x="645100" y="275989"/>
                      </a:lnTo>
                      <a:lnTo>
                        <a:pt x="648274" y="302412"/>
                      </a:lnTo>
                      <a:lnTo>
                        <a:pt x="649351" y="329438"/>
                      </a:lnTo>
                      <a:lnTo>
                        <a:pt x="648274" y="356446"/>
                      </a:lnTo>
                      <a:lnTo>
                        <a:pt x="645100" y="382855"/>
                      </a:lnTo>
                      <a:lnTo>
                        <a:pt x="639911" y="408579"/>
                      </a:lnTo>
                      <a:lnTo>
                        <a:pt x="632793" y="433535"/>
                      </a:lnTo>
                      <a:lnTo>
                        <a:pt x="623827" y="457636"/>
                      </a:lnTo>
                      <a:lnTo>
                        <a:pt x="613099" y="480798"/>
                      </a:lnTo>
                      <a:lnTo>
                        <a:pt x="600691" y="502936"/>
                      </a:lnTo>
                      <a:lnTo>
                        <a:pt x="586688" y="523965"/>
                      </a:lnTo>
                      <a:lnTo>
                        <a:pt x="571172" y="543800"/>
                      </a:lnTo>
                      <a:lnTo>
                        <a:pt x="554227" y="562356"/>
                      </a:lnTo>
                      <a:lnTo>
                        <a:pt x="535938" y="579547"/>
                      </a:lnTo>
                      <a:lnTo>
                        <a:pt x="516388" y="595290"/>
                      </a:lnTo>
                      <a:lnTo>
                        <a:pt x="495659" y="609499"/>
                      </a:lnTo>
                      <a:lnTo>
                        <a:pt x="473837" y="622089"/>
                      </a:lnTo>
                      <a:lnTo>
                        <a:pt x="451004" y="632975"/>
                      </a:lnTo>
                      <a:lnTo>
                        <a:pt x="427245" y="642073"/>
                      </a:lnTo>
                      <a:lnTo>
                        <a:pt x="402642" y="649297"/>
                      </a:lnTo>
                      <a:lnTo>
                        <a:pt x="377280" y="654562"/>
                      </a:lnTo>
                      <a:lnTo>
                        <a:pt x="351242" y="657783"/>
                      </a:lnTo>
                      <a:lnTo>
                        <a:pt x="324612" y="658876"/>
                      </a:lnTo>
                      <a:lnTo>
                        <a:pt x="297982" y="657783"/>
                      </a:lnTo>
                      <a:lnTo>
                        <a:pt x="271947" y="654562"/>
                      </a:lnTo>
                      <a:lnTo>
                        <a:pt x="246589" y="649297"/>
                      </a:lnTo>
                      <a:lnTo>
                        <a:pt x="221991" y="642073"/>
                      </a:lnTo>
                      <a:lnTo>
                        <a:pt x="198239" y="632975"/>
                      </a:lnTo>
                      <a:lnTo>
                        <a:pt x="175413" y="622089"/>
                      </a:lnTo>
                      <a:lnTo>
                        <a:pt x="153599" y="609499"/>
                      </a:lnTo>
                      <a:lnTo>
                        <a:pt x="132880" y="595290"/>
                      </a:lnTo>
                      <a:lnTo>
                        <a:pt x="113339" y="579547"/>
                      </a:lnTo>
                      <a:lnTo>
                        <a:pt x="95059" y="562356"/>
                      </a:lnTo>
                      <a:lnTo>
                        <a:pt x="78124" y="543800"/>
                      </a:lnTo>
                      <a:lnTo>
                        <a:pt x="62618" y="523965"/>
                      </a:lnTo>
                      <a:lnTo>
                        <a:pt x="48623" y="502936"/>
                      </a:lnTo>
                      <a:lnTo>
                        <a:pt x="36223" y="480798"/>
                      </a:lnTo>
                      <a:lnTo>
                        <a:pt x="25503" y="457636"/>
                      </a:lnTo>
                      <a:lnTo>
                        <a:pt x="16544" y="433535"/>
                      </a:lnTo>
                      <a:lnTo>
                        <a:pt x="9431" y="408579"/>
                      </a:lnTo>
                      <a:lnTo>
                        <a:pt x="4247" y="382855"/>
                      </a:lnTo>
                      <a:lnTo>
                        <a:pt x="1075" y="356446"/>
                      </a:lnTo>
                      <a:lnTo>
                        <a:pt x="0" y="329438"/>
                      </a:lnTo>
                      <a:close/>
                    </a:path>
                  </a:pathLst>
                </a:custGeom>
                <a:ln w="25399">
                  <a:solidFill>
                    <a:srgbClr val="000000"/>
                  </a:solidFill>
                </a:ln>
              </p:spPr>
              <p:txBody>
                <a:bodyPr wrap="square" lIns="0" tIns="0" rIns="0" bIns="0" rtlCol="0">
                  <a:noAutofit/>
                </a:bodyPr>
                <a:lstStyle/>
                <a:p>
                  <a:endParaRPr/>
                </a:p>
              </p:txBody>
            </p:sp>
            <p:sp>
              <p:nvSpPr>
                <p:cNvPr id="79" name="object 54">
                  <a:extLst>
                    <a:ext uri="{FF2B5EF4-FFF2-40B4-BE49-F238E27FC236}">
                      <a16:creationId xmlns:a16="http://schemas.microsoft.com/office/drawing/2014/main" id="{B1761C6C-C78A-4B55-A090-EAA37F91DEA6}"/>
                    </a:ext>
                  </a:extLst>
                </p:cNvPr>
                <p:cNvSpPr/>
                <p:nvPr/>
              </p:nvSpPr>
              <p:spPr>
                <a:xfrm>
                  <a:off x="6661603" y="2713011"/>
                  <a:ext cx="288000" cy="288000"/>
                </a:xfrm>
                <a:prstGeom prst="rect">
                  <a:avLst/>
                </a:prstGeom>
                <a:blipFill>
                  <a:blip r:embed="rId16" cstate="print"/>
                  <a:stretch>
                    <a:fillRect/>
                  </a:stretch>
                </a:blipFill>
              </p:spPr>
              <p:txBody>
                <a:bodyPr wrap="square" lIns="0" tIns="0" rIns="0" bIns="0" rtlCol="0">
                  <a:noAutofit/>
                </a:bodyPr>
                <a:lstStyle/>
                <a:p>
                  <a:endParaRPr/>
                </a:p>
              </p:txBody>
            </p:sp>
          </p:grpSp>
          <p:sp>
            <p:nvSpPr>
              <p:cNvPr id="77" name="object 9">
                <a:extLst>
                  <a:ext uri="{FF2B5EF4-FFF2-40B4-BE49-F238E27FC236}">
                    <a16:creationId xmlns:a16="http://schemas.microsoft.com/office/drawing/2014/main" id="{2DFD83C6-E7F4-4CCF-A790-8F7C778436BA}"/>
                  </a:ext>
                </a:extLst>
              </p:cNvPr>
              <p:cNvSpPr txBox="1"/>
              <p:nvPr/>
            </p:nvSpPr>
            <p:spPr>
              <a:xfrm>
                <a:off x="7317179" y="2787605"/>
                <a:ext cx="1878293" cy="349461"/>
              </a:xfrm>
              <a:prstGeom prst="rect">
                <a:avLst/>
              </a:prstGeom>
            </p:spPr>
            <p:txBody>
              <a:bodyPr wrap="square" lIns="0" tIns="0" rIns="0" bIns="0" rtlCol="0" anchor="ctr">
                <a:noAutofit/>
              </a:bodyPr>
              <a:lstStyle/>
              <a:p>
                <a:pPr>
                  <a:lnSpc>
                    <a:spcPts val="1735"/>
                  </a:lnSpc>
                  <a:spcBef>
                    <a:spcPts val="85"/>
                  </a:spcBef>
                </a:pPr>
                <a:r>
                  <a:rPr lang="en-US" spc="4" dirty="0" err="1">
                    <a:latin typeface="Tw Cen MT" panose="020B0602020104020603" pitchFamily="34" charset="0"/>
                    <a:cs typeface="Arial" panose="020B0604020202020204"/>
                  </a:rPr>
                  <a:t>Jantina</a:t>
                </a:r>
                <a:endParaRPr>
                  <a:latin typeface="Tw Cen MT" panose="020B0602020104020603" pitchFamily="34" charset="0"/>
                  <a:cs typeface="Arial" panose="020B0604020202020204"/>
                </a:endParaRPr>
              </a:p>
            </p:txBody>
          </p:sp>
        </p:grpSp>
        <p:grpSp>
          <p:nvGrpSpPr>
            <p:cNvPr id="22" name="Group 21">
              <a:extLst>
                <a:ext uri="{FF2B5EF4-FFF2-40B4-BE49-F238E27FC236}">
                  <a16:creationId xmlns:a16="http://schemas.microsoft.com/office/drawing/2014/main" id="{149A594E-6D13-4221-9660-2C83D4F33814}"/>
                </a:ext>
              </a:extLst>
            </p:cNvPr>
            <p:cNvGrpSpPr/>
            <p:nvPr/>
          </p:nvGrpSpPr>
          <p:grpSpPr>
            <a:xfrm>
              <a:off x="6329033" y="2508268"/>
              <a:ext cx="2618179" cy="468000"/>
              <a:chOff x="6565418" y="3559707"/>
              <a:chExt cx="2618179" cy="468000"/>
            </a:xfrm>
          </p:grpSpPr>
          <p:grpSp>
            <p:nvGrpSpPr>
              <p:cNvPr id="70" name="Group 69">
                <a:extLst>
                  <a:ext uri="{FF2B5EF4-FFF2-40B4-BE49-F238E27FC236}">
                    <a16:creationId xmlns:a16="http://schemas.microsoft.com/office/drawing/2014/main" id="{8849D456-19BE-4B39-8823-1DA73C1AFF64}"/>
                  </a:ext>
                </a:extLst>
              </p:cNvPr>
              <p:cNvGrpSpPr/>
              <p:nvPr/>
            </p:nvGrpSpPr>
            <p:grpSpPr>
              <a:xfrm>
                <a:off x="6565418" y="3559707"/>
                <a:ext cx="468000" cy="468000"/>
                <a:chOff x="8049833" y="3049070"/>
                <a:chExt cx="468000" cy="468000"/>
              </a:xfrm>
            </p:grpSpPr>
            <p:sp>
              <p:nvSpPr>
                <p:cNvPr id="72" name="object 74">
                  <a:extLst>
                    <a:ext uri="{FF2B5EF4-FFF2-40B4-BE49-F238E27FC236}">
                      <a16:creationId xmlns:a16="http://schemas.microsoft.com/office/drawing/2014/main" id="{4B94E0FC-90CE-42EA-8428-89343C9AA838}"/>
                    </a:ext>
                  </a:extLst>
                </p:cNvPr>
                <p:cNvSpPr/>
                <p:nvPr/>
              </p:nvSpPr>
              <p:spPr>
                <a:xfrm>
                  <a:off x="8049833" y="3049070"/>
                  <a:ext cx="468000" cy="468000"/>
                </a:xfrm>
                <a:custGeom>
                  <a:avLst/>
                  <a:gdLst/>
                  <a:ahLst/>
                  <a:cxnLst/>
                  <a:rect l="l" t="t" r="r" b="b"/>
                  <a:pathLst>
                    <a:path w="647700" h="658876">
                      <a:moveTo>
                        <a:pt x="0" y="329438"/>
                      </a:moveTo>
                      <a:lnTo>
                        <a:pt x="1073" y="302429"/>
                      </a:lnTo>
                      <a:lnTo>
                        <a:pt x="4239" y="276020"/>
                      </a:lnTo>
                      <a:lnTo>
                        <a:pt x="9414" y="250296"/>
                      </a:lnTo>
                      <a:lnTo>
                        <a:pt x="16514" y="225340"/>
                      </a:lnTo>
                      <a:lnTo>
                        <a:pt x="25455" y="201239"/>
                      </a:lnTo>
                      <a:lnTo>
                        <a:pt x="36155" y="178077"/>
                      </a:lnTo>
                      <a:lnTo>
                        <a:pt x="48530" y="155939"/>
                      </a:lnTo>
                      <a:lnTo>
                        <a:pt x="62496" y="134910"/>
                      </a:lnTo>
                      <a:lnTo>
                        <a:pt x="77970" y="115075"/>
                      </a:lnTo>
                      <a:lnTo>
                        <a:pt x="94868" y="96520"/>
                      </a:lnTo>
                      <a:lnTo>
                        <a:pt x="113108" y="79328"/>
                      </a:lnTo>
                      <a:lnTo>
                        <a:pt x="132606" y="63585"/>
                      </a:lnTo>
                      <a:lnTo>
                        <a:pt x="153278" y="49376"/>
                      </a:lnTo>
                      <a:lnTo>
                        <a:pt x="175040" y="36786"/>
                      </a:lnTo>
                      <a:lnTo>
                        <a:pt x="197810" y="25900"/>
                      </a:lnTo>
                      <a:lnTo>
                        <a:pt x="221504" y="16802"/>
                      </a:lnTo>
                      <a:lnTo>
                        <a:pt x="246038" y="9578"/>
                      </a:lnTo>
                      <a:lnTo>
                        <a:pt x="271329" y="4313"/>
                      </a:lnTo>
                      <a:lnTo>
                        <a:pt x="297294" y="1092"/>
                      </a:lnTo>
                      <a:lnTo>
                        <a:pt x="323850" y="0"/>
                      </a:lnTo>
                      <a:lnTo>
                        <a:pt x="350405" y="1092"/>
                      </a:lnTo>
                      <a:lnTo>
                        <a:pt x="376370" y="4313"/>
                      </a:lnTo>
                      <a:lnTo>
                        <a:pt x="401661" y="9578"/>
                      </a:lnTo>
                      <a:lnTo>
                        <a:pt x="426195" y="16802"/>
                      </a:lnTo>
                      <a:lnTo>
                        <a:pt x="449889" y="25900"/>
                      </a:lnTo>
                      <a:lnTo>
                        <a:pt x="472659" y="36786"/>
                      </a:lnTo>
                      <a:lnTo>
                        <a:pt x="494421" y="49376"/>
                      </a:lnTo>
                      <a:lnTo>
                        <a:pt x="515093" y="63585"/>
                      </a:lnTo>
                      <a:lnTo>
                        <a:pt x="534591" y="79328"/>
                      </a:lnTo>
                      <a:lnTo>
                        <a:pt x="552830" y="96520"/>
                      </a:lnTo>
                      <a:lnTo>
                        <a:pt x="569729" y="115075"/>
                      </a:lnTo>
                      <a:lnTo>
                        <a:pt x="585203" y="134910"/>
                      </a:lnTo>
                      <a:lnTo>
                        <a:pt x="599169" y="155939"/>
                      </a:lnTo>
                      <a:lnTo>
                        <a:pt x="611544" y="178077"/>
                      </a:lnTo>
                      <a:lnTo>
                        <a:pt x="622244" y="201239"/>
                      </a:lnTo>
                      <a:lnTo>
                        <a:pt x="631185" y="225340"/>
                      </a:lnTo>
                      <a:lnTo>
                        <a:pt x="638285" y="250296"/>
                      </a:lnTo>
                      <a:lnTo>
                        <a:pt x="643460" y="276020"/>
                      </a:lnTo>
                      <a:lnTo>
                        <a:pt x="646626" y="302429"/>
                      </a:lnTo>
                      <a:lnTo>
                        <a:pt x="647700" y="329438"/>
                      </a:lnTo>
                      <a:lnTo>
                        <a:pt x="646626" y="356463"/>
                      </a:lnTo>
                      <a:lnTo>
                        <a:pt x="643460" y="382886"/>
                      </a:lnTo>
                      <a:lnTo>
                        <a:pt x="638285" y="408621"/>
                      </a:lnTo>
                      <a:lnTo>
                        <a:pt x="631185" y="433584"/>
                      </a:lnTo>
                      <a:lnTo>
                        <a:pt x="622244" y="457690"/>
                      </a:lnTo>
                      <a:lnTo>
                        <a:pt x="611544" y="480854"/>
                      </a:lnTo>
                      <a:lnTo>
                        <a:pt x="599169" y="502992"/>
                      </a:lnTo>
                      <a:lnTo>
                        <a:pt x="585203" y="524020"/>
                      </a:lnTo>
                      <a:lnTo>
                        <a:pt x="569729" y="543852"/>
                      </a:lnTo>
                      <a:lnTo>
                        <a:pt x="552830" y="562403"/>
                      </a:lnTo>
                      <a:lnTo>
                        <a:pt x="534591" y="579590"/>
                      </a:lnTo>
                      <a:lnTo>
                        <a:pt x="515093" y="595327"/>
                      </a:lnTo>
                      <a:lnTo>
                        <a:pt x="494421" y="609529"/>
                      </a:lnTo>
                      <a:lnTo>
                        <a:pt x="472659" y="622113"/>
                      </a:lnTo>
                      <a:lnTo>
                        <a:pt x="449889" y="632993"/>
                      </a:lnTo>
                      <a:lnTo>
                        <a:pt x="426195" y="642085"/>
                      </a:lnTo>
                      <a:lnTo>
                        <a:pt x="401661" y="649304"/>
                      </a:lnTo>
                      <a:lnTo>
                        <a:pt x="376370" y="654565"/>
                      </a:lnTo>
                      <a:lnTo>
                        <a:pt x="350405" y="657784"/>
                      </a:lnTo>
                      <a:lnTo>
                        <a:pt x="323850" y="658876"/>
                      </a:lnTo>
                      <a:lnTo>
                        <a:pt x="297294" y="657784"/>
                      </a:lnTo>
                      <a:lnTo>
                        <a:pt x="271329" y="654565"/>
                      </a:lnTo>
                      <a:lnTo>
                        <a:pt x="246038" y="649304"/>
                      </a:lnTo>
                      <a:lnTo>
                        <a:pt x="221504" y="642085"/>
                      </a:lnTo>
                      <a:lnTo>
                        <a:pt x="197810" y="632993"/>
                      </a:lnTo>
                      <a:lnTo>
                        <a:pt x="175040" y="622113"/>
                      </a:lnTo>
                      <a:lnTo>
                        <a:pt x="153278" y="609529"/>
                      </a:lnTo>
                      <a:lnTo>
                        <a:pt x="132606" y="595327"/>
                      </a:lnTo>
                      <a:lnTo>
                        <a:pt x="113108" y="579590"/>
                      </a:lnTo>
                      <a:lnTo>
                        <a:pt x="94868" y="562403"/>
                      </a:lnTo>
                      <a:lnTo>
                        <a:pt x="77970" y="543852"/>
                      </a:lnTo>
                      <a:lnTo>
                        <a:pt x="62496" y="524020"/>
                      </a:lnTo>
                      <a:lnTo>
                        <a:pt x="48530" y="502992"/>
                      </a:lnTo>
                      <a:lnTo>
                        <a:pt x="36155" y="480854"/>
                      </a:lnTo>
                      <a:lnTo>
                        <a:pt x="25455" y="457690"/>
                      </a:lnTo>
                      <a:lnTo>
                        <a:pt x="16514" y="433584"/>
                      </a:lnTo>
                      <a:lnTo>
                        <a:pt x="9414" y="408621"/>
                      </a:lnTo>
                      <a:lnTo>
                        <a:pt x="4239" y="382886"/>
                      </a:lnTo>
                      <a:lnTo>
                        <a:pt x="1073" y="356463"/>
                      </a:lnTo>
                      <a:lnTo>
                        <a:pt x="0" y="329438"/>
                      </a:lnTo>
                      <a:close/>
                    </a:path>
                  </a:pathLst>
                </a:custGeom>
                <a:ln w="25400">
                  <a:solidFill>
                    <a:srgbClr val="000000"/>
                  </a:solidFill>
                </a:ln>
              </p:spPr>
              <p:txBody>
                <a:bodyPr wrap="square" lIns="0" tIns="0" rIns="0" bIns="0" rtlCol="0">
                  <a:noAutofit/>
                </a:bodyPr>
                <a:lstStyle/>
                <a:p>
                  <a:endParaRPr/>
                </a:p>
              </p:txBody>
            </p:sp>
            <p:sp>
              <p:nvSpPr>
                <p:cNvPr id="73" name="object 75">
                  <a:extLst>
                    <a:ext uri="{FF2B5EF4-FFF2-40B4-BE49-F238E27FC236}">
                      <a16:creationId xmlns:a16="http://schemas.microsoft.com/office/drawing/2014/main" id="{39C806C2-04A9-4D6E-9355-689EB25549C7}"/>
                    </a:ext>
                  </a:extLst>
                </p:cNvPr>
                <p:cNvSpPr/>
                <p:nvPr/>
              </p:nvSpPr>
              <p:spPr>
                <a:xfrm>
                  <a:off x="8070570" y="3111522"/>
                  <a:ext cx="213263" cy="246496"/>
                </a:xfrm>
                <a:prstGeom prst="rect">
                  <a:avLst/>
                </a:prstGeom>
                <a:blipFill>
                  <a:blip r:embed="rId17" cstate="print"/>
                  <a:stretch>
                    <a:fillRect/>
                  </a:stretch>
                </a:blipFill>
              </p:spPr>
              <p:txBody>
                <a:bodyPr wrap="square" lIns="0" tIns="0" rIns="0" bIns="0" rtlCol="0">
                  <a:noAutofit/>
                </a:bodyPr>
                <a:lstStyle/>
                <a:p>
                  <a:endParaRPr/>
                </a:p>
              </p:txBody>
            </p:sp>
            <p:sp>
              <p:nvSpPr>
                <p:cNvPr id="74" name="object 76">
                  <a:extLst>
                    <a:ext uri="{FF2B5EF4-FFF2-40B4-BE49-F238E27FC236}">
                      <a16:creationId xmlns:a16="http://schemas.microsoft.com/office/drawing/2014/main" id="{49E1057A-5732-4ECE-B1FA-5F7592151600}"/>
                    </a:ext>
                  </a:extLst>
                </p:cNvPr>
                <p:cNvSpPr/>
                <p:nvPr/>
              </p:nvSpPr>
              <p:spPr>
                <a:xfrm>
                  <a:off x="8312476" y="3140041"/>
                  <a:ext cx="192736" cy="179918"/>
                </a:xfrm>
                <a:prstGeom prst="rect">
                  <a:avLst/>
                </a:prstGeom>
                <a:blipFill>
                  <a:blip r:embed="rId18" cstate="print"/>
                  <a:stretch>
                    <a:fillRect/>
                  </a:stretch>
                </a:blipFill>
              </p:spPr>
              <p:txBody>
                <a:bodyPr wrap="square" lIns="0" tIns="0" rIns="0" bIns="0" rtlCol="0">
                  <a:noAutofit/>
                </a:bodyPr>
                <a:lstStyle/>
                <a:p>
                  <a:endParaRPr/>
                </a:p>
              </p:txBody>
            </p:sp>
            <p:sp>
              <p:nvSpPr>
                <p:cNvPr id="75" name="object 77">
                  <a:extLst>
                    <a:ext uri="{FF2B5EF4-FFF2-40B4-BE49-F238E27FC236}">
                      <a16:creationId xmlns:a16="http://schemas.microsoft.com/office/drawing/2014/main" id="{FB10E7FB-3F94-406B-B37E-6CF7742F76B0}"/>
                    </a:ext>
                  </a:extLst>
                </p:cNvPr>
                <p:cNvSpPr/>
                <p:nvPr/>
              </p:nvSpPr>
              <p:spPr>
                <a:xfrm>
                  <a:off x="8179778" y="3311340"/>
                  <a:ext cx="210466" cy="179625"/>
                </a:xfrm>
                <a:prstGeom prst="rect">
                  <a:avLst/>
                </a:prstGeom>
                <a:blipFill>
                  <a:blip r:embed="rId19" cstate="print"/>
                  <a:stretch>
                    <a:fillRect/>
                  </a:stretch>
                </a:blipFill>
              </p:spPr>
              <p:txBody>
                <a:bodyPr wrap="square" lIns="0" tIns="0" rIns="0" bIns="0" rtlCol="0">
                  <a:noAutofit/>
                </a:bodyPr>
                <a:lstStyle/>
                <a:p>
                  <a:endParaRPr/>
                </a:p>
              </p:txBody>
            </p:sp>
          </p:grpSp>
          <p:sp>
            <p:nvSpPr>
              <p:cNvPr id="71" name="object 9">
                <a:extLst>
                  <a:ext uri="{FF2B5EF4-FFF2-40B4-BE49-F238E27FC236}">
                    <a16:creationId xmlns:a16="http://schemas.microsoft.com/office/drawing/2014/main" id="{90713A5A-9671-4B34-9FFF-F0897128CACE}"/>
                  </a:ext>
                </a:extLst>
              </p:cNvPr>
              <p:cNvSpPr txBox="1"/>
              <p:nvPr/>
            </p:nvSpPr>
            <p:spPr>
              <a:xfrm>
                <a:off x="7305304" y="3642629"/>
                <a:ext cx="1878293" cy="349461"/>
              </a:xfrm>
              <a:prstGeom prst="rect">
                <a:avLst/>
              </a:prstGeom>
            </p:spPr>
            <p:txBody>
              <a:bodyPr wrap="square" lIns="0" tIns="0" rIns="0" bIns="0" rtlCol="0" anchor="ctr">
                <a:noAutofit/>
              </a:bodyPr>
              <a:lstStyle/>
              <a:p>
                <a:pPr>
                  <a:lnSpc>
                    <a:spcPts val="1735"/>
                  </a:lnSpc>
                  <a:spcBef>
                    <a:spcPts val="85"/>
                  </a:spcBef>
                </a:pPr>
                <a:r>
                  <a:rPr lang="en-US" spc="4" dirty="0" err="1">
                    <a:latin typeface="Tw Cen MT" panose="020B0602020104020603" pitchFamily="34" charset="0"/>
                    <a:cs typeface="Arial" panose="020B0604020202020204"/>
                  </a:rPr>
                  <a:t>Etnik</a:t>
                </a:r>
                <a:endParaRPr>
                  <a:latin typeface="Tw Cen MT" panose="020B0602020104020603" pitchFamily="34" charset="0"/>
                  <a:cs typeface="Arial" panose="020B0604020202020204"/>
                </a:endParaRPr>
              </a:p>
            </p:txBody>
          </p:sp>
        </p:grpSp>
        <p:grpSp>
          <p:nvGrpSpPr>
            <p:cNvPr id="23" name="Group 22">
              <a:extLst>
                <a:ext uri="{FF2B5EF4-FFF2-40B4-BE49-F238E27FC236}">
                  <a16:creationId xmlns:a16="http://schemas.microsoft.com/office/drawing/2014/main" id="{0E72BFA3-3743-4CF7-B95C-405FC6357A73}"/>
                </a:ext>
              </a:extLst>
            </p:cNvPr>
            <p:cNvGrpSpPr/>
            <p:nvPr/>
          </p:nvGrpSpPr>
          <p:grpSpPr>
            <a:xfrm>
              <a:off x="6340786" y="3051010"/>
              <a:ext cx="2604447" cy="482107"/>
              <a:chOff x="6577171" y="4422403"/>
              <a:chExt cx="2604447" cy="482107"/>
            </a:xfrm>
          </p:grpSpPr>
          <p:grpSp>
            <p:nvGrpSpPr>
              <p:cNvPr id="66" name="Group 65">
                <a:extLst>
                  <a:ext uri="{FF2B5EF4-FFF2-40B4-BE49-F238E27FC236}">
                    <a16:creationId xmlns:a16="http://schemas.microsoft.com/office/drawing/2014/main" id="{50529EFD-8E94-41FA-B044-F0B1A1E3D173}"/>
                  </a:ext>
                </a:extLst>
              </p:cNvPr>
              <p:cNvGrpSpPr/>
              <p:nvPr/>
            </p:nvGrpSpPr>
            <p:grpSpPr>
              <a:xfrm>
                <a:off x="6577171" y="4422403"/>
                <a:ext cx="468000" cy="468000"/>
                <a:chOff x="7978459" y="4125522"/>
                <a:chExt cx="468000" cy="468000"/>
              </a:xfrm>
            </p:grpSpPr>
            <p:sp>
              <p:nvSpPr>
                <p:cNvPr id="68" name="object 56">
                  <a:extLst>
                    <a:ext uri="{FF2B5EF4-FFF2-40B4-BE49-F238E27FC236}">
                      <a16:creationId xmlns:a16="http://schemas.microsoft.com/office/drawing/2014/main" id="{EEEF1AC0-FCB2-44DE-B119-64530D05DB1D}"/>
                    </a:ext>
                  </a:extLst>
                </p:cNvPr>
                <p:cNvSpPr/>
                <p:nvPr/>
              </p:nvSpPr>
              <p:spPr>
                <a:xfrm>
                  <a:off x="7978459" y="4125522"/>
                  <a:ext cx="468000" cy="468000"/>
                </a:xfrm>
                <a:custGeom>
                  <a:avLst/>
                  <a:gdLst/>
                  <a:ahLst/>
                  <a:cxnLst/>
                  <a:rect l="l" t="t" r="r" b="b"/>
                  <a:pathLst>
                    <a:path w="647700" h="658749">
                      <a:moveTo>
                        <a:pt x="0" y="329311"/>
                      </a:moveTo>
                      <a:lnTo>
                        <a:pt x="1072" y="302303"/>
                      </a:lnTo>
                      <a:lnTo>
                        <a:pt x="4236" y="275897"/>
                      </a:lnTo>
                      <a:lnTo>
                        <a:pt x="9407" y="250176"/>
                      </a:lnTo>
                      <a:lnTo>
                        <a:pt x="16501" y="225226"/>
                      </a:lnTo>
                      <a:lnTo>
                        <a:pt x="25437" y="201132"/>
                      </a:lnTo>
                      <a:lnTo>
                        <a:pt x="36131" y="177977"/>
                      </a:lnTo>
                      <a:lnTo>
                        <a:pt x="48499" y="155848"/>
                      </a:lnTo>
                      <a:lnTo>
                        <a:pt x="62459" y="134828"/>
                      </a:lnTo>
                      <a:lnTo>
                        <a:pt x="77927" y="115002"/>
                      </a:lnTo>
                      <a:lnTo>
                        <a:pt x="94821" y="96456"/>
                      </a:lnTo>
                      <a:lnTo>
                        <a:pt x="113056" y="79274"/>
                      </a:lnTo>
                      <a:lnTo>
                        <a:pt x="132551" y="63540"/>
                      </a:lnTo>
                      <a:lnTo>
                        <a:pt x="153221" y="49340"/>
                      </a:lnTo>
                      <a:lnTo>
                        <a:pt x="174984" y="36758"/>
                      </a:lnTo>
                      <a:lnTo>
                        <a:pt x="197756" y="25880"/>
                      </a:lnTo>
                      <a:lnTo>
                        <a:pt x="221455" y="16789"/>
                      </a:lnTo>
                      <a:lnTo>
                        <a:pt x="245997" y="9571"/>
                      </a:lnTo>
                      <a:lnTo>
                        <a:pt x="271299" y="4310"/>
                      </a:lnTo>
                      <a:lnTo>
                        <a:pt x="297277" y="1091"/>
                      </a:lnTo>
                      <a:lnTo>
                        <a:pt x="323850" y="0"/>
                      </a:lnTo>
                      <a:lnTo>
                        <a:pt x="350405" y="1091"/>
                      </a:lnTo>
                      <a:lnTo>
                        <a:pt x="376370" y="4310"/>
                      </a:lnTo>
                      <a:lnTo>
                        <a:pt x="401661" y="9571"/>
                      </a:lnTo>
                      <a:lnTo>
                        <a:pt x="426195" y="16789"/>
                      </a:lnTo>
                      <a:lnTo>
                        <a:pt x="449889" y="25880"/>
                      </a:lnTo>
                      <a:lnTo>
                        <a:pt x="472659" y="36758"/>
                      </a:lnTo>
                      <a:lnTo>
                        <a:pt x="494421" y="49340"/>
                      </a:lnTo>
                      <a:lnTo>
                        <a:pt x="515093" y="63540"/>
                      </a:lnTo>
                      <a:lnTo>
                        <a:pt x="534591" y="79274"/>
                      </a:lnTo>
                      <a:lnTo>
                        <a:pt x="552830" y="96456"/>
                      </a:lnTo>
                      <a:lnTo>
                        <a:pt x="569729" y="115002"/>
                      </a:lnTo>
                      <a:lnTo>
                        <a:pt x="585203" y="134828"/>
                      </a:lnTo>
                      <a:lnTo>
                        <a:pt x="599169" y="155848"/>
                      </a:lnTo>
                      <a:lnTo>
                        <a:pt x="611544" y="177977"/>
                      </a:lnTo>
                      <a:lnTo>
                        <a:pt x="622244" y="201132"/>
                      </a:lnTo>
                      <a:lnTo>
                        <a:pt x="631185" y="225226"/>
                      </a:lnTo>
                      <a:lnTo>
                        <a:pt x="638285" y="250176"/>
                      </a:lnTo>
                      <a:lnTo>
                        <a:pt x="643460" y="275897"/>
                      </a:lnTo>
                      <a:lnTo>
                        <a:pt x="646626" y="302303"/>
                      </a:lnTo>
                      <a:lnTo>
                        <a:pt x="647700" y="329311"/>
                      </a:lnTo>
                      <a:lnTo>
                        <a:pt x="646626" y="356336"/>
                      </a:lnTo>
                      <a:lnTo>
                        <a:pt x="643460" y="382759"/>
                      </a:lnTo>
                      <a:lnTo>
                        <a:pt x="638285" y="408494"/>
                      </a:lnTo>
                      <a:lnTo>
                        <a:pt x="631185" y="433457"/>
                      </a:lnTo>
                      <a:lnTo>
                        <a:pt x="622244" y="457563"/>
                      </a:lnTo>
                      <a:lnTo>
                        <a:pt x="611544" y="480727"/>
                      </a:lnTo>
                      <a:lnTo>
                        <a:pt x="599169" y="502865"/>
                      </a:lnTo>
                      <a:lnTo>
                        <a:pt x="585203" y="523893"/>
                      </a:lnTo>
                      <a:lnTo>
                        <a:pt x="569729" y="543725"/>
                      </a:lnTo>
                      <a:lnTo>
                        <a:pt x="552830" y="562276"/>
                      </a:lnTo>
                      <a:lnTo>
                        <a:pt x="534591" y="579463"/>
                      </a:lnTo>
                      <a:lnTo>
                        <a:pt x="515093" y="595200"/>
                      </a:lnTo>
                      <a:lnTo>
                        <a:pt x="494421" y="609402"/>
                      </a:lnTo>
                      <a:lnTo>
                        <a:pt x="472659" y="621986"/>
                      </a:lnTo>
                      <a:lnTo>
                        <a:pt x="449889" y="632866"/>
                      </a:lnTo>
                      <a:lnTo>
                        <a:pt x="426195" y="641958"/>
                      </a:lnTo>
                      <a:lnTo>
                        <a:pt x="401661" y="649177"/>
                      </a:lnTo>
                      <a:lnTo>
                        <a:pt x="376370" y="654438"/>
                      </a:lnTo>
                      <a:lnTo>
                        <a:pt x="350405" y="657657"/>
                      </a:lnTo>
                      <a:lnTo>
                        <a:pt x="323850" y="658749"/>
                      </a:lnTo>
                      <a:lnTo>
                        <a:pt x="297277" y="657657"/>
                      </a:lnTo>
                      <a:lnTo>
                        <a:pt x="271299" y="654438"/>
                      </a:lnTo>
                      <a:lnTo>
                        <a:pt x="245997" y="649177"/>
                      </a:lnTo>
                      <a:lnTo>
                        <a:pt x="221455" y="641958"/>
                      </a:lnTo>
                      <a:lnTo>
                        <a:pt x="197756" y="632866"/>
                      </a:lnTo>
                      <a:lnTo>
                        <a:pt x="174984" y="621986"/>
                      </a:lnTo>
                      <a:lnTo>
                        <a:pt x="153221" y="609402"/>
                      </a:lnTo>
                      <a:lnTo>
                        <a:pt x="132551" y="595200"/>
                      </a:lnTo>
                      <a:lnTo>
                        <a:pt x="113056" y="579463"/>
                      </a:lnTo>
                      <a:lnTo>
                        <a:pt x="94821" y="562276"/>
                      </a:lnTo>
                      <a:lnTo>
                        <a:pt x="77927" y="543725"/>
                      </a:lnTo>
                      <a:lnTo>
                        <a:pt x="62459" y="523893"/>
                      </a:lnTo>
                      <a:lnTo>
                        <a:pt x="48499" y="502865"/>
                      </a:lnTo>
                      <a:lnTo>
                        <a:pt x="36131" y="480727"/>
                      </a:lnTo>
                      <a:lnTo>
                        <a:pt x="25437" y="457563"/>
                      </a:lnTo>
                      <a:lnTo>
                        <a:pt x="16501" y="433457"/>
                      </a:lnTo>
                      <a:lnTo>
                        <a:pt x="9407" y="408494"/>
                      </a:lnTo>
                      <a:lnTo>
                        <a:pt x="4236" y="382759"/>
                      </a:lnTo>
                      <a:lnTo>
                        <a:pt x="1072" y="356336"/>
                      </a:lnTo>
                      <a:lnTo>
                        <a:pt x="0" y="329311"/>
                      </a:lnTo>
                      <a:close/>
                    </a:path>
                  </a:pathLst>
                </a:custGeom>
                <a:ln w="25400">
                  <a:solidFill>
                    <a:srgbClr val="000000"/>
                  </a:solidFill>
                </a:ln>
              </p:spPr>
              <p:txBody>
                <a:bodyPr wrap="square" lIns="0" tIns="0" rIns="0" bIns="0" rtlCol="0">
                  <a:noAutofit/>
                </a:bodyPr>
                <a:lstStyle/>
                <a:p>
                  <a:endParaRPr/>
                </a:p>
              </p:txBody>
            </p:sp>
            <p:sp>
              <p:nvSpPr>
                <p:cNvPr id="69" name="object 57">
                  <a:extLst>
                    <a:ext uri="{FF2B5EF4-FFF2-40B4-BE49-F238E27FC236}">
                      <a16:creationId xmlns:a16="http://schemas.microsoft.com/office/drawing/2014/main" id="{48A9E6A3-9767-4B69-B0DD-361DBAE2D922}"/>
                    </a:ext>
                  </a:extLst>
                </p:cNvPr>
                <p:cNvSpPr/>
                <p:nvPr/>
              </p:nvSpPr>
              <p:spPr>
                <a:xfrm>
                  <a:off x="8042341" y="4210065"/>
                  <a:ext cx="343873" cy="330076"/>
                </a:xfrm>
                <a:prstGeom prst="rect">
                  <a:avLst/>
                </a:prstGeom>
                <a:blipFill>
                  <a:blip r:embed="rId20" cstate="print"/>
                  <a:stretch>
                    <a:fillRect/>
                  </a:stretch>
                </a:blipFill>
              </p:spPr>
              <p:txBody>
                <a:bodyPr wrap="square" lIns="0" tIns="0" rIns="0" bIns="0" rtlCol="0">
                  <a:noAutofit/>
                </a:bodyPr>
                <a:lstStyle/>
                <a:p>
                  <a:endParaRPr/>
                </a:p>
              </p:txBody>
            </p:sp>
          </p:grpSp>
          <p:sp>
            <p:nvSpPr>
              <p:cNvPr id="67" name="object 9">
                <a:extLst>
                  <a:ext uri="{FF2B5EF4-FFF2-40B4-BE49-F238E27FC236}">
                    <a16:creationId xmlns:a16="http://schemas.microsoft.com/office/drawing/2014/main" id="{032A95E5-12A1-41F7-9B5E-03F724F14B89}"/>
                  </a:ext>
                </a:extLst>
              </p:cNvPr>
              <p:cNvSpPr txBox="1"/>
              <p:nvPr/>
            </p:nvSpPr>
            <p:spPr>
              <a:xfrm>
                <a:off x="7303325" y="4555049"/>
                <a:ext cx="1878293" cy="349461"/>
              </a:xfrm>
              <a:prstGeom prst="rect">
                <a:avLst/>
              </a:prstGeom>
            </p:spPr>
            <p:txBody>
              <a:bodyPr wrap="square" lIns="0" tIns="0" rIns="0" bIns="0" rtlCol="0" anchor="ctr">
                <a:noAutofit/>
              </a:bodyPr>
              <a:lstStyle/>
              <a:p>
                <a:pPr>
                  <a:lnSpc>
                    <a:spcPts val="1735"/>
                  </a:lnSpc>
                  <a:spcBef>
                    <a:spcPts val="85"/>
                  </a:spcBef>
                </a:pPr>
                <a:r>
                  <a:rPr lang="en-US" spc="4" dirty="0">
                    <a:latin typeface="Tw Cen MT" panose="020B0602020104020603" pitchFamily="34" charset="0"/>
                    <a:cs typeface="Arial" panose="020B0604020202020204"/>
                  </a:rPr>
                  <a:t>Status </a:t>
                </a:r>
                <a:r>
                  <a:rPr lang="en-US" spc="4" dirty="0" err="1">
                    <a:latin typeface="Tw Cen MT" panose="020B0602020104020603" pitchFamily="34" charset="0"/>
                    <a:cs typeface="Arial" panose="020B0604020202020204"/>
                  </a:rPr>
                  <a:t>Perkahwinan</a:t>
                </a:r>
                <a:endParaRPr>
                  <a:latin typeface="Tw Cen MT" panose="020B0602020104020603" pitchFamily="34" charset="0"/>
                  <a:cs typeface="Arial" panose="020B0604020202020204"/>
                </a:endParaRPr>
              </a:p>
            </p:txBody>
          </p:sp>
        </p:grpSp>
        <p:grpSp>
          <p:nvGrpSpPr>
            <p:cNvPr id="24" name="Group 23">
              <a:extLst>
                <a:ext uri="{FF2B5EF4-FFF2-40B4-BE49-F238E27FC236}">
                  <a16:creationId xmlns:a16="http://schemas.microsoft.com/office/drawing/2014/main" id="{13959810-0994-421C-80C2-FF22322EA565}"/>
                </a:ext>
              </a:extLst>
            </p:cNvPr>
            <p:cNvGrpSpPr/>
            <p:nvPr/>
          </p:nvGrpSpPr>
          <p:grpSpPr>
            <a:xfrm>
              <a:off x="6345753" y="3616608"/>
              <a:ext cx="2602076" cy="499056"/>
              <a:chOff x="6593375" y="5258498"/>
              <a:chExt cx="2602076" cy="499056"/>
            </a:xfrm>
          </p:grpSpPr>
          <p:grpSp>
            <p:nvGrpSpPr>
              <p:cNvPr id="62" name="Group 61">
                <a:extLst>
                  <a:ext uri="{FF2B5EF4-FFF2-40B4-BE49-F238E27FC236}">
                    <a16:creationId xmlns:a16="http://schemas.microsoft.com/office/drawing/2014/main" id="{59406803-9F1B-4ED1-A4BF-CDC2F133A345}"/>
                  </a:ext>
                </a:extLst>
              </p:cNvPr>
              <p:cNvGrpSpPr/>
              <p:nvPr/>
            </p:nvGrpSpPr>
            <p:grpSpPr>
              <a:xfrm>
                <a:off x="6593375" y="5258498"/>
                <a:ext cx="468000" cy="468000"/>
                <a:chOff x="6617125" y="5163498"/>
                <a:chExt cx="468000" cy="468000"/>
              </a:xfrm>
            </p:grpSpPr>
            <p:sp>
              <p:nvSpPr>
                <p:cNvPr id="64" name="object 83">
                  <a:extLst>
                    <a:ext uri="{FF2B5EF4-FFF2-40B4-BE49-F238E27FC236}">
                      <a16:creationId xmlns:a16="http://schemas.microsoft.com/office/drawing/2014/main" id="{79B7EAC6-57E8-48CC-80AC-6EAFC68883A6}"/>
                    </a:ext>
                  </a:extLst>
                </p:cNvPr>
                <p:cNvSpPr/>
                <p:nvPr/>
              </p:nvSpPr>
              <p:spPr>
                <a:xfrm>
                  <a:off x="6701269" y="5216963"/>
                  <a:ext cx="303515" cy="344675"/>
                </a:xfrm>
                <a:prstGeom prst="rect">
                  <a:avLst/>
                </a:prstGeom>
                <a:blipFill>
                  <a:blip r:embed="rId21" cstate="print"/>
                  <a:stretch>
                    <a:fillRect/>
                  </a:stretch>
                </a:blipFill>
              </p:spPr>
              <p:txBody>
                <a:bodyPr wrap="square" lIns="0" tIns="0" rIns="0" bIns="0" rtlCol="0">
                  <a:noAutofit/>
                </a:bodyPr>
                <a:lstStyle/>
                <a:p>
                  <a:endParaRPr/>
                </a:p>
              </p:txBody>
            </p:sp>
            <p:sp>
              <p:nvSpPr>
                <p:cNvPr id="65" name="object 53">
                  <a:extLst>
                    <a:ext uri="{FF2B5EF4-FFF2-40B4-BE49-F238E27FC236}">
                      <a16:creationId xmlns:a16="http://schemas.microsoft.com/office/drawing/2014/main" id="{6FC9C855-DFD0-4E74-A974-1294B2D23385}"/>
                    </a:ext>
                  </a:extLst>
                </p:cNvPr>
                <p:cNvSpPr/>
                <p:nvPr/>
              </p:nvSpPr>
              <p:spPr>
                <a:xfrm>
                  <a:off x="6617125" y="5163498"/>
                  <a:ext cx="468000" cy="468000"/>
                </a:xfrm>
                <a:custGeom>
                  <a:avLst/>
                  <a:gdLst/>
                  <a:ahLst/>
                  <a:cxnLst/>
                  <a:rect l="l" t="t" r="r" b="b"/>
                  <a:pathLst>
                    <a:path w="649351" h="658876">
                      <a:moveTo>
                        <a:pt x="0" y="329438"/>
                      </a:moveTo>
                      <a:lnTo>
                        <a:pt x="1075" y="302412"/>
                      </a:lnTo>
                      <a:lnTo>
                        <a:pt x="4247" y="275989"/>
                      </a:lnTo>
                      <a:lnTo>
                        <a:pt x="9431" y="250254"/>
                      </a:lnTo>
                      <a:lnTo>
                        <a:pt x="16544" y="225291"/>
                      </a:lnTo>
                      <a:lnTo>
                        <a:pt x="25503" y="201185"/>
                      </a:lnTo>
                      <a:lnTo>
                        <a:pt x="36223" y="178021"/>
                      </a:lnTo>
                      <a:lnTo>
                        <a:pt x="48623" y="155883"/>
                      </a:lnTo>
                      <a:lnTo>
                        <a:pt x="62618" y="134855"/>
                      </a:lnTo>
                      <a:lnTo>
                        <a:pt x="78124" y="115023"/>
                      </a:lnTo>
                      <a:lnTo>
                        <a:pt x="95059" y="96472"/>
                      </a:lnTo>
                      <a:lnTo>
                        <a:pt x="113339" y="79285"/>
                      </a:lnTo>
                      <a:lnTo>
                        <a:pt x="132880" y="63548"/>
                      </a:lnTo>
                      <a:lnTo>
                        <a:pt x="153599" y="49346"/>
                      </a:lnTo>
                      <a:lnTo>
                        <a:pt x="175413" y="36762"/>
                      </a:lnTo>
                      <a:lnTo>
                        <a:pt x="198239" y="25882"/>
                      </a:lnTo>
                      <a:lnTo>
                        <a:pt x="221991" y="16790"/>
                      </a:lnTo>
                      <a:lnTo>
                        <a:pt x="246589" y="9571"/>
                      </a:lnTo>
                      <a:lnTo>
                        <a:pt x="271947" y="4310"/>
                      </a:lnTo>
                      <a:lnTo>
                        <a:pt x="297982" y="1091"/>
                      </a:lnTo>
                      <a:lnTo>
                        <a:pt x="324612" y="0"/>
                      </a:lnTo>
                      <a:lnTo>
                        <a:pt x="351242" y="1091"/>
                      </a:lnTo>
                      <a:lnTo>
                        <a:pt x="377280" y="4310"/>
                      </a:lnTo>
                      <a:lnTo>
                        <a:pt x="402642" y="9571"/>
                      </a:lnTo>
                      <a:lnTo>
                        <a:pt x="427245" y="16790"/>
                      </a:lnTo>
                      <a:lnTo>
                        <a:pt x="451004" y="25882"/>
                      </a:lnTo>
                      <a:lnTo>
                        <a:pt x="473837" y="36762"/>
                      </a:lnTo>
                      <a:lnTo>
                        <a:pt x="495659" y="49346"/>
                      </a:lnTo>
                      <a:lnTo>
                        <a:pt x="516388" y="63548"/>
                      </a:lnTo>
                      <a:lnTo>
                        <a:pt x="535938" y="79285"/>
                      </a:lnTo>
                      <a:lnTo>
                        <a:pt x="554227" y="96472"/>
                      </a:lnTo>
                      <a:lnTo>
                        <a:pt x="571172" y="115023"/>
                      </a:lnTo>
                      <a:lnTo>
                        <a:pt x="586688" y="134855"/>
                      </a:lnTo>
                      <a:lnTo>
                        <a:pt x="600691" y="155883"/>
                      </a:lnTo>
                      <a:lnTo>
                        <a:pt x="613099" y="178021"/>
                      </a:lnTo>
                      <a:lnTo>
                        <a:pt x="623827" y="201185"/>
                      </a:lnTo>
                      <a:lnTo>
                        <a:pt x="632793" y="225291"/>
                      </a:lnTo>
                      <a:lnTo>
                        <a:pt x="639911" y="250254"/>
                      </a:lnTo>
                      <a:lnTo>
                        <a:pt x="645100" y="275989"/>
                      </a:lnTo>
                      <a:lnTo>
                        <a:pt x="648274" y="302412"/>
                      </a:lnTo>
                      <a:lnTo>
                        <a:pt x="649351" y="329438"/>
                      </a:lnTo>
                      <a:lnTo>
                        <a:pt x="648274" y="356446"/>
                      </a:lnTo>
                      <a:lnTo>
                        <a:pt x="645100" y="382855"/>
                      </a:lnTo>
                      <a:lnTo>
                        <a:pt x="639911" y="408579"/>
                      </a:lnTo>
                      <a:lnTo>
                        <a:pt x="632793" y="433535"/>
                      </a:lnTo>
                      <a:lnTo>
                        <a:pt x="623827" y="457636"/>
                      </a:lnTo>
                      <a:lnTo>
                        <a:pt x="613099" y="480798"/>
                      </a:lnTo>
                      <a:lnTo>
                        <a:pt x="600691" y="502936"/>
                      </a:lnTo>
                      <a:lnTo>
                        <a:pt x="586688" y="523965"/>
                      </a:lnTo>
                      <a:lnTo>
                        <a:pt x="571172" y="543800"/>
                      </a:lnTo>
                      <a:lnTo>
                        <a:pt x="554227" y="562356"/>
                      </a:lnTo>
                      <a:lnTo>
                        <a:pt x="535938" y="579547"/>
                      </a:lnTo>
                      <a:lnTo>
                        <a:pt x="516388" y="595290"/>
                      </a:lnTo>
                      <a:lnTo>
                        <a:pt x="495659" y="609499"/>
                      </a:lnTo>
                      <a:lnTo>
                        <a:pt x="473837" y="622089"/>
                      </a:lnTo>
                      <a:lnTo>
                        <a:pt x="451004" y="632975"/>
                      </a:lnTo>
                      <a:lnTo>
                        <a:pt x="427245" y="642073"/>
                      </a:lnTo>
                      <a:lnTo>
                        <a:pt x="402642" y="649297"/>
                      </a:lnTo>
                      <a:lnTo>
                        <a:pt x="377280" y="654562"/>
                      </a:lnTo>
                      <a:lnTo>
                        <a:pt x="351242" y="657783"/>
                      </a:lnTo>
                      <a:lnTo>
                        <a:pt x="324612" y="658876"/>
                      </a:lnTo>
                      <a:lnTo>
                        <a:pt x="297982" y="657783"/>
                      </a:lnTo>
                      <a:lnTo>
                        <a:pt x="271947" y="654562"/>
                      </a:lnTo>
                      <a:lnTo>
                        <a:pt x="246589" y="649297"/>
                      </a:lnTo>
                      <a:lnTo>
                        <a:pt x="221991" y="642073"/>
                      </a:lnTo>
                      <a:lnTo>
                        <a:pt x="198239" y="632975"/>
                      </a:lnTo>
                      <a:lnTo>
                        <a:pt x="175413" y="622089"/>
                      </a:lnTo>
                      <a:lnTo>
                        <a:pt x="153599" y="609499"/>
                      </a:lnTo>
                      <a:lnTo>
                        <a:pt x="132880" y="595290"/>
                      </a:lnTo>
                      <a:lnTo>
                        <a:pt x="113339" y="579547"/>
                      </a:lnTo>
                      <a:lnTo>
                        <a:pt x="95059" y="562356"/>
                      </a:lnTo>
                      <a:lnTo>
                        <a:pt x="78124" y="543800"/>
                      </a:lnTo>
                      <a:lnTo>
                        <a:pt x="62618" y="523965"/>
                      </a:lnTo>
                      <a:lnTo>
                        <a:pt x="48623" y="502936"/>
                      </a:lnTo>
                      <a:lnTo>
                        <a:pt x="36223" y="480798"/>
                      </a:lnTo>
                      <a:lnTo>
                        <a:pt x="25503" y="457636"/>
                      </a:lnTo>
                      <a:lnTo>
                        <a:pt x="16544" y="433535"/>
                      </a:lnTo>
                      <a:lnTo>
                        <a:pt x="9431" y="408579"/>
                      </a:lnTo>
                      <a:lnTo>
                        <a:pt x="4247" y="382855"/>
                      </a:lnTo>
                      <a:lnTo>
                        <a:pt x="1075" y="356446"/>
                      </a:lnTo>
                      <a:lnTo>
                        <a:pt x="0" y="329438"/>
                      </a:lnTo>
                      <a:close/>
                    </a:path>
                  </a:pathLst>
                </a:custGeom>
                <a:ln w="25399">
                  <a:solidFill>
                    <a:srgbClr val="000000"/>
                  </a:solidFill>
                </a:ln>
              </p:spPr>
              <p:txBody>
                <a:bodyPr wrap="square" lIns="0" tIns="0" rIns="0" bIns="0" rtlCol="0">
                  <a:noAutofit/>
                </a:bodyPr>
                <a:lstStyle/>
                <a:p>
                  <a:endParaRPr/>
                </a:p>
              </p:txBody>
            </p:sp>
          </p:grpSp>
          <p:sp>
            <p:nvSpPr>
              <p:cNvPr id="63" name="object 9">
                <a:extLst>
                  <a:ext uri="{FF2B5EF4-FFF2-40B4-BE49-F238E27FC236}">
                    <a16:creationId xmlns:a16="http://schemas.microsoft.com/office/drawing/2014/main" id="{41C40B41-F9BE-4FCB-BFBA-646EBC6DBA01}"/>
                  </a:ext>
                </a:extLst>
              </p:cNvPr>
              <p:cNvSpPr txBox="1"/>
              <p:nvPr/>
            </p:nvSpPr>
            <p:spPr>
              <a:xfrm>
                <a:off x="7317158" y="5408093"/>
                <a:ext cx="1878293" cy="349461"/>
              </a:xfrm>
              <a:prstGeom prst="rect">
                <a:avLst/>
              </a:prstGeom>
            </p:spPr>
            <p:txBody>
              <a:bodyPr wrap="square" lIns="0" tIns="0" rIns="0" bIns="0" rtlCol="0" anchor="ctr">
                <a:noAutofit/>
              </a:bodyPr>
              <a:lstStyle/>
              <a:p>
                <a:pPr>
                  <a:lnSpc>
                    <a:spcPts val="1735"/>
                  </a:lnSpc>
                  <a:spcBef>
                    <a:spcPts val="85"/>
                  </a:spcBef>
                </a:pPr>
                <a:r>
                  <a:rPr lang="en-US" spc="4" dirty="0">
                    <a:latin typeface="Tw Cen MT" panose="020B0602020104020603" pitchFamily="34" charset="0"/>
                    <a:cs typeface="Arial" panose="020B0604020202020204"/>
                  </a:rPr>
                  <a:t>Agama</a:t>
                </a:r>
                <a:endParaRPr dirty="0">
                  <a:latin typeface="Tw Cen MT" panose="020B0602020104020603" pitchFamily="34" charset="0"/>
                  <a:cs typeface="Arial" panose="020B0604020202020204"/>
                </a:endParaRPr>
              </a:p>
            </p:txBody>
          </p:sp>
        </p:grpSp>
        <p:grpSp>
          <p:nvGrpSpPr>
            <p:cNvPr id="25" name="Group 24">
              <a:extLst>
                <a:ext uri="{FF2B5EF4-FFF2-40B4-BE49-F238E27FC236}">
                  <a16:creationId xmlns:a16="http://schemas.microsoft.com/office/drawing/2014/main" id="{7FBC1EBE-81E3-4990-AC82-55E6E2512CA5}"/>
                </a:ext>
              </a:extLst>
            </p:cNvPr>
            <p:cNvGrpSpPr/>
            <p:nvPr/>
          </p:nvGrpSpPr>
          <p:grpSpPr>
            <a:xfrm>
              <a:off x="9061961" y="1436437"/>
              <a:ext cx="2686506" cy="468000"/>
              <a:chOff x="9014663" y="1368505"/>
              <a:chExt cx="2686506" cy="468000"/>
            </a:xfrm>
          </p:grpSpPr>
          <p:sp>
            <p:nvSpPr>
              <p:cNvPr id="58" name="object 9">
                <a:extLst>
                  <a:ext uri="{FF2B5EF4-FFF2-40B4-BE49-F238E27FC236}">
                    <a16:creationId xmlns:a16="http://schemas.microsoft.com/office/drawing/2014/main" id="{B46E189C-8BDF-474B-A902-45F113F6E7B0}"/>
                  </a:ext>
                </a:extLst>
              </p:cNvPr>
              <p:cNvSpPr txBox="1"/>
              <p:nvPr/>
            </p:nvSpPr>
            <p:spPr>
              <a:xfrm>
                <a:off x="9822876" y="1468368"/>
                <a:ext cx="1878293" cy="349461"/>
              </a:xfrm>
              <a:prstGeom prst="rect">
                <a:avLst/>
              </a:prstGeom>
            </p:spPr>
            <p:txBody>
              <a:bodyPr wrap="square" lIns="0" tIns="0" rIns="0" bIns="0" rtlCol="0" anchor="ctr">
                <a:noAutofit/>
              </a:bodyPr>
              <a:lstStyle/>
              <a:p>
                <a:pPr>
                  <a:lnSpc>
                    <a:spcPts val="1735"/>
                  </a:lnSpc>
                  <a:spcBef>
                    <a:spcPts val="85"/>
                  </a:spcBef>
                </a:pPr>
                <a:r>
                  <a:rPr lang="en-US" spc="4" dirty="0" err="1">
                    <a:latin typeface="Tw Cen MT" panose="020B0602020104020603" pitchFamily="34" charset="0"/>
                    <a:cs typeface="Arial" panose="020B0604020202020204"/>
                  </a:rPr>
                  <a:t>Kewarganegaraan</a:t>
                </a:r>
                <a:endParaRPr>
                  <a:latin typeface="Tw Cen MT" panose="020B0602020104020603" pitchFamily="34" charset="0"/>
                  <a:cs typeface="Arial" panose="020B0604020202020204"/>
                </a:endParaRPr>
              </a:p>
            </p:txBody>
          </p:sp>
          <p:grpSp>
            <p:nvGrpSpPr>
              <p:cNvPr id="59" name="Group 58">
                <a:extLst>
                  <a:ext uri="{FF2B5EF4-FFF2-40B4-BE49-F238E27FC236}">
                    <a16:creationId xmlns:a16="http://schemas.microsoft.com/office/drawing/2014/main" id="{55265BA7-75B4-4957-BCDD-932565C9E36A}"/>
                  </a:ext>
                </a:extLst>
              </p:cNvPr>
              <p:cNvGrpSpPr/>
              <p:nvPr/>
            </p:nvGrpSpPr>
            <p:grpSpPr>
              <a:xfrm>
                <a:off x="9014663" y="1368505"/>
                <a:ext cx="468000" cy="468000"/>
                <a:chOff x="9014663" y="1496101"/>
                <a:chExt cx="468000" cy="468000"/>
              </a:xfrm>
            </p:grpSpPr>
            <p:sp>
              <p:nvSpPr>
                <p:cNvPr id="60" name="object 50">
                  <a:extLst>
                    <a:ext uri="{FF2B5EF4-FFF2-40B4-BE49-F238E27FC236}">
                      <a16:creationId xmlns:a16="http://schemas.microsoft.com/office/drawing/2014/main" id="{672E4D0B-0F39-48BC-B571-30EBEDDF1C2D}"/>
                    </a:ext>
                  </a:extLst>
                </p:cNvPr>
                <p:cNvSpPr/>
                <p:nvPr/>
              </p:nvSpPr>
              <p:spPr>
                <a:xfrm>
                  <a:off x="9014663" y="1496101"/>
                  <a:ext cx="468000" cy="468000"/>
                </a:xfrm>
                <a:custGeom>
                  <a:avLst/>
                  <a:gdLst/>
                  <a:ahLst/>
                  <a:cxnLst/>
                  <a:rect l="l" t="t" r="r" b="b"/>
                  <a:pathLst>
                    <a:path w="647700" h="658749">
                      <a:moveTo>
                        <a:pt x="0" y="329311"/>
                      </a:moveTo>
                      <a:lnTo>
                        <a:pt x="1072" y="302303"/>
                      </a:lnTo>
                      <a:lnTo>
                        <a:pt x="4236" y="275897"/>
                      </a:lnTo>
                      <a:lnTo>
                        <a:pt x="9407" y="250176"/>
                      </a:lnTo>
                      <a:lnTo>
                        <a:pt x="16501" y="225226"/>
                      </a:lnTo>
                      <a:lnTo>
                        <a:pt x="25437" y="201132"/>
                      </a:lnTo>
                      <a:lnTo>
                        <a:pt x="36131" y="177977"/>
                      </a:lnTo>
                      <a:lnTo>
                        <a:pt x="48499" y="155848"/>
                      </a:lnTo>
                      <a:lnTo>
                        <a:pt x="62459" y="134828"/>
                      </a:lnTo>
                      <a:lnTo>
                        <a:pt x="77927" y="115002"/>
                      </a:lnTo>
                      <a:lnTo>
                        <a:pt x="94821" y="96456"/>
                      </a:lnTo>
                      <a:lnTo>
                        <a:pt x="113056" y="79274"/>
                      </a:lnTo>
                      <a:lnTo>
                        <a:pt x="132551" y="63540"/>
                      </a:lnTo>
                      <a:lnTo>
                        <a:pt x="153221" y="49340"/>
                      </a:lnTo>
                      <a:lnTo>
                        <a:pt x="174984" y="36758"/>
                      </a:lnTo>
                      <a:lnTo>
                        <a:pt x="197756" y="25880"/>
                      </a:lnTo>
                      <a:lnTo>
                        <a:pt x="221455" y="16789"/>
                      </a:lnTo>
                      <a:lnTo>
                        <a:pt x="245997" y="9571"/>
                      </a:lnTo>
                      <a:lnTo>
                        <a:pt x="271299" y="4310"/>
                      </a:lnTo>
                      <a:lnTo>
                        <a:pt x="297277" y="1091"/>
                      </a:lnTo>
                      <a:lnTo>
                        <a:pt x="323850" y="0"/>
                      </a:lnTo>
                      <a:lnTo>
                        <a:pt x="350405" y="1091"/>
                      </a:lnTo>
                      <a:lnTo>
                        <a:pt x="376370" y="4310"/>
                      </a:lnTo>
                      <a:lnTo>
                        <a:pt x="401661" y="9571"/>
                      </a:lnTo>
                      <a:lnTo>
                        <a:pt x="426195" y="16789"/>
                      </a:lnTo>
                      <a:lnTo>
                        <a:pt x="449889" y="25880"/>
                      </a:lnTo>
                      <a:lnTo>
                        <a:pt x="472659" y="36758"/>
                      </a:lnTo>
                      <a:lnTo>
                        <a:pt x="494421" y="49340"/>
                      </a:lnTo>
                      <a:lnTo>
                        <a:pt x="515093" y="63540"/>
                      </a:lnTo>
                      <a:lnTo>
                        <a:pt x="534591" y="79274"/>
                      </a:lnTo>
                      <a:lnTo>
                        <a:pt x="552830" y="96456"/>
                      </a:lnTo>
                      <a:lnTo>
                        <a:pt x="569729" y="115002"/>
                      </a:lnTo>
                      <a:lnTo>
                        <a:pt x="585203" y="134828"/>
                      </a:lnTo>
                      <a:lnTo>
                        <a:pt x="599169" y="155848"/>
                      </a:lnTo>
                      <a:lnTo>
                        <a:pt x="611544" y="177977"/>
                      </a:lnTo>
                      <a:lnTo>
                        <a:pt x="622244" y="201132"/>
                      </a:lnTo>
                      <a:lnTo>
                        <a:pt x="631185" y="225226"/>
                      </a:lnTo>
                      <a:lnTo>
                        <a:pt x="638285" y="250176"/>
                      </a:lnTo>
                      <a:lnTo>
                        <a:pt x="643460" y="275897"/>
                      </a:lnTo>
                      <a:lnTo>
                        <a:pt x="646626" y="302303"/>
                      </a:lnTo>
                      <a:lnTo>
                        <a:pt x="647700" y="329311"/>
                      </a:lnTo>
                      <a:lnTo>
                        <a:pt x="646626" y="356336"/>
                      </a:lnTo>
                      <a:lnTo>
                        <a:pt x="643460" y="382759"/>
                      </a:lnTo>
                      <a:lnTo>
                        <a:pt x="638285" y="408494"/>
                      </a:lnTo>
                      <a:lnTo>
                        <a:pt x="631185" y="433457"/>
                      </a:lnTo>
                      <a:lnTo>
                        <a:pt x="622244" y="457563"/>
                      </a:lnTo>
                      <a:lnTo>
                        <a:pt x="611544" y="480727"/>
                      </a:lnTo>
                      <a:lnTo>
                        <a:pt x="599169" y="502865"/>
                      </a:lnTo>
                      <a:lnTo>
                        <a:pt x="585203" y="523893"/>
                      </a:lnTo>
                      <a:lnTo>
                        <a:pt x="569729" y="543725"/>
                      </a:lnTo>
                      <a:lnTo>
                        <a:pt x="552830" y="562276"/>
                      </a:lnTo>
                      <a:lnTo>
                        <a:pt x="534591" y="579463"/>
                      </a:lnTo>
                      <a:lnTo>
                        <a:pt x="515093" y="595200"/>
                      </a:lnTo>
                      <a:lnTo>
                        <a:pt x="494421" y="609402"/>
                      </a:lnTo>
                      <a:lnTo>
                        <a:pt x="472659" y="621986"/>
                      </a:lnTo>
                      <a:lnTo>
                        <a:pt x="449889" y="632866"/>
                      </a:lnTo>
                      <a:lnTo>
                        <a:pt x="426195" y="641958"/>
                      </a:lnTo>
                      <a:lnTo>
                        <a:pt x="401661" y="649177"/>
                      </a:lnTo>
                      <a:lnTo>
                        <a:pt x="376370" y="654438"/>
                      </a:lnTo>
                      <a:lnTo>
                        <a:pt x="350405" y="657657"/>
                      </a:lnTo>
                      <a:lnTo>
                        <a:pt x="323850" y="658749"/>
                      </a:lnTo>
                      <a:lnTo>
                        <a:pt x="297277" y="657657"/>
                      </a:lnTo>
                      <a:lnTo>
                        <a:pt x="271299" y="654438"/>
                      </a:lnTo>
                      <a:lnTo>
                        <a:pt x="245997" y="649177"/>
                      </a:lnTo>
                      <a:lnTo>
                        <a:pt x="221455" y="641958"/>
                      </a:lnTo>
                      <a:lnTo>
                        <a:pt x="197756" y="632866"/>
                      </a:lnTo>
                      <a:lnTo>
                        <a:pt x="174984" y="621986"/>
                      </a:lnTo>
                      <a:lnTo>
                        <a:pt x="153221" y="609402"/>
                      </a:lnTo>
                      <a:lnTo>
                        <a:pt x="132551" y="595200"/>
                      </a:lnTo>
                      <a:lnTo>
                        <a:pt x="113056" y="579463"/>
                      </a:lnTo>
                      <a:lnTo>
                        <a:pt x="94821" y="562276"/>
                      </a:lnTo>
                      <a:lnTo>
                        <a:pt x="77927" y="543725"/>
                      </a:lnTo>
                      <a:lnTo>
                        <a:pt x="62459" y="523893"/>
                      </a:lnTo>
                      <a:lnTo>
                        <a:pt x="48499" y="502865"/>
                      </a:lnTo>
                      <a:lnTo>
                        <a:pt x="36131" y="480727"/>
                      </a:lnTo>
                      <a:lnTo>
                        <a:pt x="25437" y="457563"/>
                      </a:lnTo>
                      <a:lnTo>
                        <a:pt x="16501" y="433457"/>
                      </a:lnTo>
                      <a:lnTo>
                        <a:pt x="9407" y="408494"/>
                      </a:lnTo>
                      <a:lnTo>
                        <a:pt x="4236" y="382759"/>
                      </a:lnTo>
                      <a:lnTo>
                        <a:pt x="1072" y="356336"/>
                      </a:lnTo>
                      <a:lnTo>
                        <a:pt x="0" y="329311"/>
                      </a:lnTo>
                      <a:close/>
                    </a:path>
                  </a:pathLst>
                </a:custGeom>
                <a:ln w="25400">
                  <a:solidFill>
                    <a:srgbClr val="000000"/>
                  </a:solidFill>
                </a:ln>
              </p:spPr>
              <p:txBody>
                <a:bodyPr wrap="square" lIns="0" tIns="0" rIns="0" bIns="0" rtlCol="0">
                  <a:noAutofit/>
                </a:bodyPr>
                <a:lstStyle/>
                <a:p>
                  <a:endParaRPr/>
                </a:p>
              </p:txBody>
            </p:sp>
            <p:sp>
              <p:nvSpPr>
                <p:cNvPr id="61" name="object 51">
                  <a:extLst>
                    <a:ext uri="{FF2B5EF4-FFF2-40B4-BE49-F238E27FC236}">
                      <a16:creationId xmlns:a16="http://schemas.microsoft.com/office/drawing/2014/main" id="{646B8B4E-48AB-40CF-9E08-9314A79376A6}"/>
                    </a:ext>
                  </a:extLst>
                </p:cNvPr>
                <p:cNvSpPr/>
                <p:nvPr/>
              </p:nvSpPr>
              <p:spPr>
                <a:xfrm>
                  <a:off x="9088703" y="1552610"/>
                  <a:ext cx="307343" cy="353961"/>
                </a:xfrm>
                <a:prstGeom prst="rect">
                  <a:avLst/>
                </a:prstGeom>
                <a:blipFill>
                  <a:blip r:embed="rId22" cstate="print"/>
                  <a:stretch>
                    <a:fillRect/>
                  </a:stretch>
                </a:blipFill>
              </p:spPr>
              <p:txBody>
                <a:bodyPr wrap="square" lIns="0" tIns="0" rIns="0" bIns="0" rtlCol="0">
                  <a:noAutofit/>
                </a:bodyPr>
                <a:lstStyle/>
                <a:p>
                  <a:endParaRPr/>
                </a:p>
              </p:txBody>
            </p:sp>
          </p:grpSp>
        </p:grpSp>
        <p:grpSp>
          <p:nvGrpSpPr>
            <p:cNvPr id="26" name="Group 25">
              <a:extLst>
                <a:ext uri="{FF2B5EF4-FFF2-40B4-BE49-F238E27FC236}">
                  <a16:creationId xmlns:a16="http://schemas.microsoft.com/office/drawing/2014/main" id="{48915ADA-746E-4CE5-8FFF-053D09F069E5}"/>
                </a:ext>
              </a:extLst>
            </p:cNvPr>
            <p:cNvGrpSpPr/>
            <p:nvPr/>
          </p:nvGrpSpPr>
          <p:grpSpPr>
            <a:xfrm>
              <a:off x="9063446" y="1994635"/>
              <a:ext cx="2635744" cy="489158"/>
              <a:chOff x="9063446" y="2622178"/>
              <a:chExt cx="2635744" cy="489158"/>
            </a:xfrm>
          </p:grpSpPr>
          <p:sp>
            <p:nvSpPr>
              <p:cNvPr id="55" name="object 53">
                <a:extLst>
                  <a:ext uri="{FF2B5EF4-FFF2-40B4-BE49-F238E27FC236}">
                    <a16:creationId xmlns:a16="http://schemas.microsoft.com/office/drawing/2014/main" id="{56E23AA3-7A2B-4D77-9F50-C0BB411335E0}"/>
                  </a:ext>
                </a:extLst>
              </p:cNvPr>
              <p:cNvSpPr/>
              <p:nvPr/>
            </p:nvSpPr>
            <p:spPr>
              <a:xfrm>
                <a:off x="9063446" y="2622178"/>
                <a:ext cx="468000" cy="468000"/>
              </a:xfrm>
              <a:custGeom>
                <a:avLst/>
                <a:gdLst/>
                <a:ahLst/>
                <a:cxnLst/>
                <a:rect l="l" t="t" r="r" b="b"/>
                <a:pathLst>
                  <a:path w="649351" h="658876">
                    <a:moveTo>
                      <a:pt x="0" y="329438"/>
                    </a:moveTo>
                    <a:lnTo>
                      <a:pt x="1075" y="302412"/>
                    </a:lnTo>
                    <a:lnTo>
                      <a:pt x="4247" y="275989"/>
                    </a:lnTo>
                    <a:lnTo>
                      <a:pt x="9431" y="250254"/>
                    </a:lnTo>
                    <a:lnTo>
                      <a:pt x="16544" y="225291"/>
                    </a:lnTo>
                    <a:lnTo>
                      <a:pt x="25503" y="201185"/>
                    </a:lnTo>
                    <a:lnTo>
                      <a:pt x="36223" y="178021"/>
                    </a:lnTo>
                    <a:lnTo>
                      <a:pt x="48623" y="155883"/>
                    </a:lnTo>
                    <a:lnTo>
                      <a:pt x="62618" y="134855"/>
                    </a:lnTo>
                    <a:lnTo>
                      <a:pt x="78124" y="115023"/>
                    </a:lnTo>
                    <a:lnTo>
                      <a:pt x="95059" y="96472"/>
                    </a:lnTo>
                    <a:lnTo>
                      <a:pt x="113339" y="79285"/>
                    </a:lnTo>
                    <a:lnTo>
                      <a:pt x="132880" y="63548"/>
                    </a:lnTo>
                    <a:lnTo>
                      <a:pt x="153599" y="49346"/>
                    </a:lnTo>
                    <a:lnTo>
                      <a:pt x="175413" y="36762"/>
                    </a:lnTo>
                    <a:lnTo>
                      <a:pt x="198239" y="25882"/>
                    </a:lnTo>
                    <a:lnTo>
                      <a:pt x="221991" y="16790"/>
                    </a:lnTo>
                    <a:lnTo>
                      <a:pt x="246589" y="9571"/>
                    </a:lnTo>
                    <a:lnTo>
                      <a:pt x="271947" y="4310"/>
                    </a:lnTo>
                    <a:lnTo>
                      <a:pt x="297982" y="1091"/>
                    </a:lnTo>
                    <a:lnTo>
                      <a:pt x="324612" y="0"/>
                    </a:lnTo>
                    <a:lnTo>
                      <a:pt x="351242" y="1091"/>
                    </a:lnTo>
                    <a:lnTo>
                      <a:pt x="377280" y="4310"/>
                    </a:lnTo>
                    <a:lnTo>
                      <a:pt x="402642" y="9571"/>
                    </a:lnTo>
                    <a:lnTo>
                      <a:pt x="427245" y="16790"/>
                    </a:lnTo>
                    <a:lnTo>
                      <a:pt x="451004" y="25882"/>
                    </a:lnTo>
                    <a:lnTo>
                      <a:pt x="473837" y="36762"/>
                    </a:lnTo>
                    <a:lnTo>
                      <a:pt x="495659" y="49346"/>
                    </a:lnTo>
                    <a:lnTo>
                      <a:pt x="516388" y="63548"/>
                    </a:lnTo>
                    <a:lnTo>
                      <a:pt x="535938" y="79285"/>
                    </a:lnTo>
                    <a:lnTo>
                      <a:pt x="554227" y="96472"/>
                    </a:lnTo>
                    <a:lnTo>
                      <a:pt x="571172" y="115023"/>
                    </a:lnTo>
                    <a:lnTo>
                      <a:pt x="586688" y="134855"/>
                    </a:lnTo>
                    <a:lnTo>
                      <a:pt x="600691" y="155883"/>
                    </a:lnTo>
                    <a:lnTo>
                      <a:pt x="613099" y="178021"/>
                    </a:lnTo>
                    <a:lnTo>
                      <a:pt x="623827" y="201185"/>
                    </a:lnTo>
                    <a:lnTo>
                      <a:pt x="632793" y="225291"/>
                    </a:lnTo>
                    <a:lnTo>
                      <a:pt x="639911" y="250254"/>
                    </a:lnTo>
                    <a:lnTo>
                      <a:pt x="645100" y="275989"/>
                    </a:lnTo>
                    <a:lnTo>
                      <a:pt x="648274" y="302412"/>
                    </a:lnTo>
                    <a:lnTo>
                      <a:pt x="649351" y="329438"/>
                    </a:lnTo>
                    <a:lnTo>
                      <a:pt x="648274" y="356446"/>
                    </a:lnTo>
                    <a:lnTo>
                      <a:pt x="645100" y="382855"/>
                    </a:lnTo>
                    <a:lnTo>
                      <a:pt x="639911" y="408579"/>
                    </a:lnTo>
                    <a:lnTo>
                      <a:pt x="632793" y="433535"/>
                    </a:lnTo>
                    <a:lnTo>
                      <a:pt x="623827" y="457636"/>
                    </a:lnTo>
                    <a:lnTo>
                      <a:pt x="613099" y="480798"/>
                    </a:lnTo>
                    <a:lnTo>
                      <a:pt x="600691" y="502936"/>
                    </a:lnTo>
                    <a:lnTo>
                      <a:pt x="586688" y="523965"/>
                    </a:lnTo>
                    <a:lnTo>
                      <a:pt x="571172" y="543800"/>
                    </a:lnTo>
                    <a:lnTo>
                      <a:pt x="554227" y="562356"/>
                    </a:lnTo>
                    <a:lnTo>
                      <a:pt x="535938" y="579547"/>
                    </a:lnTo>
                    <a:lnTo>
                      <a:pt x="516388" y="595290"/>
                    </a:lnTo>
                    <a:lnTo>
                      <a:pt x="495659" y="609499"/>
                    </a:lnTo>
                    <a:lnTo>
                      <a:pt x="473837" y="622089"/>
                    </a:lnTo>
                    <a:lnTo>
                      <a:pt x="451004" y="632975"/>
                    </a:lnTo>
                    <a:lnTo>
                      <a:pt x="427245" y="642073"/>
                    </a:lnTo>
                    <a:lnTo>
                      <a:pt x="402642" y="649297"/>
                    </a:lnTo>
                    <a:lnTo>
                      <a:pt x="377280" y="654562"/>
                    </a:lnTo>
                    <a:lnTo>
                      <a:pt x="351242" y="657783"/>
                    </a:lnTo>
                    <a:lnTo>
                      <a:pt x="324612" y="658876"/>
                    </a:lnTo>
                    <a:lnTo>
                      <a:pt x="297982" y="657783"/>
                    </a:lnTo>
                    <a:lnTo>
                      <a:pt x="271947" y="654562"/>
                    </a:lnTo>
                    <a:lnTo>
                      <a:pt x="246589" y="649297"/>
                    </a:lnTo>
                    <a:lnTo>
                      <a:pt x="221991" y="642073"/>
                    </a:lnTo>
                    <a:lnTo>
                      <a:pt x="198239" y="632975"/>
                    </a:lnTo>
                    <a:lnTo>
                      <a:pt x="175413" y="622089"/>
                    </a:lnTo>
                    <a:lnTo>
                      <a:pt x="153599" y="609499"/>
                    </a:lnTo>
                    <a:lnTo>
                      <a:pt x="132880" y="595290"/>
                    </a:lnTo>
                    <a:lnTo>
                      <a:pt x="113339" y="579547"/>
                    </a:lnTo>
                    <a:lnTo>
                      <a:pt x="95059" y="562356"/>
                    </a:lnTo>
                    <a:lnTo>
                      <a:pt x="78124" y="543800"/>
                    </a:lnTo>
                    <a:lnTo>
                      <a:pt x="62618" y="523965"/>
                    </a:lnTo>
                    <a:lnTo>
                      <a:pt x="48623" y="502936"/>
                    </a:lnTo>
                    <a:lnTo>
                      <a:pt x="36223" y="480798"/>
                    </a:lnTo>
                    <a:lnTo>
                      <a:pt x="25503" y="457636"/>
                    </a:lnTo>
                    <a:lnTo>
                      <a:pt x="16544" y="433535"/>
                    </a:lnTo>
                    <a:lnTo>
                      <a:pt x="9431" y="408579"/>
                    </a:lnTo>
                    <a:lnTo>
                      <a:pt x="4247" y="382855"/>
                    </a:lnTo>
                    <a:lnTo>
                      <a:pt x="1075" y="356446"/>
                    </a:lnTo>
                    <a:lnTo>
                      <a:pt x="0" y="329438"/>
                    </a:lnTo>
                    <a:close/>
                  </a:path>
                </a:pathLst>
              </a:custGeom>
              <a:ln w="25399">
                <a:solidFill>
                  <a:srgbClr val="000000"/>
                </a:solidFill>
              </a:ln>
            </p:spPr>
            <p:txBody>
              <a:bodyPr wrap="square" lIns="0" tIns="0" rIns="0" bIns="0" rtlCol="0">
                <a:noAutofit/>
              </a:bodyPr>
              <a:lstStyle/>
              <a:p>
                <a:endParaRPr/>
              </a:p>
            </p:txBody>
          </p:sp>
          <p:sp>
            <p:nvSpPr>
              <p:cNvPr id="56" name="object 9">
                <a:extLst>
                  <a:ext uri="{FF2B5EF4-FFF2-40B4-BE49-F238E27FC236}">
                    <a16:creationId xmlns:a16="http://schemas.microsoft.com/office/drawing/2014/main" id="{89E20947-ECFD-4136-945C-238B81075331}"/>
                  </a:ext>
                </a:extLst>
              </p:cNvPr>
              <p:cNvSpPr txBox="1"/>
              <p:nvPr/>
            </p:nvSpPr>
            <p:spPr>
              <a:xfrm>
                <a:off x="9820897" y="2761875"/>
                <a:ext cx="1878293" cy="349461"/>
              </a:xfrm>
              <a:prstGeom prst="rect">
                <a:avLst/>
              </a:prstGeom>
            </p:spPr>
            <p:txBody>
              <a:bodyPr wrap="square" lIns="0" tIns="0" rIns="0" bIns="0" rtlCol="0" anchor="ctr">
                <a:noAutofit/>
              </a:bodyPr>
              <a:lstStyle/>
              <a:p>
                <a:pPr>
                  <a:lnSpc>
                    <a:spcPts val="1735"/>
                  </a:lnSpc>
                  <a:spcBef>
                    <a:spcPts val="85"/>
                  </a:spcBef>
                </a:pPr>
                <a:r>
                  <a:rPr lang="en-US" spc="4" dirty="0" err="1">
                    <a:latin typeface="Tw Cen MT" panose="020B0602020104020603" pitchFamily="34" charset="0"/>
                    <a:cs typeface="Arial" panose="020B0604020202020204"/>
                  </a:rPr>
                  <a:t>Pendidikan</a:t>
                </a:r>
                <a:endParaRPr>
                  <a:latin typeface="Tw Cen MT" panose="020B0602020104020603" pitchFamily="34" charset="0"/>
                  <a:cs typeface="Arial" panose="020B0604020202020204"/>
                </a:endParaRPr>
              </a:p>
            </p:txBody>
          </p:sp>
          <p:sp>
            <p:nvSpPr>
              <p:cNvPr id="57" name="object 71">
                <a:extLst>
                  <a:ext uri="{FF2B5EF4-FFF2-40B4-BE49-F238E27FC236}">
                    <a16:creationId xmlns:a16="http://schemas.microsoft.com/office/drawing/2014/main" id="{D256724A-59C6-4141-A5E1-6C146B02A8C0}"/>
                  </a:ext>
                </a:extLst>
              </p:cNvPr>
              <p:cNvSpPr/>
              <p:nvPr/>
            </p:nvSpPr>
            <p:spPr>
              <a:xfrm>
                <a:off x="9128531" y="2622855"/>
                <a:ext cx="354296" cy="443962"/>
              </a:xfrm>
              <a:prstGeom prst="rect">
                <a:avLst/>
              </a:prstGeom>
              <a:blipFill>
                <a:blip r:embed="rId23" cstate="print"/>
                <a:stretch>
                  <a:fillRect/>
                </a:stretch>
              </a:blipFill>
            </p:spPr>
            <p:txBody>
              <a:bodyPr wrap="square" lIns="0" tIns="0" rIns="0" bIns="0" rtlCol="0">
                <a:noAutofit/>
              </a:bodyPr>
              <a:lstStyle/>
              <a:p>
                <a:endParaRPr/>
              </a:p>
            </p:txBody>
          </p:sp>
        </p:grpSp>
        <p:grpSp>
          <p:nvGrpSpPr>
            <p:cNvPr id="27" name="Group 26">
              <a:extLst>
                <a:ext uri="{FF2B5EF4-FFF2-40B4-BE49-F238E27FC236}">
                  <a16:creationId xmlns:a16="http://schemas.microsoft.com/office/drawing/2014/main" id="{79553B09-257C-4C7C-8F58-06752C2EA09D}"/>
                </a:ext>
              </a:extLst>
            </p:cNvPr>
            <p:cNvGrpSpPr/>
            <p:nvPr/>
          </p:nvGrpSpPr>
          <p:grpSpPr>
            <a:xfrm>
              <a:off x="9081836" y="2524284"/>
              <a:ext cx="2618179" cy="468000"/>
              <a:chOff x="9069136" y="3533977"/>
              <a:chExt cx="2618179" cy="468000"/>
            </a:xfrm>
          </p:grpSpPr>
          <p:sp>
            <p:nvSpPr>
              <p:cNvPr id="52" name="object 74">
                <a:extLst>
                  <a:ext uri="{FF2B5EF4-FFF2-40B4-BE49-F238E27FC236}">
                    <a16:creationId xmlns:a16="http://schemas.microsoft.com/office/drawing/2014/main" id="{15502885-B56D-4405-8DC7-98B942145910}"/>
                  </a:ext>
                </a:extLst>
              </p:cNvPr>
              <p:cNvSpPr/>
              <p:nvPr/>
            </p:nvSpPr>
            <p:spPr>
              <a:xfrm>
                <a:off x="9069136" y="3533977"/>
                <a:ext cx="468000" cy="468000"/>
              </a:xfrm>
              <a:custGeom>
                <a:avLst/>
                <a:gdLst/>
                <a:ahLst/>
                <a:cxnLst/>
                <a:rect l="l" t="t" r="r" b="b"/>
                <a:pathLst>
                  <a:path w="647700" h="658876">
                    <a:moveTo>
                      <a:pt x="0" y="329438"/>
                    </a:moveTo>
                    <a:lnTo>
                      <a:pt x="1073" y="302429"/>
                    </a:lnTo>
                    <a:lnTo>
                      <a:pt x="4239" y="276020"/>
                    </a:lnTo>
                    <a:lnTo>
                      <a:pt x="9414" y="250296"/>
                    </a:lnTo>
                    <a:lnTo>
                      <a:pt x="16514" y="225340"/>
                    </a:lnTo>
                    <a:lnTo>
                      <a:pt x="25455" y="201239"/>
                    </a:lnTo>
                    <a:lnTo>
                      <a:pt x="36155" y="178077"/>
                    </a:lnTo>
                    <a:lnTo>
                      <a:pt x="48530" y="155939"/>
                    </a:lnTo>
                    <a:lnTo>
                      <a:pt x="62496" y="134910"/>
                    </a:lnTo>
                    <a:lnTo>
                      <a:pt x="77970" y="115075"/>
                    </a:lnTo>
                    <a:lnTo>
                      <a:pt x="94868" y="96520"/>
                    </a:lnTo>
                    <a:lnTo>
                      <a:pt x="113108" y="79328"/>
                    </a:lnTo>
                    <a:lnTo>
                      <a:pt x="132606" y="63585"/>
                    </a:lnTo>
                    <a:lnTo>
                      <a:pt x="153278" y="49376"/>
                    </a:lnTo>
                    <a:lnTo>
                      <a:pt x="175040" y="36786"/>
                    </a:lnTo>
                    <a:lnTo>
                      <a:pt x="197810" y="25900"/>
                    </a:lnTo>
                    <a:lnTo>
                      <a:pt x="221504" y="16802"/>
                    </a:lnTo>
                    <a:lnTo>
                      <a:pt x="246038" y="9578"/>
                    </a:lnTo>
                    <a:lnTo>
                      <a:pt x="271329" y="4313"/>
                    </a:lnTo>
                    <a:lnTo>
                      <a:pt x="297294" y="1092"/>
                    </a:lnTo>
                    <a:lnTo>
                      <a:pt x="323850" y="0"/>
                    </a:lnTo>
                    <a:lnTo>
                      <a:pt x="350405" y="1092"/>
                    </a:lnTo>
                    <a:lnTo>
                      <a:pt x="376370" y="4313"/>
                    </a:lnTo>
                    <a:lnTo>
                      <a:pt x="401661" y="9578"/>
                    </a:lnTo>
                    <a:lnTo>
                      <a:pt x="426195" y="16802"/>
                    </a:lnTo>
                    <a:lnTo>
                      <a:pt x="449889" y="25900"/>
                    </a:lnTo>
                    <a:lnTo>
                      <a:pt x="472659" y="36786"/>
                    </a:lnTo>
                    <a:lnTo>
                      <a:pt x="494421" y="49376"/>
                    </a:lnTo>
                    <a:lnTo>
                      <a:pt x="515093" y="63585"/>
                    </a:lnTo>
                    <a:lnTo>
                      <a:pt x="534591" y="79328"/>
                    </a:lnTo>
                    <a:lnTo>
                      <a:pt x="552830" y="96520"/>
                    </a:lnTo>
                    <a:lnTo>
                      <a:pt x="569729" y="115075"/>
                    </a:lnTo>
                    <a:lnTo>
                      <a:pt x="585203" y="134910"/>
                    </a:lnTo>
                    <a:lnTo>
                      <a:pt x="599169" y="155939"/>
                    </a:lnTo>
                    <a:lnTo>
                      <a:pt x="611544" y="178077"/>
                    </a:lnTo>
                    <a:lnTo>
                      <a:pt x="622244" y="201239"/>
                    </a:lnTo>
                    <a:lnTo>
                      <a:pt x="631185" y="225340"/>
                    </a:lnTo>
                    <a:lnTo>
                      <a:pt x="638285" y="250296"/>
                    </a:lnTo>
                    <a:lnTo>
                      <a:pt x="643460" y="276020"/>
                    </a:lnTo>
                    <a:lnTo>
                      <a:pt x="646626" y="302429"/>
                    </a:lnTo>
                    <a:lnTo>
                      <a:pt x="647700" y="329438"/>
                    </a:lnTo>
                    <a:lnTo>
                      <a:pt x="646626" y="356463"/>
                    </a:lnTo>
                    <a:lnTo>
                      <a:pt x="643460" y="382886"/>
                    </a:lnTo>
                    <a:lnTo>
                      <a:pt x="638285" y="408621"/>
                    </a:lnTo>
                    <a:lnTo>
                      <a:pt x="631185" y="433584"/>
                    </a:lnTo>
                    <a:lnTo>
                      <a:pt x="622244" y="457690"/>
                    </a:lnTo>
                    <a:lnTo>
                      <a:pt x="611544" y="480854"/>
                    </a:lnTo>
                    <a:lnTo>
                      <a:pt x="599169" y="502992"/>
                    </a:lnTo>
                    <a:lnTo>
                      <a:pt x="585203" y="524020"/>
                    </a:lnTo>
                    <a:lnTo>
                      <a:pt x="569729" y="543852"/>
                    </a:lnTo>
                    <a:lnTo>
                      <a:pt x="552830" y="562403"/>
                    </a:lnTo>
                    <a:lnTo>
                      <a:pt x="534591" y="579590"/>
                    </a:lnTo>
                    <a:lnTo>
                      <a:pt x="515093" y="595327"/>
                    </a:lnTo>
                    <a:lnTo>
                      <a:pt x="494421" y="609529"/>
                    </a:lnTo>
                    <a:lnTo>
                      <a:pt x="472659" y="622113"/>
                    </a:lnTo>
                    <a:lnTo>
                      <a:pt x="449889" y="632993"/>
                    </a:lnTo>
                    <a:lnTo>
                      <a:pt x="426195" y="642085"/>
                    </a:lnTo>
                    <a:lnTo>
                      <a:pt x="401661" y="649304"/>
                    </a:lnTo>
                    <a:lnTo>
                      <a:pt x="376370" y="654565"/>
                    </a:lnTo>
                    <a:lnTo>
                      <a:pt x="350405" y="657784"/>
                    </a:lnTo>
                    <a:lnTo>
                      <a:pt x="323850" y="658876"/>
                    </a:lnTo>
                    <a:lnTo>
                      <a:pt x="297294" y="657784"/>
                    </a:lnTo>
                    <a:lnTo>
                      <a:pt x="271329" y="654565"/>
                    </a:lnTo>
                    <a:lnTo>
                      <a:pt x="246038" y="649304"/>
                    </a:lnTo>
                    <a:lnTo>
                      <a:pt x="221504" y="642085"/>
                    </a:lnTo>
                    <a:lnTo>
                      <a:pt x="197810" y="632993"/>
                    </a:lnTo>
                    <a:lnTo>
                      <a:pt x="175040" y="622113"/>
                    </a:lnTo>
                    <a:lnTo>
                      <a:pt x="153278" y="609529"/>
                    </a:lnTo>
                    <a:lnTo>
                      <a:pt x="132606" y="595327"/>
                    </a:lnTo>
                    <a:lnTo>
                      <a:pt x="113108" y="579590"/>
                    </a:lnTo>
                    <a:lnTo>
                      <a:pt x="94868" y="562403"/>
                    </a:lnTo>
                    <a:lnTo>
                      <a:pt x="77970" y="543852"/>
                    </a:lnTo>
                    <a:lnTo>
                      <a:pt x="62496" y="524020"/>
                    </a:lnTo>
                    <a:lnTo>
                      <a:pt x="48530" y="502992"/>
                    </a:lnTo>
                    <a:lnTo>
                      <a:pt x="36155" y="480854"/>
                    </a:lnTo>
                    <a:lnTo>
                      <a:pt x="25455" y="457690"/>
                    </a:lnTo>
                    <a:lnTo>
                      <a:pt x="16514" y="433584"/>
                    </a:lnTo>
                    <a:lnTo>
                      <a:pt x="9414" y="408621"/>
                    </a:lnTo>
                    <a:lnTo>
                      <a:pt x="4239" y="382886"/>
                    </a:lnTo>
                    <a:lnTo>
                      <a:pt x="1073" y="356463"/>
                    </a:lnTo>
                    <a:lnTo>
                      <a:pt x="0" y="329438"/>
                    </a:lnTo>
                    <a:close/>
                  </a:path>
                </a:pathLst>
              </a:custGeom>
              <a:ln w="25400">
                <a:solidFill>
                  <a:srgbClr val="000000"/>
                </a:solidFill>
              </a:ln>
            </p:spPr>
            <p:txBody>
              <a:bodyPr wrap="square" lIns="0" tIns="0" rIns="0" bIns="0" rtlCol="0">
                <a:noAutofit/>
              </a:bodyPr>
              <a:lstStyle/>
              <a:p>
                <a:endParaRPr/>
              </a:p>
            </p:txBody>
          </p:sp>
          <p:sp>
            <p:nvSpPr>
              <p:cNvPr id="53" name="object 9">
                <a:extLst>
                  <a:ext uri="{FF2B5EF4-FFF2-40B4-BE49-F238E27FC236}">
                    <a16:creationId xmlns:a16="http://schemas.microsoft.com/office/drawing/2014/main" id="{C2AB0A9A-2AE5-486F-844A-7412FA08431A}"/>
                  </a:ext>
                </a:extLst>
              </p:cNvPr>
              <p:cNvSpPr txBox="1"/>
              <p:nvPr/>
            </p:nvSpPr>
            <p:spPr>
              <a:xfrm>
                <a:off x="9809022" y="3616899"/>
                <a:ext cx="1878293" cy="349461"/>
              </a:xfrm>
              <a:prstGeom prst="rect">
                <a:avLst/>
              </a:prstGeom>
            </p:spPr>
            <p:txBody>
              <a:bodyPr wrap="square" lIns="0" tIns="0" rIns="0" bIns="0" rtlCol="0" anchor="ctr">
                <a:noAutofit/>
              </a:bodyPr>
              <a:lstStyle/>
              <a:p>
                <a:pPr>
                  <a:lnSpc>
                    <a:spcPts val="1735"/>
                  </a:lnSpc>
                  <a:spcBef>
                    <a:spcPts val="85"/>
                  </a:spcBef>
                </a:pPr>
                <a:r>
                  <a:rPr lang="en-US" spc="4" dirty="0" err="1">
                    <a:latin typeface="Tw Cen MT" panose="020B0602020104020603" pitchFamily="34" charset="0"/>
                    <a:cs typeface="Arial" panose="020B0604020202020204"/>
                  </a:rPr>
                  <a:t>Pekerjaan</a:t>
                </a:r>
                <a:r>
                  <a:rPr lang="en-US" spc="4" dirty="0">
                    <a:latin typeface="Tw Cen MT" panose="020B0602020104020603" pitchFamily="34" charset="0"/>
                    <a:cs typeface="Arial" panose="020B0604020202020204"/>
                  </a:rPr>
                  <a:t> &amp; </a:t>
                </a:r>
                <a:r>
                  <a:rPr lang="en-US" spc="4" dirty="0" err="1">
                    <a:latin typeface="Tw Cen MT" panose="020B0602020104020603" pitchFamily="34" charset="0"/>
                    <a:cs typeface="Arial" panose="020B0604020202020204"/>
                  </a:rPr>
                  <a:t>Industri</a:t>
                </a:r>
                <a:endParaRPr>
                  <a:latin typeface="Tw Cen MT" panose="020B0602020104020603" pitchFamily="34" charset="0"/>
                  <a:cs typeface="Arial" panose="020B0604020202020204"/>
                </a:endParaRPr>
              </a:p>
            </p:txBody>
          </p:sp>
          <p:sp>
            <p:nvSpPr>
              <p:cNvPr id="54" name="object 80">
                <a:extLst>
                  <a:ext uri="{FF2B5EF4-FFF2-40B4-BE49-F238E27FC236}">
                    <a16:creationId xmlns:a16="http://schemas.microsoft.com/office/drawing/2014/main" id="{44769122-8F4F-426D-AD09-96171CACE1B9}"/>
                  </a:ext>
                </a:extLst>
              </p:cNvPr>
              <p:cNvSpPr/>
              <p:nvPr/>
            </p:nvSpPr>
            <p:spPr>
              <a:xfrm>
                <a:off x="9153659" y="3627046"/>
                <a:ext cx="329004" cy="284743"/>
              </a:xfrm>
              <a:prstGeom prst="rect">
                <a:avLst/>
              </a:prstGeom>
              <a:blipFill>
                <a:blip r:embed="rId24" cstate="print"/>
                <a:stretch>
                  <a:fillRect/>
                </a:stretch>
              </a:blipFill>
            </p:spPr>
            <p:txBody>
              <a:bodyPr wrap="square" lIns="0" tIns="0" rIns="0" bIns="0" rtlCol="0">
                <a:noAutofit/>
              </a:bodyPr>
              <a:lstStyle/>
              <a:p>
                <a:endParaRPr/>
              </a:p>
            </p:txBody>
          </p:sp>
        </p:grpSp>
        <p:grpSp>
          <p:nvGrpSpPr>
            <p:cNvPr id="28" name="Group 27">
              <a:extLst>
                <a:ext uri="{FF2B5EF4-FFF2-40B4-BE49-F238E27FC236}">
                  <a16:creationId xmlns:a16="http://schemas.microsoft.com/office/drawing/2014/main" id="{1F684F09-E82E-4C2D-8E0F-C6BA3D8B83D9}"/>
                </a:ext>
              </a:extLst>
            </p:cNvPr>
            <p:cNvGrpSpPr/>
            <p:nvPr/>
          </p:nvGrpSpPr>
          <p:grpSpPr>
            <a:xfrm>
              <a:off x="9093589" y="3076080"/>
              <a:ext cx="2604447" cy="482107"/>
              <a:chOff x="9080889" y="4396673"/>
              <a:chExt cx="2604447" cy="482107"/>
            </a:xfrm>
          </p:grpSpPr>
          <p:sp>
            <p:nvSpPr>
              <p:cNvPr id="46" name="object 56">
                <a:extLst>
                  <a:ext uri="{FF2B5EF4-FFF2-40B4-BE49-F238E27FC236}">
                    <a16:creationId xmlns:a16="http://schemas.microsoft.com/office/drawing/2014/main" id="{1DBA8778-1F3E-4219-95F1-7C7E7FF543E8}"/>
                  </a:ext>
                </a:extLst>
              </p:cNvPr>
              <p:cNvSpPr/>
              <p:nvPr/>
            </p:nvSpPr>
            <p:spPr>
              <a:xfrm>
                <a:off x="9080889" y="4396673"/>
                <a:ext cx="468000" cy="468000"/>
              </a:xfrm>
              <a:custGeom>
                <a:avLst/>
                <a:gdLst/>
                <a:ahLst/>
                <a:cxnLst/>
                <a:rect l="l" t="t" r="r" b="b"/>
                <a:pathLst>
                  <a:path w="647700" h="658749">
                    <a:moveTo>
                      <a:pt x="0" y="329311"/>
                    </a:moveTo>
                    <a:lnTo>
                      <a:pt x="1072" y="302303"/>
                    </a:lnTo>
                    <a:lnTo>
                      <a:pt x="4236" y="275897"/>
                    </a:lnTo>
                    <a:lnTo>
                      <a:pt x="9407" y="250176"/>
                    </a:lnTo>
                    <a:lnTo>
                      <a:pt x="16501" y="225226"/>
                    </a:lnTo>
                    <a:lnTo>
                      <a:pt x="25437" y="201132"/>
                    </a:lnTo>
                    <a:lnTo>
                      <a:pt x="36131" y="177977"/>
                    </a:lnTo>
                    <a:lnTo>
                      <a:pt x="48499" y="155848"/>
                    </a:lnTo>
                    <a:lnTo>
                      <a:pt x="62459" y="134828"/>
                    </a:lnTo>
                    <a:lnTo>
                      <a:pt x="77927" y="115002"/>
                    </a:lnTo>
                    <a:lnTo>
                      <a:pt x="94821" y="96456"/>
                    </a:lnTo>
                    <a:lnTo>
                      <a:pt x="113056" y="79274"/>
                    </a:lnTo>
                    <a:lnTo>
                      <a:pt x="132551" y="63540"/>
                    </a:lnTo>
                    <a:lnTo>
                      <a:pt x="153221" y="49340"/>
                    </a:lnTo>
                    <a:lnTo>
                      <a:pt x="174984" y="36758"/>
                    </a:lnTo>
                    <a:lnTo>
                      <a:pt x="197756" y="25880"/>
                    </a:lnTo>
                    <a:lnTo>
                      <a:pt x="221455" y="16789"/>
                    </a:lnTo>
                    <a:lnTo>
                      <a:pt x="245997" y="9571"/>
                    </a:lnTo>
                    <a:lnTo>
                      <a:pt x="271299" y="4310"/>
                    </a:lnTo>
                    <a:lnTo>
                      <a:pt x="297277" y="1091"/>
                    </a:lnTo>
                    <a:lnTo>
                      <a:pt x="323850" y="0"/>
                    </a:lnTo>
                    <a:lnTo>
                      <a:pt x="350405" y="1091"/>
                    </a:lnTo>
                    <a:lnTo>
                      <a:pt x="376370" y="4310"/>
                    </a:lnTo>
                    <a:lnTo>
                      <a:pt x="401661" y="9571"/>
                    </a:lnTo>
                    <a:lnTo>
                      <a:pt x="426195" y="16789"/>
                    </a:lnTo>
                    <a:lnTo>
                      <a:pt x="449889" y="25880"/>
                    </a:lnTo>
                    <a:lnTo>
                      <a:pt x="472659" y="36758"/>
                    </a:lnTo>
                    <a:lnTo>
                      <a:pt x="494421" y="49340"/>
                    </a:lnTo>
                    <a:lnTo>
                      <a:pt x="515093" y="63540"/>
                    </a:lnTo>
                    <a:lnTo>
                      <a:pt x="534591" y="79274"/>
                    </a:lnTo>
                    <a:lnTo>
                      <a:pt x="552830" y="96456"/>
                    </a:lnTo>
                    <a:lnTo>
                      <a:pt x="569729" y="115002"/>
                    </a:lnTo>
                    <a:lnTo>
                      <a:pt x="585203" y="134828"/>
                    </a:lnTo>
                    <a:lnTo>
                      <a:pt x="599169" y="155848"/>
                    </a:lnTo>
                    <a:lnTo>
                      <a:pt x="611544" y="177977"/>
                    </a:lnTo>
                    <a:lnTo>
                      <a:pt x="622244" y="201132"/>
                    </a:lnTo>
                    <a:lnTo>
                      <a:pt x="631185" y="225226"/>
                    </a:lnTo>
                    <a:lnTo>
                      <a:pt x="638285" y="250176"/>
                    </a:lnTo>
                    <a:lnTo>
                      <a:pt x="643460" y="275897"/>
                    </a:lnTo>
                    <a:lnTo>
                      <a:pt x="646626" y="302303"/>
                    </a:lnTo>
                    <a:lnTo>
                      <a:pt x="647700" y="329311"/>
                    </a:lnTo>
                    <a:lnTo>
                      <a:pt x="646626" y="356336"/>
                    </a:lnTo>
                    <a:lnTo>
                      <a:pt x="643460" y="382759"/>
                    </a:lnTo>
                    <a:lnTo>
                      <a:pt x="638285" y="408494"/>
                    </a:lnTo>
                    <a:lnTo>
                      <a:pt x="631185" y="433457"/>
                    </a:lnTo>
                    <a:lnTo>
                      <a:pt x="622244" y="457563"/>
                    </a:lnTo>
                    <a:lnTo>
                      <a:pt x="611544" y="480727"/>
                    </a:lnTo>
                    <a:lnTo>
                      <a:pt x="599169" y="502865"/>
                    </a:lnTo>
                    <a:lnTo>
                      <a:pt x="585203" y="523893"/>
                    </a:lnTo>
                    <a:lnTo>
                      <a:pt x="569729" y="543725"/>
                    </a:lnTo>
                    <a:lnTo>
                      <a:pt x="552830" y="562276"/>
                    </a:lnTo>
                    <a:lnTo>
                      <a:pt x="534591" y="579463"/>
                    </a:lnTo>
                    <a:lnTo>
                      <a:pt x="515093" y="595200"/>
                    </a:lnTo>
                    <a:lnTo>
                      <a:pt x="494421" y="609402"/>
                    </a:lnTo>
                    <a:lnTo>
                      <a:pt x="472659" y="621986"/>
                    </a:lnTo>
                    <a:lnTo>
                      <a:pt x="449889" y="632866"/>
                    </a:lnTo>
                    <a:lnTo>
                      <a:pt x="426195" y="641958"/>
                    </a:lnTo>
                    <a:lnTo>
                      <a:pt x="401661" y="649177"/>
                    </a:lnTo>
                    <a:lnTo>
                      <a:pt x="376370" y="654438"/>
                    </a:lnTo>
                    <a:lnTo>
                      <a:pt x="350405" y="657657"/>
                    </a:lnTo>
                    <a:lnTo>
                      <a:pt x="323850" y="658749"/>
                    </a:lnTo>
                    <a:lnTo>
                      <a:pt x="297277" y="657657"/>
                    </a:lnTo>
                    <a:lnTo>
                      <a:pt x="271299" y="654438"/>
                    </a:lnTo>
                    <a:lnTo>
                      <a:pt x="245997" y="649177"/>
                    </a:lnTo>
                    <a:lnTo>
                      <a:pt x="221455" y="641958"/>
                    </a:lnTo>
                    <a:lnTo>
                      <a:pt x="197756" y="632866"/>
                    </a:lnTo>
                    <a:lnTo>
                      <a:pt x="174984" y="621986"/>
                    </a:lnTo>
                    <a:lnTo>
                      <a:pt x="153221" y="609402"/>
                    </a:lnTo>
                    <a:lnTo>
                      <a:pt x="132551" y="595200"/>
                    </a:lnTo>
                    <a:lnTo>
                      <a:pt x="113056" y="579463"/>
                    </a:lnTo>
                    <a:lnTo>
                      <a:pt x="94821" y="562276"/>
                    </a:lnTo>
                    <a:lnTo>
                      <a:pt x="77927" y="543725"/>
                    </a:lnTo>
                    <a:lnTo>
                      <a:pt x="62459" y="523893"/>
                    </a:lnTo>
                    <a:lnTo>
                      <a:pt x="48499" y="502865"/>
                    </a:lnTo>
                    <a:lnTo>
                      <a:pt x="36131" y="480727"/>
                    </a:lnTo>
                    <a:lnTo>
                      <a:pt x="25437" y="457563"/>
                    </a:lnTo>
                    <a:lnTo>
                      <a:pt x="16501" y="433457"/>
                    </a:lnTo>
                    <a:lnTo>
                      <a:pt x="9407" y="408494"/>
                    </a:lnTo>
                    <a:lnTo>
                      <a:pt x="4236" y="382759"/>
                    </a:lnTo>
                    <a:lnTo>
                      <a:pt x="1072" y="356336"/>
                    </a:lnTo>
                    <a:lnTo>
                      <a:pt x="0" y="329311"/>
                    </a:lnTo>
                    <a:close/>
                  </a:path>
                </a:pathLst>
              </a:custGeom>
              <a:ln w="25400">
                <a:solidFill>
                  <a:srgbClr val="000000"/>
                </a:solidFill>
              </a:ln>
            </p:spPr>
            <p:txBody>
              <a:bodyPr wrap="square" lIns="0" tIns="0" rIns="0" bIns="0" rtlCol="0">
                <a:noAutofit/>
              </a:bodyPr>
              <a:lstStyle/>
              <a:p>
                <a:endParaRPr/>
              </a:p>
            </p:txBody>
          </p:sp>
          <p:sp>
            <p:nvSpPr>
              <p:cNvPr id="47" name="object 9">
                <a:extLst>
                  <a:ext uri="{FF2B5EF4-FFF2-40B4-BE49-F238E27FC236}">
                    <a16:creationId xmlns:a16="http://schemas.microsoft.com/office/drawing/2014/main" id="{96D93DD7-C20C-4975-8B5D-7D3526E3BFD4}"/>
                  </a:ext>
                </a:extLst>
              </p:cNvPr>
              <p:cNvSpPr txBox="1"/>
              <p:nvPr/>
            </p:nvSpPr>
            <p:spPr>
              <a:xfrm>
                <a:off x="9807043" y="4529319"/>
                <a:ext cx="1878293" cy="349461"/>
              </a:xfrm>
              <a:prstGeom prst="rect">
                <a:avLst/>
              </a:prstGeom>
            </p:spPr>
            <p:txBody>
              <a:bodyPr wrap="square" lIns="0" tIns="0" rIns="0" bIns="0" rtlCol="0" anchor="ctr">
                <a:noAutofit/>
              </a:bodyPr>
              <a:lstStyle/>
              <a:p>
                <a:pPr>
                  <a:lnSpc>
                    <a:spcPts val="1735"/>
                  </a:lnSpc>
                  <a:spcBef>
                    <a:spcPts val="85"/>
                  </a:spcBef>
                </a:pPr>
                <a:r>
                  <a:rPr lang="en-US" spc="4" dirty="0" err="1">
                    <a:latin typeface="Tw Cen MT" panose="020B0602020104020603" pitchFamily="34" charset="0"/>
                    <a:cs typeface="Arial" panose="020B0604020202020204"/>
                  </a:rPr>
                  <a:t>Migrasi</a:t>
                </a:r>
                <a:endParaRPr>
                  <a:latin typeface="Tw Cen MT" panose="020B0602020104020603" pitchFamily="34" charset="0"/>
                  <a:cs typeface="Arial" panose="020B0604020202020204"/>
                </a:endParaRPr>
              </a:p>
            </p:txBody>
          </p:sp>
          <p:sp>
            <p:nvSpPr>
              <p:cNvPr id="48" name="object 61">
                <a:extLst>
                  <a:ext uri="{FF2B5EF4-FFF2-40B4-BE49-F238E27FC236}">
                    <a16:creationId xmlns:a16="http://schemas.microsoft.com/office/drawing/2014/main" id="{76BAD93F-40FF-45B7-981B-A11DA4C75693}"/>
                  </a:ext>
                </a:extLst>
              </p:cNvPr>
              <p:cNvSpPr/>
              <p:nvPr/>
            </p:nvSpPr>
            <p:spPr>
              <a:xfrm>
                <a:off x="9251729" y="4724737"/>
                <a:ext cx="260411" cy="68628"/>
              </a:xfrm>
              <a:custGeom>
                <a:avLst/>
                <a:gdLst/>
                <a:ahLst/>
                <a:cxnLst/>
                <a:rect l="l" t="t" r="r" b="b"/>
                <a:pathLst>
                  <a:path w="309499" h="118618">
                    <a:moveTo>
                      <a:pt x="227503" y="1904"/>
                    </a:moveTo>
                    <a:lnTo>
                      <a:pt x="208153" y="1905"/>
                    </a:lnTo>
                    <a:lnTo>
                      <a:pt x="200152" y="0"/>
                    </a:lnTo>
                    <a:lnTo>
                      <a:pt x="194818" y="1905"/>
                    </a:lnTo>
                    <a:lnTo>
                      <a:pt x="189484" y="3683"/>
                    </a:lnTo>
                    <a:lnTo>
                      <a:pt x="184150" y="5587"/>
                    </a:lnTo>
                    <a:lnTo>
                      <a:pt x="189484" y="7493"/>
                    </a:lnTo>
                    <a:lnTo>
                      <a:pt x="197485" y="11175"/>
                    </a:lnTo>
                    <a:lnTo>
                      <a:pt x="164280" y="13720"/>
                    </a:lnTo>
                    <a:lnTo>
                      <a:pt x="139764" y="15598"/>
                    </a:lnTo>
                    <a:lnTo>
                      <a:pt x="122620" y="16911"/>
                    </a:lnTo>
                    <a:lnTo>
                      <a:pt x="111528" y="17761"/>
                    </a:lnTo>
                    <a:lnTo>
                      <a:pt x="105172" y="18248"/>
                    </a:lnTo>
                    <a:lnTo>
                      <a:pt x="102232" y="18474"/>
                    </a:lnTo>
                    <a:lnTo>
                      <a:pt x="101346" y="18542"/>
                    </a:lnTo>
                    <a:lnTo>
                      <a:pt x="95211" y="28388"/>
                    </a:lnTo>
                    <a:lnTo>
                      <a:pt x="87888" y="39054"/>
                    </a:lnTo>
                    <a:lnTo>
                      <a:pt x="80010" y="50037"/>
                    </a:lnTo>
                    <a:lnTo>
                      <a:pt x="109154" y="60172"/>
                    </a:lnTo>
                    <a:lnTo>
                      <a:pt x="126611" y="66242"/>
                    </a:lnTo>
                    <a:lnTo>
                      <a:pt x="135376" y="69290"/>
                    </a:lnTo>
                    <a:lnTo>
                      <a:pt x="138444" y="70357"/>
                    </a:lnTo>
                    <a:lnTo>
                      <a:pt x="138811" y="70485"/>
                    </a:lnTo>
                    <a:lnTo>
                      <a:pt x="162207" y="77878"/>
                    </a:lnTo>
                    <a:lnTo>
                      <a:pt x="167992" y="79706"/>
                    </a:lnTo>
                    <a:lnTo>
                      <a:pt x="168148" y="79756"/>
                    </a:lnTo>
                    <a:lnTo>
                      <a:pt x="133737" y="82662"/>
                    </a:lnTo>
                    <a:lnTo>
                      <a:pt x="105962" y="85008"/>
                    </a:lnTo>
                    <a:lnTo>
                      <a:pt x="84111" y="86854"/>
                    </a:lnTo>
                    <a:lnTo>
                      <a:pt x="67473" y="88259"/>
                    </a:lnTo>
                    <a:lnTo>
                      <a:pt x="55339" y="89284"/>
                    </a:lnTo>
                    <a:lnTo>
                      <a:pt x="46997" y="89989"/>
                    </a:lnTo>
                    <a:lnTo>
                      <a:pt x="41737" y="90433"/>
                    </a:lnTo>
                    <a:lnTo>
                      <a:pt x="38849" y="90677"/>
                    </a:lnTo>
                    <a:lnTo>
                      <a:pt x="37337" y="90805"/>
                    </a:lnTo>
                    <a:lnTo>
                      <a:pt x="22426" y="101661"/>
                    </a:lnTo>
                    <a:lnTo>
                      <a:pt x="12268" y="109096"/>
                    </a:lnTo>
                    <a:lnTo>
                      <a:pt x="8001" y="111251"/>
                    </a:lnTo>
                    <a:lnTo>
                      <a:pt x="5334" y="113030"/>
                    </a:lnTo>
                    <a:lnTo>
                      <a:pt x="2667" y="114935"/>
                    </a:lnTo>
                    <a:lnTo>
                      <a:pt x="0" y="116712"/>
                    </a:lnTo>
                    <a:lnTo>
                      <a:pt x="5334" y="118618"/>
                    </a:lnTo>
                    <a:lnTo>
                      <a:pt x="41200" y="115651"/>
                    </a:lnTo>
                    <a:lnTo>
                      <a:pt x="73021" y="113018"/>
                    </a:lnTo>
                    <a:lnTo>
                      <a:pt x="101038" y="110701"/>
                    </a:lnTo>
                    <a:lnTo>
                      <a:pt x="125494" y="108678"/>
                    </a:lnTo>
                    <a:lnTo>
                      <a:pt x="146630" y="106930"/>
                    </a:lnTo>
                    <a:lnTo>
                      <a:pt x="164689" y="105436"/>
                    </a:lnTo>
                    <a:lnTo>
                      <a:pt x="179912" y="104176"/>
                    </a:lnTo>
                    <a:lnTo>
                      <a:pt x="192542" y="103132"/>
                    </a:lnTo>
                    <a:lnTo>
                      <a:pt x="202822" y="102281"/>
                    </a:lnTo>
                    <a:lnTo>
                      <a:pt x="210992" y="101605"/>
                    </a:lnTo>
                    <a:lnTo>
                      <a:pt x="217296" y="101084"/>
                    </a:lnTo>
                    <a:lnTo>
                      <a:pt x="221975" y="100697"/>
                    </a:lnTo>
                    <a:lnTo>
                      <a:pt x="225271" y="100424"/>
                    </a:lnTo>
                    <a:lnTo>
                      <a:pt x="228685" y="100142"/>
                    </a:lnTo>
                    <a:lnTo>
                      <a:pt x="229489" y="100075"/>
                    </a:lnTo>
                    <a:lnTo>
                      <a:pt x="257355" y="98831"/>
                    </a:lnTo>
                    <a:lnTo>
                      <a:pt x="269318" y="98297"/>
                    </a:lnTo>
                    <a:lnTo>
                      <a:pt x="274828" y="98171"/>
                    </a:lnTo>
                    <a:lnTo>
                      <a:pt x="274828" y="96393"/>
                    </a:lnTo>
                    <a:lnTo>
                      <a:pt x="280162" y="96393"/>
                    </a:lnTo>
                    <a:lnTo>
                      <a:pt x="282829" y="94487"/>
                    </a:lnTo>
                    <a:lnTo>
                      <a:pt x="282829" y="92710"/>
                    </a:lnTo>
                    <a:lnTo>
                      <a:pt x="280162" y="90805"/>
                    </a:lnTo>
                    <a:lnTo>
                      <a:pt x="277495" y="89026"/>
                    </a:lnTo>
                    <a:lnTo>
                      <a:pt x="272161" y="87122"/>
                    </a:lnTo>
                    <a:lnTo>
                      <a:pt x="264160" y="83438"/>
                    </a:lnTo>
                    <a:lnTo>
                      <a:pt x="245491" y="77850"/>
                    </a:lnTo>
                    <a:lnTo>
                      <a:pt x="214697" y="67535"/>
                    </a:lnTo>
                    <a:lnTo>
                      <a:pt x="193401" y="60402"/>
                    </a:lnTo>
                    <a:lnTo>
                      <a:pt x="179852" y="55863"/>
                    </a:lnTo>
                    <a:lnTo>
                      <a:pt x="172298" y="53333"/>
                    </a:lnTo>
                    <a:lnTo>
                      <a:pt x="168988" y="52224"/>
                    </a:lnTo>
                    <a:lnTo>
                      <a:pt x="168148" y="51943"/>
                    </a:lnTo>
                    <a:lnTo>
                      <a:pt x="141332" y="42605"/>
                    </a:lnTo>
                    <a:lnTo>
                      <a:pt x="129058" y="38331"/>
                    </a:lnTo>
                    <a:lnTo>
                      <a:pt x="125640" y="37141"/>
                    </a:lnTo>
                    <a:lnTo>
                      <a:pt x="125476" y="37084"/>
                    </a:lnTo>
                    <a:lnTo>
                      <a:pt x="114808" y="33400"/>
                    </a:lnTo>
                    <a:lnTo>
                      <a:pt x="148746" y="30657"/>
                    </a:lnTo>
                    <a:lnTo>
                      <a:pt x="175226" y="28516"/>
                    </a:lnTo>
                    <a:lnTo>
                      <a:pt x="195173" y="26904"/>
                    </a:lnTo>
                    <a:lnTo>
                      <a:pt x="209513" y="25744"/>
                    </a:lnTo>
                    <a:lnTo>
                      <a:pt x="219171" y="24964"/>
                    </a:lnTo>
                    <a:lnTo>
                      <a:pt x="225072" y="24487"/>
                    </a:lnTo>
                    <a:lnTo>
                      <a:pt x="228141" y="24238"/>
                    </a:lnTo>
                    <a:lnTo>
                      <a:pt x="229489" y="24130"/>
                    </a:lnTo>
                    <a:lnTo>
                      <a:pt x="240157" y="29718"/>
                    </a:lnTo>
                    <a:lnTo>
                      <a:pt x="242824" y="29718"/>
                    </a:lnTo>
                    <a:lnTo>
                      <a:pt x="248158" y="31496"/>
                    </a:lnTo>
                    <a:lnTo>
                      <a:pt x="264160" y="31496"/>
                    </a:lnTo>
                    <a:lnTo>
                      <a:pt x="266827" y="29718"/>
                    </a:lnTo>
                    <a:lnTo>
                      <a:pt x="274828" y="27812"/>
                    </a:lnTo>
                    <a:lnTo>
                      <a:pt x="297420" y="13468"/>
                    </a:lnTo>
                    <a:lnTo>
                      <a:pt x="305681" y="8223"/>
                    </a:lnTo>
                    <a:lnTo>
                      <a:pt x="306832" y="7493"/>
                    </a:lnTo>
                    <a:lnTo>
                      <a:pt x="309499" y="5587"/>
                    </a:lnTo>
                    <a:lnTo>
                      <a:pt x="306832" y="3683"/>
                    </a:lnTo>
                    <a:lnTo>
                      <a:pt x="304165" y="1905"/>
                    </a:lnTo>
                    <a:lnTo>
                      <a:pt x="227503" y="1904"/>
                    </a:lnTo>
                    <a:close/>
                  </a:path>
                </a:pathLst>
              </a:custGeom>
              <a:solidFill>
                <a:srgbClr val="000000"/>
              </a:solidFill>
            </p:spPr>
            <p:txBody>
              <a:bodyPr wrap="square" lIns="0" tIns="0" rIns="0" bIns="0" rtlCol="0">
                <a:noAutofit/>
              </a:bodyPr>
              <a:lstStyle/>
              <a:p>
                <a:endParaRPr/>
              </a:p>
            </p:txBody>
          </p:sp>
          <p:sp>
            <p:nvSpPr>
              <p:cNvPr id="49" name="object 64">
                <a:extLst>
                  <a:ext uri="{FF2B5EF4-FFF2-40B4-BE49-F238E27FC236}">
                    <a16:creationId xmlns:a16="http://schemas.microsoft.com/office/drawing/2014/main" id="{5795B11F-069A-422D-A8CE-3EB797C91FF8}"/>
                  </a:ext>
                </a:extLst>
              </p:cNvPr>
              <p:cNvSpPr/>
              <p:nvPr/>
            </p:nvSpPr>
            <p:spPr>
              <a:xfrm>
                <a:off x="9169005" y="4648163"/>
                <a:ext cx="39922" cy="100869"/>
              </a:xfrm>
              <a:custGeom>
                <a:avLst/>
                <a:gdLst/>
                <a:ahLst/>
                <a:cxnLst/>
                <a:rect l="l" t="t" r="r" b="b"/>
                <a:pathLst>
                  <a:path w="39922" h="100869">
                    <a:moveTo>
                      <a:pt x="0" y="0"/>
                    </a:moveTo>
                    <a:lnTo>
                      <a:pt x="1396" y="64834"/>
                    </a:lnTo>
                    <a:lnTo>
                      <a:pt x="13768" y="83466"/>
                    </a:lnTo>
                    <a:lnTo>
                      <a:pt x="26328" y="100869"/>
                    </a:lnTo>
                    <a:lnTo>
                      <a:pt x="39922" y="18152"/>
                    </a:lnTo>
                    <a:lnTo>
                      <a:pt x="24875" y="13556"/>
                    </a:lnTo>
                    <a:lnTo>
                      <a:pt x="11480" y="7443"/>
                    </a:lnTo>
                    <a:lnTo>
                      <a:pt x="0" y="0"/>
                    </a:lnTo>
                    <a:close/>
                  </a:path>
                </a:pathLst>
              </a:custGeom>
              <a:solidFill>
                <a:srgbClr val="000000"/>
              </a:solidFill>
            </p:spPr>
            <p:txBody>
              <a:bodyPr wrap="square" lIns="0" tIns="0" rIns="0" bIns="0" rtlCol="0">
                <a:noAutofit/>
              </a:bodyPr>
              <a:lstStyle/>
              <a:p>
                <a:endParaRPr/>
              </a:p>
            </p:txBody>
          </p:sp>
          <p:sp>
            <p:nvSpPr>
              <p:cNvPr id="50" name="object 65">
                <a:extLst>
                  <a:ext uri="{FF2B5EF4-FFF2-40B4-BE49-F238E27FC236}">
                    <a16:creationId xmlns:a16="http://schemas.microsoft.com/office/drawing/2014/main" id="{794AB804-952B-4FEC-BD67-B4CE052E9E2D}"/>
                  </a:ext>
                </a:extLst>
              </p:cNvPr>
              <p:cNvSpPr/>
              <p:nvPr/>
            </p:nvSpPr>
            <p:spPr>
              <a:xfrm>
                <a:off x="9383346" y="4500902"/>
                <a:ext cx="130149" cy="189547"/>
              </a:xfrm>
              <a:custGeom>
                <a:avLst/>
                <a:gdLst/>
                <a:ahLst/>
                <a:cxnLst/>
                <a:rect l="l" t="t" r="r" b="b"/>
                <a:pathLst>
                  <a:path w="178373" h="223214">
                    <a:moveTo>
                      <a:pt x="2329" y="82417"/>
                    </a:moveTo>
                    <a:lnTo>
                      <a:pt x="7064" y="98703"/>
                    </a:lnTo>
                    <a:lnTo>
                      <a:pt x="13752" y="115252"/>
                    </a:lnTo>
                    <a:lnTo>
                      <a:pt x="12832" y="62611"/>
                    </a:lnTo>
                    <a:lnTo>
                      <a:pt x="14710" y="51311"/>
                    </a:lnTo>
                    <a:lnTo>
                      <a:pt x="20083" y="40909"/>
                    </a:lnTo>
                    <a:lnTo>
                      <a:pt x="28555" y="31683"/>
                    </a:lnTo>
                    <a:lnTo>
                      <a:pt x="39730" y="23912"/>
                    </a:lnTo>
                    <a:lnTo>
                      <a:pt x="53213" y="17874"/>
                    </a:lnTo>
                    <a:lnTo>
                      <a:pt x="68609" y="13848"/>
                    </a:lnTo>
                    <a:lnTo>
                      <a:pt x="85522" y="12112"/>
                    </a:lnTo>
                    <a:lnTo>
                      <a:pt x="88905" y="12064"/>
                    </a:lnTo>
                    <a:lnTo>
                      <a:pt x="105991" y="13304"/>
                    </a:lnTo>
                    <a:lnTo>
                      <a:pt x="121740" y="16841"/>
                    </a:lnTo>
                    <a:lnTo>
                      <a:pt x="135740" y="22408"/>
                    </a:lnTo>
                    <a:lnTo>
                      <a:pt x="147577" y="29732"/>
                    </a:lnTo>
                    <a:lnTo>
                      <a:pt x="156838" y="38545"/>
                    </a:lnTo>
                    <a:lnTo>
                      <a:pt x="163111" y="48576"/>
                    </a:lnTo>
                    <a:lnTo>
                      <a:pt x="165982" y="59555"/>
                    </a:lnTo>
                    <a:lnTo>
                      <a:pt x="166121" y="62611"/>
                    </a:lnTo>
                    <a:lnTo>
                      <a:pt x="164210" y="73571"/>
                    </a:lnTo>
                    <a:lnTo>
                      <a:pt x="158758" y="83722"/>
                    </a:lnTo>
                    <a:lnTo>
                      <a:pt x="150182" y="92778"/>
                    </a:lnTo>
                    <a:lnTo>
                      <a:pt x="138902" y="100451"/>
                    </a:lnTo>
                    <a:lnTo>
                      <a:pt x="125336" y="106457"/>
                    </a:lnTo>
                    <a:lnTo>
                      <a:pt x="109903" y="110510"/>
                    </a:lnTo>
                    <a:lnTo>
                      <a:pt x="93022" y="112324"/>
                    </a:lnTo>
                    <a:lnTo>
                      <a:pt x="88905" y="112394"/>
                    </a:lnTo>
                    <a:lnTo>
                      <a:pt x="71670" y="111120"/>
                    </a:lnTo>
                    <a:lnTo>
                      <a:pt x="55892" y="107494"/>
                    </a:lnTo>
                    <a:lnTo>
                      <a:pt x="41971" y="101811"/>
                    </a:lnTo>
                    <a:lnTo>
                      <a:pt x="30309" y="94367"/>
                    </a:lnTo>
                    <a:lnTo>
                      <a:pt x="21306" y="85455"/>
                    </a:lnTo>
                    <a:lnTo>
                      <a:pt x="21944" y="131744"/>
                    </a:lnTo>
                    <a:lnTo>
                      <a:pt x="31188" y="147858"/>
                    </a:lnTo>
                    <a:lnTo>
                      <a:pt x="41033" y="163275"/>
                    </a:lnTo>
                    <a:lnTo>
                      <a:pt x="51028" y="177675"/>
                    </a:lnTo>
                    <a:lnTo>
                      <a:pt x="60723" y="190738"/>
                    </a:lnTo>
                    <a:lnTo>
                      <a:pt x="69666" y="202143"/>
                    </a:lnTo>
                    <a:lnTo>
                      <a:pt x="77406" y="211571"/>
                    </a:lnTo>
                    <a:lnTo>
                      <a:pt x="83494" y="218701"/>
                    </a:lnTo>
                    <a:lnTo>
                      <a:pt x="87477" y="223214"/>
                    </a:lnTo>
                    <a:lnTo>
                      <a:pt x="90342" y="223214"/>
                    </a:lnTo>
                    <a:lnTo>
                      <a:pt x="100476" y="211571"/>
                    </a:lnTo>
                    <a:lnTo>
                      <a:pt x="108266" y="202143"/>
                    </a:lnTo>
                    <a:lnTo>
                      <a:pt x="117265" y="190738"/>
                    </a:lnTo>
                    <a:lnTo>
                      <a:pt x="127021" y="177675"/>
                    </a:lnTo>
                    <a:lnTo>
                      <a:pt x="137080" y="163275"/>
                    </a:lnTo>
                    <a:lnTo>
                      <a:pt x="146987" y="147858"/>
                    </a:lnTo>
                    <a:lnTo>
                      <a:pt x="156290" y="131744"/>
                    </a:lnTo>
                    <a:lnTo>
                      <a:pt x="164533" y="115252"/>
                    </a:lnTo>
                    <a:lnTo>
                      <a:pt x="171264" y="98703"/>
                    </a:lnTo>
                    <a:lnTo>
                      <a:pt x="176029" y="82417"/>
                    </a:lnTo>
                    <a:lnTo>
                      <a:pt x="178373" y="66715"/>
                    </a:lnTo>
                    <a:lnTo>
                      <a:pt x="177844" y="51915"/>
                    </a:lnTo>
                    <a:lnTo>
                      <a:pt x="173987" y="38338"/>
                    </a:lnTo>
                    <a:lnTo>
                      <a:pt x="166348" y="26304"/>
                    </a:lnTo>
                    <a:lnTo>
                      <a:pt x="154475" y="16133"/>
                    </a:lnTo>
                    <a:lnTo>
                      <a:pt x="137912" y="8145"/>
                    </a:lnTo>
                    <a:lnTo>
                      <a:pt x="116207" y="2661"/>
                    </a:lnTo>
                    <a:lnTo>
                      <a:pt x="88905" y="0"/>
                    </a:lnTo>
                    <a:lnTo>
                      <a:pt x="61775" y="2661"/>
                    </a:lnTo>
                    <a:lnTo>
                      <a:pt x="40206" y="8145"/>
                    </a:lnTo>
                    <a:lnTo>
                      <a:pt x="23748" y="16133"/>
                    </a:lnTo>
                    <a:lnTo>
                      <a:pt x="11949" y="26304"/>
                    </a:lnTo>
                    <a:lnTo>
                      <a:pt x="4358" y="38338"/>
                    </a:lnTo>
                    <a:lnTo>
                      <a:pt x="526" y="51915"/>
                    </a:lnTo>
                    <a:lnTo>
                      <a:pt x="0" y="66715"/>
                    </a:lnTo>
                    <a:lnTo>
                      <a:pt x="2329" y="82417"/>
                    </a:lnTo>
                    <a:close/>
                  </a:path>
                  <a:path w="178373" h="223214">
                    <a:moveTo>
                      <a:pt x="15363" y="75371"/>
                    </a:moveTo>
                    <a:lnTo>
                      <a:pt x="12881" y="64411"/>
                    </a:lnTo>
                    <a:lnTo>
                      <a:pt x="12832" y="62611"/>
                    </a:lnTo>
                    <a:lnTo>
                      <a:pt x="13752" y="115252"/>
                    </a:lnTo>
                    <a:lnTo>
                      <a:pt x="21944" y="131744"/>
                    </a:lnTo>
                    <a:lnTo>
                      <a:pt x="21306" y="85455"/>
                    </a:lnTo>
                    <a:lnTo>
                      <a:pt x="15363" y="75371"/>
                    </a:lnTo>
                    <a:close/>
                  </a:path>
                </a:pathLst>
              </a:custGeom>
              <a:solidFill>
                <a:srgbClr val="000000"/>
              </a:solidFill>
            </p:spPr>
            <p:txBody>
              <a:bodyPr wrap="square" lIns="0" tIns="0" rIns="0" bIns="0" rtlCol="0">
                <a:noAutofit/>
              </a:bodyPr>
              <a:lstStyle/>
              <a:p>
                <a:endParaRPr/>
              </a:p>
            </p:txBody>
          </p:sp>
          <p:sp>
            <p:nvSpPr>
              <p:cNvPr id="51" name="object 66">
                <a:extLst>
                  <a:ext uri="{FF2B5EF4-FFF2-40B4-BE49-F238E27FC236}">
                    <a16:creationId xmlns:a16="http://schemas.microsoft.com/office/drawing/2014/main" id="{DAB0B7E2-8148-4BFB-B921-C619BBC910BA}"/>
                  </a:ext>
                </a:extLst>
              </p:cNvPr>
              <p:cNvSpPr/>
              <p:nvPr/>
            </p:nvSpPr>
            <p:spPr>
              <a:xfrm>
                <a:off x="9395622" y="4527425"/>
                <a:ext cx="101091" cy="79395"/>
              </a:xfrm>
              <a:custGeom>
                <a:avLst/>
                <a:gdLst/>
                <a:ahLst/>
                <a:cxnLst/>
                <a:rect l="l" t="t" r="r" b="b"/>
                <a:pathLst>
                  <a:path w="101091" h="79395">
                    <a:moveTo>
                      <a:pt x="98689" y="56636"/>
                    </a:moveTo>
                    <a:lnTo>
                      <a:pt x="94106" y="48153"/>
                    </a:lnTo>
                    <a:lnTo>
                      <a:pt x="91439" y="44470"/>
                    </a:lnTo>
                    <a:lnTo>
                      <a:pt x="74802" y="41168"/>
                    </a:lnTo>
                    <a:lnTo>
                      <a:pt x="66928" y="38882"/>
                    </a:lnTo>
                    <a:lnTo>
                      <a:pt x="63753" y="36596"/>
                    </a:lnTo>
                    <a:lnTo>
                      <a:pt x="63118" y="35072"/>
                    </a:lnTo>
                    <a:lnTo>
                      <a:pt x="73787" y="35199"/>
                    </a:lnTo>
                    <a:lnTo>
                      <a:pt x="78739" y="33929"/>
                    </a:lnTo>
                    <a:lnTo>
                      <a:pt x="73405" y="31770"/>
                    </a:lnTo>
                    <a:lnTo>
                      <a:pt x="72516" y="22118"/>
                    </a:lnTo>
                    <a:lnTo>
                      <a:pt x="73053" y="16903"/>
                    </a:lnTo>
                    <a:lnTo>
                      <a:pt x="70755" y="7152"/>
                    </a:lnTo>
                    <a:lnTo>
                      <a:pt x="59758" y="378"/>
                    </a:lnTo>
                    <a:lnTo>
                      <a:pt x="50673" y="274"/>
                    </a:lnTo>
                    <a:lnTo>
                      <a:pt x="45449" y="0"/>
                    </a:lnTo>
                    <a:lnTo>
                      <a:pt x="35433" y="2860"/>
                    </a:lnTo>
                    <a:lnTo>
                      <a:pt x="29106" y="14380"/>
                    </a:lnTo>
                    <a:lnTo>
                      <a:pt x="29463" y="22372"/>
                    </a:lnTo>
                    <a:lnTo>
                      <a:pt x="29971" y="26055"/>
                    </a:lnTo>
                    <a:lnTo>
                      <a:pt x="25780" y="30373"/>
                    </a:lnTo>
                    <a:lnTo>
                      <a:pt x="21843" y="33421"/>
                    </a:lnTo>
                    <a:lnTo>
                      <a:pt x="29209" y="35072"/>
                    </a:lnTo>
                    <a:lnTo>
                      <a:pt x="37845" y="35072"/>
                    </a:lnTo>
                    <a:lnTo>
                      <a:pt x="36575" y="37993"/>
                    </a:lnTo>
                    <a:lnTo>
                      <a:pt x="35178" y="37358"/>
                    </a:lnTo>
                    <a:lnTo>
                      <a:pt x="34162" y="40279"/>
                    </a:lnTo>
                    <a:lnTo>
                      <a:pt x="16128" y="43581"/>
                    </a:lnTo>
                    <a:lnTo>
                      <a:pt x="10921" y="44851"/>
                    </a:lnTo>
                    <a:lnTo>
                      <a:pt x="8636" y="46756"/>
                    </a:lnTo>
                    <a:lnTo>
                      <a:pt x="888" y="53868"/>
                    </a:lnTo>
                    <a:lnTo>
                      <a:pt x="0" y="69616"/>
                    </a:lnTo>
                    <a:lnTo>
                      <a:pt x="126" y="73299"/>
                    </a:lnTo>
                    <a:lnTo>
                      <a:pt x="2666" y="73680"/>
                    </a:lnTo>
                    <a:lnTo>
                      <a:pt x="18393" y="76699"/>
                    </a:lnTo>
                    <a:lnTo>
                      <a:pt x="34767" y="78443"/>
                    </a:lnTo>
                    <a:lnTo>
                      <a:pt x="47181" y="79233"/>
                    </a:lnTo>
                    <a:lnTo>
                      <a:pt x="51180" y="79395"/>
                    </a:lnTo>
                    <a:lnTo>
                      <a:pt x="71901" y="78654"/>
                    </a:lnTo>
                    <a:lnTo>
                      <a:pt x="87159" y="76698"/>
                    </a:lnTo>
                    <a:lnTo>
                      <a:pt x="96064" y="74845"/>
                    </a:lnTo>
                    <a:lnTo>
                      <a:pt x="98043" y="74315"/>
                    </a:lnTo>
                    <a:lnTo>
                      <a:pt x="101091" y="73172"/>
                    </a:lnTo>
                    <a:lnTo>
                      <a:pt x="101091" y="72283"/>
                    </a:lnTo>
                    <a:lnTo>
                      <a:pt x="98689" y="56636"/>
                    </a:lnTo>
                    <a:close/>
                  </a:path>
                </a:pathLst>
              </a:custGeom>
              <a:solidFill>
                <a:srgbClr val="000000"/>
              </a:solidFill>
            </p:spPr>
            <p:txBody>
              <a:bodyPr wrap="square" lIns="0" tIns="0" rIns="0" bIns="0" rtlCol="0">
                <a:noAutofit/>
              </a:bodyPr>
              <a:lstStyle/>
              <a:p>
                <a:endParaRPr/>
              </a:p>
            </p:txBody>
          </p:sp>
        </p:grpSp>
        <p:grpSp>
          <p:nvGrpSpPr>
            <p:cNvPr id="29" name="Group 28">
              <a:extLst>
                <a:ext uri="{FF2B5EF4-FFF2-40B4-BE49-F238E27FC236}">
                  <a16:creationId xmlns:a16="http://schemas.microsoft.com/office/drawing/2014/main" id="{6A4A2753-2B74-4B58-B313-0E72D55519E6}"/>
                </a:ext>
              </a:extLst>
            </p:cNvPr>
            <p:cNvGrpSpPr/>
            <p:nvPr/>
          </p:nvGrpSpPr>
          <p:grpSpPr>
            <a:xfrm>
              <a:off x="9089721" y="5214541"/>
              <a:ext cx="2454717" cy="468000"/>
              <a:chOff x="6408365" y="4994198"/>
              <a:chExt cx="2454717" cy="468000"/>
            </a:xfrm>
          </p:grpSpPr>
          <p:sp>
            <p:nvSpPr>
              <p:cNvPr id="44" name="object 53">
                <a:extLst>
                  <a:ext uri="{FF2B5EF4-FFF2-40B4-BE49-F238E27FC236}">
                    <a16:creationId xmlns:a16="http://schemas.microsoft.com/office/drawing/2014/main" id="{461BEA3D-0FC3-4356-836D-74BADC4B0C1C}"/>
                  </a:ext>
                </a:extLst>
              </p:cNvPr>
              <p:cNvSpPr/>
              <p:nvPr/>
            </p:nvSpPr>
            <p:spPr>
              <a:xfrm>
                <a:off x="6408365" y="4994198"/>
                <a:ext cx="468000" cy="468000"/>
              </a:xfrm>
              <a:custGeom>
                <a:avLst/>
                <a:gdLst/>
                <a:ahLst/>
                <a:cxnLst/>
                <a:rect l="l" t="t" r="r" b="b"/>
                <a:pathLst>
                  <a:path w="649351" h="658876">
                    <a:moveTo>
                      <a:pt x="0" y="329438"/>
                    </a:moveTo>
                    <a:lnTo>
                      <a:pt x="1075" y="302412"/>
                    </a:lnTo>
                    <a:lnTo>
                      <a:pt x="4247" y="275989"/>
                    </a:lnTo>
                    <a:lnTo>
                      <a:pt x="9431" y="250254"/>
                    </a:lnTo>
                    <a:lnTo>
                      <a:pt x="16544" y="225291"/>
                    </a:lnTo>
                    <a:lnTo>
                      <a:pt x="25503" y="201185"/>
                    </a:lnTo>
                    <a:lnTo>
                      <a:pt x="36223" y="178021"/>
                    </a:lnTo>
                    <a:lnTo>
                      <a:pt x="48623" y="155883"/>
                    </a:lnTo>
                    <a:lnTo>
                      <a:pt x="62618" y="134855"/>
                    </a:lnTo>
                    <a:lnTo>
                      <a:pt x="78124" y="115023"/>
                    </a:lnTo>
                    <a:lnTo>
                      <a:pt x="95059" y="96472"/>
                    </a:lnTo>
                    <a:lnTo>
                      <a:pt x="113339" y="79285"/>
                    </a:lnTo>
                    <a:lnTo>
                      <a:pt x="132880" y="63548"/>
                    </a:lnTo>
                    <a:lnTo>
                      <a:pt x="153599" y="49346"/>
                    </a:lnTo>
                    <a:lnTo>
                      <a:pt x="175413" y="36762"/>
                    </a:lnTo>
                    <a:lnTo>
                      <a:pt x="198239" y="25882"/>
                    </a:lnTo>
                    <a:lnTo>
                      <a:pt x="221991" y="16790"/>
                    </a:lnTo>
                    <a:lnTo>
                      <a:pt x="246589" y="9571"/>
                    </a:lnTo>
                    <a:lnTo>
                      <a:pt x="271947" y="4310"/>
                    </a:lnTo>
                    <a:lnTo>
                      <a:pt x="297982" y="1091"/>
                    </a:lnTo>
                    <a:lnTo>
                      <a:pt x="324612" y="0"/>
                    </a:lnTo>
                    <a:lnTo>
                      <a:pt x="351242" y="1091"/>
                    </a:lnTo>
                    <a:lnTo>
                      <a:pt x="377280" y="4310"/>
                    </a:lnTo>
                    <a:lnTo>
                      <a:pt x="402642" y="9571"/>
                    </a:lnTo>
                    <a:lnTo>
                      <a:pt x="427245" y="16790"/>
                    </a:lnTo>
                    <a:lnTo>
                      <a:pt x="451004" y="25882"/>
                    </a:lnTo>
                    <a:lnTo>
                      <a:pt x="473837" y="36762"/>
                    </a:lnTo>
                    <a:lnTo>
                      <a:pt x="495659" y="49346"/>
                    </a:lnTo>
                    <a:lnTo>
                      <a:pt x="516388" y="63548"/>
                    </a:lnTo>
                    <a:lnTo>
                      <a:pt x="535938" y="79285"/>
                    </a:lnTo>
                    <a:lnTo>
                      <a:pt x="554227" y="96472"/>
                    </a:lnTo>
                    <a:lnTo>
                      <a:pt x="571172" y="115023"/>
                    </a:lnTo>
                    <a:lnTo>
                      <a:pt x="586688" y="134855"/>
                    </a:lnTo>
                    <a:lnTo>
                      <a:pt x="600691" y="155883"/>
                    </a:lnTo>
                    <a:lnTo>
                      <a:pt x="613099" y="178021"/>
                    </a:lnTo>
                    <a:lnTo>
                      <a:pt x="623827" y="201185"/>
                    </a:lnTo>
                    <a:lnTo>
                      <a:pt x="632793" y="225291"/>
                    </a:lnTo>
                    <a:lnTo>
                      <a:pt x="639911" y="250254"/>
                    </a:lnTo>
                    <a:lnTo>
                      <a:pt x="645100" y="275989"/>
                    </a:lnTo>
                    <a:lnTo>
                      <a:pt x="648274" y="302412"/>
                    </a:lnTo>
                    <a:lnTo>
                      <a:pt x="649351" y="329438"/>
                    </a:lnTo>
                    <a:lnTo>
                      <a:pt x="648274" y="356446"/>
                    </a:lnTo>
                    <a:lnTo>
                      <a:pt x="645100" y="382855"/>
                    </a:lnTo>
                    <a:lnTo>
                      <a:pt x="639911" y="408579"/>
                    </a:lnTo>
                    <a:lnTo>
                      <a:pt x="632793" y="433535"/>
                    </a:lnTo>
                    <a:lnTo>
                      <a:pt x="623827" y="457636"/>
                    </a:lnTo>
                    <a:lnTo>
                      <a:pt x="613099" y="480798"/>
                    </a:lnTo>
                    <a:lnTo>
                      <a:pt x="600691" y="502936"/>
                    </a:lnTo>
                    <a:lnTo>
                      <a:pt x="586688" y="523965"/>
                    </a:lnTo>
                    <a:lnTo>
                      <a:pt x="571172" y="543800"/>
                    </a:lnTo>
                    <a:lnTo>
                      <a:pt x="554227" y="562356"/>
                    </a:lnTo>
                    <a:lnTo>
                      <a:pt x="535938" y="579547"/>
                    </a:lnTo>
                    <a:lnTo>
                      <a:pt x="516388" y="595290"/>
                    </a:lnTo>
                    <a:lnTo>
                      <a:pt x="495659" y="609499"/>
                    </a:lnTo>
                    <a:lnTo>
                      <a:pt x="473837" y="622089"/>
                    </a:lnTo>
                    <a:lnTo>
                      <a:pt x="451004" y="632975"/>
                    </a:lnTo>
                    <a:lnTo>
                      <a:pt x="427245" y="642073"/>
                    </a:lnTo>
                    <a:lnTo>
                      <a:pt x="402642" y="649297"/>
                    </a:lnTo>
                    <a:lnTo>
                      <a:pt x="377280" y="654562"/>
                    </a:lnTo>
                    <a:lnTo>
                      <a:pt x="351242" y="657783"/>
                    </a:lnTo>
                    <a:lnTo>
                      <a:pt x="324612" y="658876"/>
                    </a:lnTo>
                    <a:lnTo>
                      <a:pt x="297982" y="657783"/>
                    </a:lnTo>
                    <a:lnTo>
                      <a:pt x="271947" y="654562"/>
                    </a:lnTo>
                    <a:lnTo>
                      <a:pt x="246589" y="649297"/>
                    </a:lnTo>
                    <a:lnTo>
                      <a:pt x="221991" y="642073"/>
                    </a:lnTo>
                    <a:lnTo>
                      <a:pt x="198239" y="632975"/>
                    </a:lnTo>
                    <a:lnTo>
                      <a:pt x="175413" y="622089"/>
                    </a:lnTo>
                    <a:lnTo>
                      <a:pt x="153599" y="609499"/>
                    </a:lnTo>
                    <a:lnTo>
                      <a:pt x="132880" y="595290"/>
                    </a:lnTo>
                    <a:lnTo>
                      <a:pt x="113339" y="579547"/>
                    </a:lnTo>
                    <a:lnTo>
                      <a:pt x="95059" y="562356"/>
                    </a:lnTo>
                    <a:lnTo>
                      <a:pt x="78124" y="543800"/>
                    </a:lnTo>
                    <a:lnTo>
                      <a:pt x="62618" y="523965"/>
                    </a:lnTo>
                    <a:lnTo>
                      <a:pt x="48623" y="502936"/>
                    </a:lnTo>
                    <a:lnTo>
                      <a:pt x="36223" y="480798"/>
                    </a:lnTo>
                    <a:lnTo>
                      <a:pt x="25503" y="457636"/>
                    </a:lnTo>
                    <a:lnTo>
                      <a:pt x="16544" y="433535"/>
                    </a:lnTo>
                    <a:lnTo>
                      <a:pt x="9431" y="408579"/>
                    </a:lnTo>
                    <a:lnTo>
                      <a:pt x="4247" y="382855"/>
                    </a:lnTo>
                    <a:lnTo>
                      <a:pt x="1075" y="356446"/>
                    </a:lnTo>
                    <a:lnTo>
                      <a:pt x="0" y="329438"/>
                    </a:lnTo>
                    <a:close/>
                  </a:path>
                </a:pathLst>
              </a:custGeom>
              <a:ln w="25399">
                <a:solidFill>
                  <a:srgbClr val="000000"/>
                </a:solidFill>
              </a:ln>
            </p:spPr>
            <p:txBody>
              <a:bodyPr wrap="square" lIns="0" tIns="0" rIns="0" bIns="0" rtlCol="0">
                <a:noAutofit/>
              </a:bodyPr>
              <a:lstStyle/>
              <a:p>
                <a:endParaRPr/>
              </a:p>
            </p:txBody>
          </p:sp>
          <p:sp>
            <p:nvSpPr>
              <p:cNvPr id="45" name="object 9">
                <a:extLst>
                  <a:ext uri="{FF2B5EF4-FFF2-40B4-BE49-F238E27FC236}">
                    <a16:creationId xmlns:a16="http://schemas.microsoft.com/office/drawing/2014/main" id="{BB5BE6B8-53F7-4CCE-8581-B90F55221CDE}"/>
                  </a:ext>
                </a:extLst>
              </p:cNvPr>
              <p:cNvSpPr txBox="1"/>
              <p:nvPr/>
            </p:nvSpPr>
            <p:spPr>
              <a:xfrm>
                <a:off x="6984789" y="5095414"/>
                <a:ext cx="1878293" cy="349461"/>
              </a:xfrm>
              <a:prstGeom prst="rect">
                <a:avLst/>
              </a:prstGeom>
            </p:spPr>
            <p:txBody>
              <a:bodyPr wrap="square" lIns="0" tIns="0" rIns="0" bIns="0" rtlCol="0" anchor="ctr">
                <a:noAutofit/>
              </a:bodyPr>
              <a:lstStyle/>
              <a:p>
                <a:pPr>
                  <a:lnSpc>
                    <a:spcPts val="1735"/>
                  </a:lnSpc>
                  <a:spcBef>
                    <a:spcPts val="85"/>
                  </a:spcBef>
                </a:pPr>
                <a:r>
                  <a:rPr lang="en-US" spc="4" dirty="0" err="1">
                    <a:latin typeface="Tw Cen MT" panose="020B0602020104020603" pitchFamily="34" charset="0"/>
                    <a:cs typeface="Arial" panose="020B0604020202020204"/>
                  </a:rPr>
                  <a:t>Perumahan</a:t>
                </a:r>
                <a:endParaRPr dirty="0">
                  <a:latin typeface="Tw Cen MT" panose="020B0602020104020603" pitchFamily="34" charset="0"/>
                  <a:cs typeface="Arial" panose="020B0604020202020204"/>
                </a:endParaRPr>
              </a:p>
            </p:txBody>
          </p:sp>
        </p:grpSp>
        <p:grpSp>
          <p:nvGrpSpPr>
            <p:cNvPr id="30" name="Group 29">
              <a:extLst>
                <a:ext uri="{FF2B5EF4-FFF2-40B4-BE49-F238E27FC236}">
                  <a16:creationId xmlns:a16="http://schemas.microsoft.com/office/drawing/2014/main" id="{2E21406F-2489-4290-8E27-9FD1408FB198}"/>
                </a:ext>
              </a:extLst>
            </p:cNvPr>
            <p:cNvGrpSpPr/>
            <p:nvPr/>
          </p:nvGrpSpPr>
          <p:grpSpPr>
            <a:xfrm>
              <a:off x="9102089" y="4641691"/>
              <a:ext cx="2432918" cy="468000"/>
              <a:chOff x="9166349" y="5408760"/>
              <a:chExt cx="2432918" cy="468000"/>
            </a:xfrm>
          </p:grpSpPr>
          <p:grpSp>
            <p:nvGrpSpPr>
              <p:cNvPr id="40" name="Group 39">
                <a:extLst>
                  <a:ext uri="{FF2B5EF4-FFF2-40B4-BE49-F238E27FC236}">
                    <a16:creationId xmlns:a16="http://schemas.microsoft.com/office/drawing/2014/main" id="{D9F0A074-7D6D-46B6-9DC1-8E64ADDD19FA}"/>
                  </a:ext>
                </a:extLst>
              </p:cNvPr>
              <p:cNvGrpSpPr/>
              <p:nvPr/>
            </p:nvGrpSpPr>
            <p:grpSpPr>
              <a:xfrm>
                <a:off x="9166349" y="5408760"/>
                <a:ext cx="2432918" cy="468000"/>
                <a:chOff x="6593375" y="5258498"/>
                <a:chExt cx="2432918" cy="468000"/>
              </a:xfrm>
            </p:grpSpPr>
            <p:sp>
              <p:nvSpPr>
                <p:cNvPr id="42" name="object 53">
                  <a:extLst>
                    <a:ext uri="{FF2B5EF4-FFF2-40B4-BE49-F238E27FC236}">
                      <a16:creationId xmlns:a16="http://schemas.microsoft.com/office/drawing/2014/main" id="{63BC1783-ADC7-446E-9572-6A9520298653}"/>
                    </a:ext>
                  </a:extLst>
                </p:cNvPr>
                <p:cNvSpPr/>
                <p:nvPr/>
              </p:nvSpPr>
              <p:spPr>
                <a:xfrm>
                  <a:off x="6593375" y="5258498"/>
                  <a:ext cx="468000" cy="468000"/>
                </a:xfrm>
                <a:custGeom>
                  <a:avLst/>
                  <a:gdLst/>
                  <a:ahLst/>
                  <a:cxnLst/>
                  <a:rect l="l" t="t" r="r" b="b"/>
                  <a:pathLst>
                    <a:path w="649351" h="658876">
                      <a:moveTo>
                        <a:pt x="0" y="329438"/>
                      </a:moveTo>
                      <a:lnTo>
                        <a:pt x="1075" y="302412"/>
                      </a:lnTo>
                      <a:lnTo>
                        <a:pt x="4247" y="275989"/>
                      </a:lnTo>
                      <a:lnTo>
                        <a:pt x="9431" y="250254"/>
                      </a:lnTo>
                      <a:lnTo>
                        <a:pt x="16544" y="225291"/>
                      </a:lnTo>
                      <a:lnTo>
                        <a:pt x="25503" y="201185"/>
                      </a:lnTo>
                      <a:lnTo>
                        <a:pt x="36223" y="178021"/>
                      </a:lnTo>
                      <a:lnTo>
                        <a:pt x="48623" y="155883"/>
                      </a:lnTo>
                      <a:lnTo>
                        <a:pt x="62618" y="134855"/>
                      </a:lnTo>
                      <a:lnTo>
                        <a:pt x="78124" y="115023"/>
                      </a:lnTo>
                      <a:lnTo>
                        <a:pt x="95059" y="96472"/>
                      </a:lnTo>
                      <a:lnTo>
                        <a:pt x="113339" y="79285"/>
                      </a:lnTo>
                      <a:lnTo>
                        <a:pt x="132880" y="63548"/>
                      </a:lnTo>
                      <a:lnTo>
                        <a:pt x="153599" y="49346"/>
                      </a:lnTo>
                      <a:lnTo>
                        <a:pt x="175413" y="36762"/>
                      </a:lnTo>
                      <a:lnTo>
                        <a:pt x="198239" y="25882"/>
                      </a:lnTo>
                      <a:lnTo>
                        <a:pt x="221991" y="16790"/>
                      </a:lnTo>
                      <a:lnTo>
                        <a:pt x="246589" y="9571"/>
                      </a:lnTo>
                      <a:lnTo>
                        <a:pt x="271947" y="4310"/>
                      </a:lnTo>
                      <a:lnTo>
                        <a:pt x="297982" y="1091"/>
                      </a:lnTo>
                      <a:lnTo>
                        <a:pt x="324612" y="0"/>
                      </a:lnTo>
                      <a:lnTo>
                        <a:pt x="351242" y="1091"/>
                      </a:lnTo>
                      <a:lnTo>
                        <a:pt x="377280" y="4310"/>
                      </a:lnTo>
                      <a:lnTo>
                        <a:pt x="402642" y="9571"/>
                      </a:lnTo>
                      <a:lnTo>
                        <a:pt x="427245" y="16790"/>
                      </a:lnTo>
                      <a:lnTo>
                        <a:pt x="451004" y="25882"/>
                      </a:lnTo>
                      <a:lnTo>
                        <a:pt x="473837" y="36762"/>
                      </a:lnTo>
                      <a:lnTo>
                        <a:pt x="495659" y="49346"/>
                      </a:lnTo>
                      <a:lnTo>
                        <a:pt x="516388" y="63548"/>
                      </a:lnTo>
                      <a:lnTo>
                        <a:pt x="535938" y="79285"/>
                      </a:lnTo>
                      <a:lnTo>
                        <a:pt x="554227" y="96472"/>
                      </a:lnTo>
                      <a:lnTo>
                        <a:pt x="571172" y="115023"/>
                      </a:lnTo>
                      <a:lnTo>
                        <a:pt x="586688" y="134855"/>
                      </a:lnTo>
                      <a:lnTo>
                        <a:pt x="600691" y="155883"/>
                      </a:lnTo>
                      <a:lnTo>
                        <a:pt x="613099" y="178021"/>
                      </a:lnTo>
                      <a:lnTo>
                        <a:pt x="623827" y="201185"/>
                      </a:lnTo>
                      <a:lnTo>
                        <a:pt x="632793" y="225291"/>
                      </a:lnTo>
                      <a:lnTo>
                        <a:pt x="639911" y="250254"/>
                      </a:lnTo>
                      <a:lnTo>
                        <a:pt x="645100" y="275989"/>
                      </a:lnTo>
                      <a:lnTo>
                        <a:pt x="648274" y="302412"/>
                      </a:lnTo>
                      <a:lnTo>
                        <a:pt x="649351" y="329438"/>
                      </a:lnTo>
                      <a:lnTo>
                        <a:pt x="648274" y="356446"/>
                      </a:lnTo>
                      <a:lnTo>
                        <a:pt x="645100" y="382855"/>
                      </a:lnTo>
                      <a:lnTo>
                        <a:pt x="639911" y="408579"/>
                      </a:lnTo>
                      <a:lnTo>
                        <a:pt x="632793" y="433535"/>
                      </a:lnTo>
                      <a:lnTo>
                        <a:pt x="623827" y="457636"/>
                      </a:lnTo>
                      <a:lnTo>
                        <a:pt x="613099" y="480798"/>
                      </a:lnTo>
                      <a:lnTo>
                        <a:pt x="600691" y="502936"/>
                      </a:lnTo>
                      <a:lnTo>
                        <a:pt x="586688" y="523965"/>
                      </a:lnTo>
                      <a:lnTo>
                        <a:pt x="571172" y="543800"/>
                      </a:lnTo>
                      <a:lnTo>
                        <a:pt x="554227" y="562356"/>
                      </a:lnTo>
                      <a:lnTo>
                        <a:pt x="535938" y="579547"/>
                      </a:lnTo>
                      <a:lnTo>
                        <a:pt x="516388" y="595290"/>
                      </a:lnTo>
                      <a:lnTo>
                        <a:pt x="495659" y="609499"/>
                      </a:lnTo>
                      <a:lnTo>
                        <a:pt x="473837" y="622089"/>
                      </a:lnTo>
                      <a:lnTo>
                        <a:pt x="451004" y="632975"/>
                      </a:lnTo>
                      <a:lnTo>
                        <a:pt x="427245" y="642073"/>
                      </a:lnTo>
                      <a:lnTo>
                        <a:pt x="402642" y="649297"/>
                      </a:lnTo>
                      <a:lnTo>
                        <a:pt x="377280" y="654562"/>
                      </a:lnTo>
                      <a:lnTo>
                        <a:pt x="351242" y="657783"/>
                      </a:lnTo>
                      <a:lnTo>
                        <a:pt x="324612" y="658876"/>
                      </a:lnTo>
                      <a:lnTo>
                        <a:pt x="297982" y="657783"/>
                      </a:lnTo>
                      <a:lnTo>
                        <a:pt x="271947" y="654562"/>
                      </a:lnTo>
                      <a:lnTo>
                        <a:pt x="246589" y="649297"/>
                      </a:lnTo>
                      <a:lnTo>
                        <a:pt x="221991" y="642073"/>
                      </a:lnTo>
                      <a:lnTo>
                        <a:pt x="198239" y="632975"/>
                      </a:lnTo>
                      <a:lnTo>
                        <a:pt x="175413" y="622089"/>
                      </a:lnTo>
                      <a:lnTo>
                        <a:pt x="153599" y="609499"/>
                      </a:lnTo>
                      <a:lnTo>
                        <a:pt x="132880" y="595290"/>
                      </a:lnTo>
                      <a:lnTo>
                        <a:pt x="113339" y="579547"/>
                      </a:lnTo>
                      <a:lnTo>
                        <a:pt x="95059" y="562356"/>
                      </a:lnTo>
                      <a:lnTo>
                        <a:pt x="78124" y="543800"/>
                      </a:lnTo>
                      <a:lnTo>
                        <a:pt x="62618" y="523965"/>
                      </a:lnTo>
                      <a:lnTo>
                        <a:pt x="48623" y="502936"/>
                      </a:lnTo>
                      <a:lnTo>
                        <a:pt x="36223" y="480798"/>
                      </a:lnTo>
                      <a:lnTo>
                        <a:pt x="25503" y="457636"/>
                      </a:lnTo>
                      <a:lnTo>
                        <a:pt x="16544" y="433535"/>
                      </a:lnTo>
                      <a:lnTo>
                        <a:pt x="9431" y="408579"/>
                      </a:lnTo>
                      <a:lnTo>
                        <a:pt x="4247" y="382855"/>
                      </a:lnTo>
                      <a:lnTo>
                        <a:pt x="1075" y="356446"/>
                      </a:lnTo>
                      <a:lnTo>
                        <a:pt x="0" y="329438"/>
                      </a:lnTo>
                      <a:close/>
                    </a:path>
                  </a:pathLst>
                </a:custGeom>
                <a:ln w="25399">
                  <a:solidFill>
                    <a:srgbClr val="000000"/>
                  </a:solidFill>
                </a:ln>
              </p:spPr>
              <p:txBody>
                <a:bodyPr wrap="square" lIns="0" tIns="0" rIns="0" bIns="0" rtlCol="0">
                  <a:noAutofit/>
                </a:bodyPr>
                <a:lstStyle/>
                <a:p>
                  <a:endParaRPr/>
                </a:p>
              </p:txBody>
            </p:sp>
            <p:sp>
              <p:nvSpPr>
                <p:cNvPr id="43" name="object 9">
                  <a:extLst>
                    <a:ext uri="{FF2B5EF4-FFF2-40B4-BE49-F238E27FC236}">
                      <a16:creationId xmlns:a16="http://schemas.microsoft.com/office/drawing/2014/main" id="{F021C5BD-2B1D-4887-8D32-3C2CFF133236}"/>
                    </a:ext>
                  </a:extLst>
                </p:cNvPr>
                <p:cNvSpPr txBox="1"/>
                <p:nvPr/>
              </p:nvSpPr>
              <p:spPr>
                <a:xfrm>
                  <a:off x="7148000" y="5377037"/>
                  <a:ext cx="1878293" cy="349461"/>
                </a:xfrm>
                <a:prstGeom prst="rect">
                  <a:avLst/>
                </a:prstGeom>
              </p:spPr>
              <p:txBody>
                <a:bodyPr wrap="square" lIns="0" tIns="0" rIns="0" bIns="0" rtlCol="0" anchor="ctr">
                  <a:noAutofit/>
                </a:bodyPr>
                <a:lstStyle/>
                <a:p>
                  <a:pPr>
                    <a:lnSpc>
                      <a:spcPts val="1735"/>
                    </a:lnSpc>
                    <a:spcBef>
                      <a:spcPts val="85"/>
                    </a:spcBef>
                  </a:pPr>
                  <a:r>
                    <a:rPr lang="en-US" spc="4" dirty="0" err="1">
                      <a:latin typeface="Tw Cen MT" panose="020B0602020104020603" pitchFamily="34" charset="0"/>
                      <a:cs typeface="Arial" panose="020B0604020202020204"/>
                    </a:rPr>
                    <a:t>Warga</a:t>
                  </a:r>
                  <a:r>
                    <a:rPr lang="en-US" spc="4" dirty="0">
                      <a:latin typeface="Tw Cen MT" panose="020B0602020104020603" pitchFamily="34" charset="0"/>
                      <a:cs typeface="Arial" panose="020B0604020202020204"/>
                    </a:rPr>
                    <a:t> </a:t>
                  </a:r>
                  <a:r>
                    <a:rPr lang="en-US" spc="4" dirty="0" err="1">
                      <a:latin typeface="Tw Cen MT" panose="020B0602020104020603" pitchFamily="34" charset="0"/>
                      <a:cs typeface="Arial" panose="020B0604020202020204"/>
                    </a:rPr>
                    <a:t>Emas</a:t>
                  </a:r>
                  <a:endParaRPr dirty="0">
                    <a:latin typeface="Tw Cen MT" panose="020B0602020104020603" pitchFamily="34" charset="0"/>
                    <a:cs typeface="Arial" panose="020B0604020202020204"/>
                  </a:endParaRPr>
                </a:p>
              </p:txBody>
            </p:sp>
          </p:grpSp>
          <p:pic>
            <p:nvPicPr>
              <p:cNvPr id="41" name="Picture 40" descr="man-with-cane.png">
                <a:extLst>
                  <a:ext uri="{FF2B5EF4-FFF2-40B4-BE49-F238E27FC236}">
                    <a16:creationId xmlns:a16="http://schemas.microsoft.com/office/drawing/2014/main" id="{AD816FCF-F712-4598-8A2B-D5CDF02B21D5}"/>
                  </a:ext>
                </a:extLst>
              </p:cNvPr>
              <p:cNvPicPr>
                <a:picLocks noChangeAspect="1"/>
              </p:cNvPicPr>
              <p:nvPr/>
            </p:nvPicPr>
            <p:blipFill>
              <a:blip r:embed="rId25" cstate="print"/>
              <a:stretch>
                <a:fillRect/>
              </a:stretch>
            </p:blipFill>
            <p:spPr>
              <a:xfrm>
                <a:off x="9215818" y="5460162"/>
                <a:ext cx="338086" cy="338086"/>
              </a:xfrm>
              <a:prstGeom prst="rect">
                <a:avLst/>
              </a:prstGeom>
            </p:spPr>
          </p:pic>
        </p:grpSp>
        <p:grpSp>
          <p:nvGrpSpPr>
            <p:cNvPr id="31" name="Group 30">
              <a:extLst>
                <a:ext uri="{FF2B5EF4-FFF2-40B4-BE49-F238E27FC236}">
                  <a16:creationId xmlns:a16="http://schemas.microsoft.com/office/drawing/2014/main" id="{C33D8862-81DF-44E9-AA89-B095730C8A87}"/>
                </a:ext>
              </a:extLst>
            </p:cNvPr>
            <p:cNvGrpSpPr/>
            <p:nvPr/>
          </p:nvGrpSpPr>
          <p:grpSpPr>
            <a:xfrm>
              <a:off x="6375849" y="4676743"/>
              <a:ext cx="2633765" cy="475306"/>
              <a:chOff x="6423147" y="5715289"/>
              <a:chExt cx="2633765" cy="475306"/>
            </a:xfrm>
          </p:grpSpPr>
          <p:grpSp>
            <p:nvGrpSpPr>
              <p:cNvPr id="36" name="Group 35">
                <a:extLst>
                  <a:ext uri="{FF2B5EF4-FFF2-40B4-BE49-F238E27FC236}">
                    <a16:creationId xmlns:a16="http://schemas.microsoft.com/office/drawing/2014/main" id="{A420F1BD-3136-4CEA-9F2E-5D33E865E2E0}"/>
                  </a:ext>
                </a:extLst>
              </p:cNvPr>
              <p:cNvGrpSpPr/>
              <p:nvPr/>
            </p:nvGrpSpPr>
            <p:grpSpPr>
              <a:xfrm>
                <a:off x="6423147" y="5715289"/>
                <a:ext cx="2633765" cy="475306"/>
                <a:chOff x="6593375" y="5258498"/>
                <a:chExt cx="2633765" cy="475306"/>
              </a:xfrm>
            </p:grpSpPr>
            <p:sp>
              <p:nvSpPr>
                <p:cNvPr id="38" name="object 53">
                  <a:extLst>
                    <a:ext uri="{FF2B5EF4-FFF2-40B4-BE49-F238E27FC236}">
                      <a16:creationId xmlns:a16="http://schemas.microsoft.com/office/drawing/2014/main" id="{0EC12174-45B0-4627-8DF7-12B04E66A021}"/>
                    </a:ext>
                  </a:extLst>
                </p:cNvPr>
                <p:cNvSpPr/>
                <p:nvPr/>
              </p:nvSpPr>
              <p:spPr>
                <a:xfrm>
                  <a:off x="6593375" y="5258498"/>
                  <a:ext cx="468000" cy="468000"/>
                </a:xfrm>
                <a:custGeom>
                  <a:avLst/>
                  <a:gdLst/>
                  <a:ahLst/>
                  <a:cxnLst/>
                  <a:rect l="l" t="t" r="r" b="b"/>
                  <a:pathLst>
                    <a:path w="649351" h="658876">
                      <a:moveTo>
                        <a:pt x="0" y="329438"/>
                      </a:moveTo>
                      <a:lnTo>
                        <a:pt x="1075" y="302412"/>
                      </a:lnTo>
                      <a:lnTo>
                        <a:pt x="4247" y="275989"/>
                      </a:lnTo>
                      <a:lnTo>
                        <a:pt x="9431" y="250254"/>
                      </a:lnTo>
                      <a:lnTo>
                        <a:pt x="16544" y="225291"/>
                      </a:lnTo>
                      <a:lnTo>
                        <a:pt x="25503" y="201185"/>
                      </a:lnTo>
                      <a:lnTo>
                        <a:pt x="36223" y="178021"/>
                      </a:lnTo>
                      <a:lnTo>
                        <a:pt x="48623" y="155883"/>
                      </a:lnTo>
                      <a:lnTo>
                        <a:pt x="62618" y="134855"/>
                      </a:lnTo>
                      <a:lnTo>
                        <a:pt x="78124" y="115023"/>
                      </a:lnTo>
                      <a:lnTo>
                        <a:pt x="95059" y="96472"/>
                      </a:lnTo>
                      <a:lnTo>
                        <a:pt x="113339" y="79285"/>
                      </a:lnTo>
                      <a:lnTo>
                        <a:pt x="132880" y="63548"/>
                      </a:lnTo>
                      <a:lnTo>
                        <a:pt x="153599" y="49346"/>
                      </a:lnTo>
                      <a:lnTo>
                        <a:pt x="175413" y="36762"/>
                      </a:lnTo>
                      <a:lnTo>
                        <a:pt x="198239" y="25882"/>
                      </a:lnTo>
                      <a:lnTo>
                        <a:pt x="221991" y="16790"/>
                      </a:lnTo>
                      <a:lnTo>
                        <a:pt x="246589" y="9571"/>
                      </a:lnTo>
                      <a:lnTo>
                        <a:pt x="271947" y="4310"/>
                      </a:lnTo>
                      <a:lnTo>
                        <a:pt x="297982" y="1091"/>
                      </a:lnTo>
                      <a:lnTo>
                        <a:pt x="324612" y="0"/>
                      </a:lnTo>
                      <a:lnTo>
                        <a:pt x="351242" y="1091"/>
                      </a:lnTo>
                      <a:lnTo>
                        <a:pt x="377280" y="4310"/>
                      </a:lnTo>
                      <a:lnTo>
                        <a:pt x="402642" y="9571"/>
                      </a:lnTo>
                      <a:lnTo>
                        <a:pt x="427245" y="16790"/>
                      </a:lnTo>
                      <a:lnTo>
                        <a:pt x="451004" y="25882"/>
                      </a:lnTo>
                      <a:lnTo>
                        <a:pt x="473837" y="36762"/>
                      </a:lnTo>
                      <a:lnTo>
                        <a:pt x="495659" y="49346"/>
                      </a:lnTo>
                      <a:lnTo>
                        <a:pt x="516388" y="63548"/>
                      </a:lnTo>
                      <a:lnTo>
                        <a:pt x="535938" y="79285"/>
                      </a:lnTo>
                      <a:lnTo>
                        <a:pt x="554227" y="96472"/>
                      </a:lnTo>
                      <a:lnTo>
                        <a:pt x="571172" y="115023"/>
                      </a:lnTo>
                      <a:lnTo>
                        <a:pt x="586688" y="134855"/>
                      </a:lnTo>
                      <a:lnTo>
                        <a:pt x="600691" y="155883"/>
                      </a:lnTo>
                      <a:lnTo>
                        <a:pt x="613099" y="178021"/>
                      </a:lnTo>
                      <a:lnTo>
                        <a:pt x="623827" y="201185"/>
                      </a:lnTo>
                      <a:lnTo>
                        <a:pt x="632793" y="225291"/>
                      </a:lnTo>
                      <a:lnTo>
                        <a:pt x="639911" y="250254"/>
                      </a:lnTo>
                      <a:lnTo>
                        <a:pt x="645100" y="275989"/>
                      </a:lnTo>
                      <a:lnTo>
                        <a:pt x="648274" y="302412"/>
                      </a:lnTo>
                      <a:lnTo>
                        <a:pt x="649351" y="329438"/>
                      </a:lnTo>
                      <a:lnTo>
                        <a:pt x="648274" y="356446"/>
                      </a:lnTo>
                      <a:lnTo>
                        <a:pt x="645100" y="382855"/>
                      </a:lnTo>
                      <a:lnTo>
                        <a:pt x="639911" y="408579"/>
                      </a:lnTo>
                      <a:lnTo>
                        <a:pt x="632793" y="433535"/>
                      </a:lnTo>
                      <a:lnTo>
                        <a:pt x="623827" y="457636"/>
                      </a:lnTo>
                      <a:lnTo>
                        <a:pt x="613099" y="480798"/>
                      </a:lnTo>
                      <a:lnTo>
                        <a:pt x="600691" y="502936"/>
                      </a:lnTo>
                      <a:lnTo>
                        <a:pt x="586688" y="523965"/>
                      </a:lnTo>
                      <a:lnTo>
                        <a:pt x="571172" y="543800"/>
                      </a:lnTo>
                      <a:lnTo>
                        <a:pt x="554227" y="562356"/>
                      </a:lnTo>
                      <a:lnTo>
                        <a:pt x="535938" y="579547"/>
                      </a:lnTo>
                      <a:lnTo>
                        <a:pt x="516388" y="595290"/>
                      </a:lnTo>
                      <a:lnTo>
                        <a:pt x="495659" y="609499"/>
                      </a:lnTo>
                      <a:lnTo>
                        <a:pt x="473837" y="622089"/>
                      </a:lnTo>
                      <a:lnTo>
                        <a:pt x="451004" y="632975"/>
                      </a:lnTo>
                      <a:lnTo>
                        <a:pt x="427245" y="642073"/>
                      </a:lnTo>
                      <a:lnTo>
                        <a:pt x="402642" y="649297"/>
                      </a:lnTo>
                      <a:lnTo>
                        <a:pt x="377280" y="654562"/>
                      </a:lnTo>
                      <a:lnTo>
                        <a:pt x="351242" y="657783"/>
                      </a:lnTo>
                      <a:lnTo>
                        <a:pt x="324612" y="658876"/>
                      </a:lnTo>
                      <a:lnTo>
                        <a:pt x="297982" y="657783"/>
                      </a:lnTo>
                      <a:lnTo>
                        <a:pt x="271947" y="654562"/>
                      </a:lnTo>
                      <a:lnTo>
                        <a:pt x="246589" y="649297"/>
                      </a:lnTo>
                      <a:lnTo>
                        <a:pt x="221991" y="642073"/>
                      </a:lnTo>
                      <a:lnTo>
                        <a:pt x="198239" y="632975"/>
                      </a:lnTo>
                      <a:lnTo>
                        <a:pt x="175413" y="622089"/>
                      </a:lnTo>
                      <a:lnTo>
                        <a:pt x="153599" y="609499"/>
                      </a:lnTo>
                      <a:lnTo>
                        <a:pt x="132880" y="595290"/>
                      </a:lnTo>
                      <a:lnTo>
                        <a:pt x="113339" y="579547"/>
                      </a:lnTo>
                      <a:lnTo>
                        <a:pt x="95059" y="562356"/>
                      </a:lnTo>
                      <a:lnTo>
                        <a:pt x="78124" y="543800"/>
                      </a:lnTo>
                      <a:lnTo>
                        <a:pt x="62618" y="523965"/>
                      </a:lnTo>
                      <a:lnTo>
                        <a:pt x="48623" y="502936"/>
                      </a:lnTo>
                      <a:lnTo>
                        <a:pt x="36223" y="480798"/>
                      </a:lnTo>
                      <a:lnTo>
                        <a:pt x="25503" y="457636"/>
                      </a:lnTo>
                      <a:lnTo>
                        <a:pt x="16544" y="433535"/>
                      </a:lnTo>
                      <a:lnTo>
                        <a:pt x="9431" y="408579"/>
                      </a:lnTo>
                      <a:lnTo>
                        <a:pt x="4247" y="382855"/>
                      </a:lnTo>
                      <a:lnTo>
                        <a:pt x="1075" y="356446"/>
                      </a:lnTo>
                      <a:lnTo>
                        <a:pt x="0" y="329438"/>
                      </a:lnTo>
                      <a:close/>
                    </a:path>
                  </a:pathLst>
                </a:custGeom>
                <a:ln w="25399">
                  <a:solidFill>
                    <a:srgbClr val="000000"/>
                  </a:solidFill>
                </a:ln>
              </p:spPr>
              <p:txBody>
                <a:bodyPr wrap="square" lIns="0" tIns="0" rIns="0" bIns="0" rtlCol="0">
                  <a:noAutofit/>
                </a:bodyPr>
                <a:lstStyle/>
                <a:p>
                  <a:endParaRPr/>
                </a:p>
              </p:txBody>
            </p:sp>
            <p:sp>
              <p:nvSpPr>
                <p:cNvPr id="39" name="object 9">
                  <a:extLst>
                    <a:ext uri="{FF2B5EF4-FFF2-40B4-BE49-F238E27FC236}">
                      <a16:creationId xmlns:a16="http://schemas.microsoft.com/office/drawing/2014/main" id="{4A6B4E8B-1D79-4BDB-946F-344D6CBBA769}"/>
                    </a:ext>
                  </a:extLst>
                </p:cNvPr>
                <p:cNvSpPr txBox="1"/>
                <p:nvPr/>
              </p:nvSpPr>
              <p:spPr>
                <a:xfrm>
                  <a:off x="7348847" y="5384343"/>
                  <a:ext cx="1878293" cy="349461"/>
                </a:xfrm>
                <a:prstGeom prst="rect">
                  <a:avLst/>
                </a:prstGeom>
              </p:spPr>
              <p:txBody>
                <a:bodyPr wrap="square" lIns="0" tIns="0" rIns="0" bIns="0" rtlCol="0" anchor="ctr">
                  <a:noAutofit/>
                </a:bodyPr>
                <a:lstStyle/>
                <a:p>
                  <a:pPr>
                    <a:lnSpc>
                      <a:spcPts val="1735"/>
                    </a:lnSpc>
                    <a:spcBef>
                      <a:spcPts val="85"/>
                    </a:spcBef>
                  </a:pPr>
                  <a:r>
                    <a:rPr lang="en-US" spc="4" dirty="0">
                      <a:latin typeface="Tw Cen MT" panose="020B0602020104020603" pitchFamily="34" charset="0"/>
                      <a:cs typeface="Arial" panose="020B0604020202020204"/>
                    </a:rPr>
                    <a:t>Orang </a:t>
                  </a:r>
                  <a:r>
                    <a:rPr lang="en-US" spc="4" dirty="0" err="1">
                      <a:latin typeface="Tw Cen MT" panose="020B0602020104020603" pitchFamily="34" charset="0"/>
                      <a:cs typeface="Arial" panose="020B0604020202020204"/>
                    </a:rPr>
                    <a:t>Kurang</a:t>
                  </a:r>
                  <a:r>
                    <a:rPr lang="en-US" spc="4" dirty="0">
                      <a:latin typeface="Tw Cen MT" panose="020B0602020104020603" pitchFamily="34" charset="0"/>
                      <a:cs typeface="Arial" panose="020B0604020202020204"/>
                    </a:rPr>
                    <a:t> </a:t>
                  </a:r>
                  <a:r>
                    <a:rPr lang="en-US" spc="4" dirty="0" err="1">
                      <a:latin typeface="Tw Cen MT" panose="020B0602020104020603" pitchFamily="34" charset="0"/>
                      <a:cs typeface="Arial" panose="020B0604020202020204"/>
                    </a:rPr>
                    <a:t>Upaya</a:t>
                  </a:r>
                  <a:endParaRPr dirty="0">
                    <a:latin typeface="Tw Cen MT" panose="020B0602020104020603" pitchFamily="34" charset="0"/>
                    <a:cs typeface="Arial" panose="020B0604020202020204"/>
                  </a:endParaRPr>
                </a:p>
              </p:txBody>
            </p:sp>
          </p:grpSp>
          <p:pic>
            <p:nvPicPr>
              <p:cNvPr id="37" name="Picture 36" descr="male-cartoon-on-wheel-chair.png">
                <a:extLst>
                  <a:ext uri="{FF2B5EF4-FFF2-40B4-BE49-F238E27FC236}">
                    <a16:creationId xmlns:a16="http://schemas.microsoft.com/office/drawing/2014/main" id="{188A612D-5019-431A-A4D5-7B4DF2D5544E}"/>
                  </a:ext>
                </a:extLst>
              </p:cNvPr>
              <p:cNvPicPr>
                <a:picLocks noChangeAspect="1"/>
              </p:cNvPicPr>
              <p:nvPr/>
            </p:nvPicPr>
            <p:blipFill>
              <a:blip r:embed="rId26" cstate="print"/>
              <a:stretch>
                <a:fillRect/>
              </a:stretch>
            </p:blipFill>
            <p:spPr>
              <a:xfrm>
                <a:off x="6508590" y="5789380"/>
                <a:ext cx="299232" cy="299232"/>
              </a:xfrm>
              <a:prstGeom prst="rect">
                <a:avLst/>
              </a:prstGeom>
            </p:spPr>
          </p:pic>
        </p:grpSp>
        <p:pic>
          <p:nvPicPr>
            <p:cNvPr id="32" name="Picture 31" descr="houses.png">
              <a:extLst>
                <a:ext uri="{FF2B5EF4-FFF2-40B4-BE49-F238E27FC236}">
                  <a16:creationId xmlns:a16="http://schemas.microsoft.com/office/drawing/2014/main" id="{BE543A83-D83D-4B3B-9F7C-FE555C331115}"/>
                </a:ext>
              </a:extLst>
            </p:cNvPr>
            <p:cNvPicPr>
              <a:picLocks noChangeAspect="1"/>
            </p:cNvPicPr>
            <p:nvPr/>
          </p:nvPicPr>
          <p:blipFill>
            <a:blip r:embed="rId27" cstate="print"/>
            <a:stretch>
              <a:fillRect/>
            </a:stretch>
          </p:blipFill>
          <p:spPr>
            <a:xfrm>
              <a:off x="9204120" y="5326682"/>
              <a:ext cx="223109" cy="223109"/>
            </a:xfrm>
            <a:prstGeom prst="rect">
              <a:avLst/>
            </a:prstGeom>
          </p:spPr>
        </p:pic>
        <p:sp>
          <p:nvSpPr>
            <p:cNvPr id="33" name="object 11">
              <a:extLst>
                <a:ext uri="{FF2B5EF4-FFF2-40B4-BE49-F238E27FC236}">
                  <a16:creationId xmlns:a16="http://schemas.microsoft.com/office/drawing/2014/main" id="{8EF5EC3C-5FD1-492C-9271-C15689CAB182}"/>
                </a:ext>
              </a:extLst>
            </p:cNvPr>
            <p:cNvSpPr txBox="1"/>
            <p:nvPr/>
          </p:nvSpPr>
          <p:spPr>
            <a:xfrm>
              <a:off x="6388510" y="4341831"/>
              <a:ext cx="3755848" cy="309851"/>
            </a:xfrm>
            <a:prstGeom prst="rect">
              <a:avLst/>
            </a:prstGeom>
          </p:spPr>
          <p:txBody>
            <a:bodyPr wrap="square" lIns="0" tIns="0" rIns="0" bIns="0" rtlCol="0">
              <a:noAutofit/>
            </a:bodyPr>
            <a:lstStyle/>
            <a:p>
              <a:pPr marL="12700">
                <a:lnSpc>
                  <a:spcPts val="1730"/>
                </a:lnSpc>
                <a:spcBef>
                  <a:spcPts val="85"/>
                </a:spcBef>
              </a:pPr>
              <a:r>
                <a:rPr lang="en-US" sz="2000" b="1" spc="0" dirty="0">
                  <a:solidFill>
                    <a:srgbClr val="30859C"/>
                  </a:solidFill>
                  <a:latin typeface="Tw Cen MT" panose="020B0602020104020603" pitchFamily="34" charset="0"/>
                  <a:cs typeface="Arial" panose="020B0604020202020204"/>
                </a:rPr>
                <a:t>MODUL KHAS</a:t>
              </a:r>
              <a:endParaRPr lang="en-US" sz="2000" dirty="0">
                <a:latin typeface="Tw Cen MT" panose="020B0602020104020603" pitchFamily="34" charset="0"/>
                <a:cs typeface="Arial" panose="020B0604020202020204"/>
              </a:endParaRPr>
            </a:p>
          </p:txBody>
        </p:sp>
        <p:sp>
          <p:nvSpPr>
            <p:cNvPr id="34" name="object 62">
              <a:extLst>
                <a:ext uri="{FF2B5EF4-FFF2-40B4-BE49-F238E27FC236}">
                  <a16:creationId xmlns:a16="http://schemas.microsoft.com/office/drawing/2014/main" id="{998140A9-1C6C-445C-A9B8-20CCC34A487B}"/>
                </a:ext>
              </a:extLst>
            </p:cNvPr>
            <p:cNvSpPr/>
            <p:nvPr/>
          </p:nvSpPr>
          <p:spPr>
            <a:xfrm>
              <a:off x="9186496" y="3278464"/>
              <a:ext cx="124333" cy="69976"/>
            </a:xfrm>
            <a:custGeom>
              <a:avLst/>
              <a:gdLst/>
              <a:ahLst/>
              <a:cxnLst/>
              <a:rect l="l" t="t" r="r" b="b"/>
              <a:pathLst>
                <a:path w="124333" h="69976">
                  <a:moveTo>
                    <a:pt x="45974" y="31242"/>
                  </a:moveTo>
                  <a:lnTo>
                    <a:pt x="43434" y="32638"/>
                  </a:lnTo>
                  <a:lnTo>
                    <a:pt x="41910" y="35179"/>
                  </a:lnTo>
                  <a:lnTo>
                    <a:pt x="19938" y="38226"/>
                  </a:lnTo>
                  <a:lnTo>
                    <a:pt x="13462" y="39243"/>
                  </a:lnTo>
                  <a:lnTo>
                    <a:pt x="10795" y="40894"/>
                  </a:lnTo>
                  <a:lnTo>
                    <a:pt x="1142" y="47244"/>
                  </a:lnTo>
                  <a:lnTo>
                    <a:pt x="0" y="61341"/>
                  </a:lnTo>
                  <a:lnTo>
                    <a:pt x="253" y="64516"/>
                  </a:lnTo>
                  <a:lnTo>
                    <a:pt x="3301" y="64897"/>
                  </a:lnTo>
                  <a:lnTo>
                    <a:pt x="18839" y="67190"/>
                  </a:lnTo>
                  <a:lnTo>
                    <a:pt x="35613" y="68684"/>
                  </a:lnTo>
                  <a:lnTo>
                    <a:pt x="50545" y="69539"/>
                  </a:lnTo>
                  <a:lnTo>
                    <a:pt x="60557" y="69914"/>
                  </a:lnTo>
                  <a:lnTo>
                    <a:pt x="62991" y="69976"/>
                  </a:lnTo>
                  <a:lnTo>
                    <a:pt x="84284" y="69579"/>
                  </a:lnTo>
                  <a:lnTo>
                    <a:pt x="101199" y="68312"/>
                  </a:lnTo>
                  <a:lnTo>
                    <a:pt x="113156" y="66814"/>
                  </a:lnTo>
                  <a:lnTo>
                    <a:pt x="119569" y="65724"/>
                  </a:lnTo>
                  <a:lnTo>
                    <a:pt x="124205" y="64516"/>
                  </a:lnTo>
                  <a:lnTo>
                    <a:pt x="124333" y="63626"/>
                  </a:lnTo>
                  <a:lnTo>
                    <a:pt x="121119" y="49200"/>
                  </a:lnTo>
                  <a:lnTo>
                    <a:pt x="115824" y="42163"/>
                  </a:lnTo>
                  <a:lnTo>
                    <a:pt x="112395" y="38862"/>
                  </a:lnTo>
                  <a:lnTo>
                    <a:pt x="92075" y="36068"/>
                  </a:lnTo>
                  <a:lnTo>
                    <a:pt x="86740" y="34798"/>
                  </a:lnTo>
                  <a:lnTo>
                    <a:pt x="84074" y="33909"/>
                  </a:lnTo>
                  <a:lnTo>
                    <a:pt x="81407" y="32638"/>
                  </a:lnTo>
                  <a:lnTo>
                    <a:pt x="80645" y="29845"/>
                  </a:lnTo>
                  <a:lnTo>
                    <a:pt x="84962" y="26797"/>
                  </a:lnTo>
                  <a:lnTo>
                    <a:pt x="86360" y="25146"/>
                  </a:lnTo>
                  <a:lnTo>
                    <a:pt x="89026" y="24637"/>
                  </a:lnTo>
                  <a:lnTo>
                    <a:pt x="89915" y="21462"/>
                  </a:lnTo>
                  <a:lnTo>
                    <a:pt x="92710" y="18669"/>
                  </a:lnTo>
                  <a:lnTo>
                    <a:pt x="89788" y="17780"/>
                  </a:lnTo>
                  <a:lnTo>
                    <a:pt x="88773" y="17272"/>
                  </a:lnTo>
                  <a:lnTo>
                    <a:pt x="89460" y="10965"/>
                  </a:lnTo>
                  <a:lnTo>
                    <a:pt x="78240" y="4221"/>
                  </a:lnTo>
                  <a:lnTo>
                    <a:pt x="76326" y="4063"/>
                  </a:lnTo>
                  <a:lnTo>
                    <a:pt x="67690" y="0"/>
                  </a:lnTo>
                  <a:lnTo>
                    <a:pt x="52959" y="2159"/>
                  </a:lnTo>
                  <a:lnTo>
                    <a:pt x="37719" y="4063"/>
                  </a:lnTo>
                  <a:lnTo>
                    <a:pt x="36575" y="11302"/>
                  </a:lnTo>
                  <a:lnTo>
                    <a:pt x="35813" y="15239"/>
                  </a:lnTo>
                  <a:lnTo>
                    <a:pt x="37337" y="18034"/>
                  </a:lnTo>
                  <a:lnTo>
                    <a:pt x="34036" y="17907"/>
                  </a:lnTo>
                  <a:lnTo>
                    <a:pt x="36957" y="22225"/>
                  </a:lnTo>
                  <a:lnTo>
                    <a:pt x="39624" y="24384"/>
                  </a:lnTo>
                  <a:lnTo>
                    <a:pt x="42799" y="28067"/>
                  </a:lnTo>
                  <a:lnTo>
                    <a:pt x="45974" y="31242"/>
                  </a:lnTo>
                  <a:close/>
                </a:path>
              </a:pathLst>
            </a:custGeom>
            <a:solidFill>
              <a:srgbClr val="000000"/>
            </a:solidFill>
          </p:spPr>
          <p:txBody>
            <a:bodyPr wrap="square" lIns="0" tIns="0" rIns="0" bIns="0" rtlCol="0">
              <a:noAutofit/>
            </a:bodyPr>
            <a:lstStyle/>
            <a:p>
              <a:endParaRPr/>
            </a:p>
          </p:txBody>
        </p:sp>
        <p:sp>
          <p:nvSpPr>
            <p:cNvPr id="35" name="object 63">
              <a:extLst>
                <a:ext uri="{FF2B5EF4-FFF2-40B4-BE49-F238E27FC236}">
                  <a16:creationId xmlns:a16="http://schemas.microsoft.com/office/drawing/2014/main" id="{7318C53C-87BB-463C-8977-7932EAC8FC17}"/>
                </a:ext>
              </a:extLst>
            </p:cNvPr>
            <p:cNvSpPr/>
            <p:nvPr/>
          </p:nvSpPr>
          <p:spPr>
            <a:xfrm>
              <a:off x="9153573" y="3240014"/>
              <a:ext cx="190180" cy="220912"/>
            </a:xfrm>
            <a:custGeom>
              <a:avLst/>
              <a:gdLst/>
              <a:ahLst/>
              <a:cxnLst/>
              <a:rect l="l" t="t" r="r" b="b"/>
              <a:pathLst>
                <a:path w="224122" h="269621">
                  <a:moveTo>
                    <a:pt x="64125" y="214580"/>
                  </a:moveTo>
                  <a:lnTo>
                    <a:pt x="76307" y="230368"/>
                  </a:lnTo>
                  <a:lnTo>
                    <a:pt x="87546" y="244152"/>
                  </a:lnTo>
                  <a:lnTo>
                    <a:pt x="97273" y="255548"/>
                  </a:lnTo>
                  <a:lnTo>
                    <a:pt x="104923" y="264166"/>
                  </a:lnTo>
                  <a:lnTo>
                    <a:pt x="113528" y="269621"/>
                  </a:lnTo>
                  <a:lnTo>
                    <a:pt x="118563" y="264166"/>
                  </a:lnTo>
                  <a:lnTo>
                    <a:pt x="126259" y="255548"/>
                  </a:lnTo>
                  <a:lnTo>
                    <a:pt x="136046" y="244152"/>
                  </a:lnTo>
                  <a:lnTo>
                    <a:pt x="147352" y="230368"/>
                  </a:lnTo>
                  <a:lnTo>
                    <a:pt x="159608" y="214580"/>
                  </a:lnTo>
                  <a:lnTo>
                    <a:pt x="172245" y="197177"/>
                  </a:lnTo>
                  <a:lnTo>
                    <a:pt x="184692" y="178545"/>
                  </a:lnTo>
                  <a:lnTo>
                    <a:pt x="196378" y="159072"/>
                  </a:lnTo>
                  <a:lnTo>
                    <a:pt x="206734" y="139144"/>
                  </a:lnTo>
                  <a:lnTo>
                    <a:pt x="215190" y="119148"/>
                  </a:lnTo>
                  <a:lnTo>
                    <a:pt x="221176" y="99472"/>
                  </a:lnTo>
                  <a:lnTo>
                    <a:pt x="224122" y="80502"/>
                  </a:lnTo>
                  <a:lnTo>
                    <a:pt x="223456" y="62626"/>
                  </a:lnTo>
                  <a:lnTo>
                    <a:pt x="218611" y="46229"/>
                  </a:lnTo>
                  <a:lnTo>
                    <a:pt x="209015" y="31701"/>
                  </a:lnTo>
                  <a:lnTo>
                    <a:pt x="194098" y="19426"/>
                  </a:lnTo>
                  <a:lnTo>
                    <a:pt x="173290" y="9793"/>
                  </a:lnTo>
                  <a:lnTo>
                    <a:pt x="146022" y="3189"/>
                  </a:lnTo>
                  <a:lnTo>
                    <a:pt x="111722" y="0"/>
                  </a:lnTo>
                  <a:lnTo>
                    <a:pt x="77629" y="3189"/>
                  </a:lnTo>
                  <a:lnTo>
                    <a:pt x="50525" y="9793"/>
                  </a:lnTo>
                  <a:lnTo>
                    <a:pt x="29843" y="19426"/>
                  </a:lnTo>
                  <a:lnTo>
                    <a:pt x="15016" y="31701"/>
                  </a:lnTo>
                  <a:lnTo>
                    <a:pt x="5477" y="46229"/>
                  </a:lnTo>
                  <a:lnTo>
                    <a:pt x="661" y="62626"/>
                  </a:lnTo>
                  <a:lnTo>
                    <a:pt x="0" y="80502"/>
                  </a:lnTo>
                  <a:lnTo>
                    <a:pt x="2927" y="99472"/>
                  </a:lnTo>
                  <a:lnTo>
                    <a:pt x="8877" y="119148"/>
                  </a:lnTo>
                  <a:lnTo>
                    <a:pt x="17282" y="139144"/>
                  </a:lnTo>
                  <a:lnTo>
                    <a:pt x="27576" y="159072"/>
                  </a:lnTo>
                  <a:lnTo>
                    <a:pt x="39192" y="178545"/>
                  </a:lnTo>
                  <a:lnTo>
                    <a:pt x="37796" y="113711"/>
                  </a:lnTo>
                  <a:lnTo>
                    <a:pt x="28490" y="105121"/>
                  </a:lnTo>
                  <a:lnTo>
                    <a:pt x="21621" y="95571"/>
                  </a:lnTo>
                  <a:lnTo>
                    <a:pt x="17450" y="85246"/>
                  </a:lnTo>
                  <a:lnTo>
                    <a:pt x="16218" y="75564"/>
                  </a:lnTo>
                  <a:lnTo>
                    <a:pt x="17758" y="64518"/>
                  </a:lnTo>
                  <a:lnTo>
                    <a:pt x="22205" y="54119"/>
                  </a:lnTo>
                  <a:lnTo>
                    <a:pt x="29300" y="44547"/>
                  </a:lnTo>
                  <a:lnTo>
                    <a:pt x="38786" y="35980"/>
                  </a:lnTo>
                  <a:lnTo>
                    <a:pt x="50405" y="28596"/>
                  </a:lnTo>
                  <a:lnTo>
                    <a:pt x="63898" y="22576"/>
                  </a:lnTo>
                  <a:lnTo>
                    <a:pt x="79007" y="18098"/>
                  </a:lnTo>
                  <a:lnTo>
                    <a:pt x="95474" y="15341"/>
                  </a:lnTo>
                  <a:lnTo>
                    <a:pt x="111722" y="14477"/>
                  </a:lnTo>
                  <a:lnTo>
                    <a:pt x="129112" y="15458"/>
                  </a:lnTo>
                  <a:lnTo>
                    <a:pt x="145483" y="18286"/>
                  </a:lnTo>
                  <a:lnTo>
                    <a:pt x="160563" y="22787"/>
                  </a:lnTo>
                  <a:lnTo>
                    <a:pt x="174082" y="28788"/>
                  </a:lnTo>
                  <a:lnTo>
                    <a:pt x="185767" y="36117"/>
                  </a:lnTo>
                  <a:lnTo>
                    <a:pt x="195347" y="44601"/>
                  </a:lnTo>
                  <a:lnTo>
                    <a:pt x="202552" y="54066"/>
                  </a:lnTo>
                  <a:lnTo>
                    <a:pt x="207110" y="64341"/>
                  </a:lnTo>
                  <a:lnTo>
                    <a:pt x="208749" y="75251"/>
                  </a:lnTo>
                  <a:lnTo>
                    <a:pt x="208750" y="75564"/>
                  </a:lnTo>
                  <a:lnTo>
                    <a:pt x="207184" y="86303"/>
                  </a:lnTo>
                  <a:lnTo>
                    <a:pt x="202669" y="96447"/>
                  </a:lnTo>
                  <a:lnTo>
                    <a:pt x="195479" y="105817"/>
                  </a:lnTo>
                  <a:lnTo>
                    <a:pt x="185890" y="114236"/>
                  </a:lnTo>
                  <a:lnTo>
                    <a:pt x="174175" y="121522"/>
                  </a:lnTo>
                  <a:lnTo>
                    <a:pt x="160611" y="127497"/>
                  </a:lnTo>
                  <a:lnTo>
                    <a:pt x="145470" y="131982"/>
                  </a:lnTo>
                  <a:lnTo>
                    <a:pt x="129028" y="134796"/>
                  </a:lnTo>
                  <a:lnTo>
                    <a:pt x="111722" y="135762"/>
                  </a:lnTo>
                  <a:lnTo>
                    <a:pt x="94156" y="134757"/>
                  </a:lnTo>
                  <a:lnTo>
                    <a:pt x="77718" y="131863"/>
                  </a:lnTo>
                  <a:lnTo>
                    <a:pt x="64125" y="214580"/>
                  </a:lnTo>
                  <a:close/>
                </a:path>
              </a:pathLst>
            </a:custGeom>
            <a:solidFill>
              <a:srgbClr val="000000"/>
            </a:solidFill>
          </p:spPr>
          <p:txBody>
            <a:bodyPr wrap="square" lIns="0" tIns="0" rIns="0" bIns="0" rtlCol="0">
              <a:noAutofit/>
            </a:bodyPr>
            <a:lstStyle/>
            <a:p>
              <a:endParaRPr/>
            </a:p>
          </p:txBody>
        </p:sp>
      </p:grpSp>
    </p:spTree>
    <p:extLst>
      <p:ext uri="{BB962C8B-B14F-4D97-AF65-F5344CB8AC3E}">
        <p14:creationId xmlns:p14="http://schemas.microsoft.com/office/powerpoint/2010/main" val="399184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PENETAPAN HARI BANCI 2020</a:t>
            </a:r>
          </a:p>
        </p:txBody>
      </p:sp>
      <p:grpSp>
        <p:nvGrpSpPr>
          <p:cNvPr id="4" name="Group 3">
            <a:extLst>
              <a:ext uri="{FF2B5EF4-FFF2-40B4-BE49-F238E27FC236}">
                <a16:creationId xmlns:a16="http://schemas.microsoft.com/office/drawing/2014/main" id="{C96D838D-9F45-4F67-835F-43C14FD45AB1}"/>
              </a:ext>
            </a:extLst>
          </p:cNvPr>
          <p:cNvGrpSpPr/>
          <p:nvPr/>
        </p:nvGrpSpPr>
        <p:grpSpPr>
          <a:xfrm>
            <a:off x="152400" y="1094898"/>
            <a:ext cx="11722100" cy="4938177"/>
            <a:chOff x="152400" y="1094898"/>
            <a:chExt cx="11722100" cy="4938177"/>
          </a:xfrm>
        </p:grpSpPr>
        <p:sp>
          <p:nvSpPr>
            <p:cNvPr id="5" name="TextBox 4">
              <a:extLst>
                <a:ext uri="{FF2B5EF4-FFF2-40B4-BE49-F238E27FC236}">
                  <a16:creationId xmlns:a16="http://schemas.microsoft.com/office/drawing/2014/main" id="{6FEEE636-9381-432E-A4C9-41038AD3439D}"/>
                </a:ext>
              </a:extLst>
            </p:cNvPr>
            <p:cNvSpPr txBox="1"/>
            <p:nvPr/>
          </p:nvSpPr>
          <p:spPr>
            <a:xfrm>
              <a:off x="152400" y="1094898"/>
              <a:ext cx="11722100" cy="4154984"/>
            </a:xfrm>
            <a:prstGeom prst="rect">
              <a:avLst/>
            </a:prstGeom>
            <a:noFill/>
          </p:spPr>
          <p:txBody>
            <a:bodyPr wrap="square" rtlCol="0">
              <a:spAutoFit/>
            </a:bodyPr>
            <a:lstStyle/>
            <a:p>
              <a:pPr algn="just"/>
              <a:r>
                <a:rPr lang="en-MY" sz="2400" dirty="0" err="1">
                  <a:latin typeface="Arial" pitchFamily="34" charset="0"/>
                  <a:cs typeface="Arial" pitchFamily="34" charset="0"/>
                </a:rPr>
                <a:t>Bagi</a:t>
              </a:r>
              <a:r>
                <a:rPr lang="en-MY" sz="2400" dirty="0">
                  <a:latin typeface="Arial" pitchFamily="34" charset="0"/>
                  <a:cs typeface="Arial" pitchFamily="34" charset="0"/>
                </a:rPr>
                <a:t> </a:t>
              </a:r>
              <a:r>
                <a:rPr lang="en-MY" sz="2400" dirty="0" err="1">
                  <a:latin typeface="Arial" pitchFamily="34" charset="0"/>
                  <a:cs typeface="Arial" pitchFamily="34" charset="0"/>
                </a:rPr>
                <a:t>melaksanakan</a:t>
              </a:r>
              <a:r>
                <a:rPr lang="en-MY" sz="2400" dirty="0">
                  <a:latin typeface="Arial" pitchFamily="34" charset="0"/>
                  <a:cs typeface="Arial" pitchFamily="34" charset="0"/>
                </a:rPr>
                <a:t> </a:t>
              </a:r>
              <a:r>
                <a:rPr lang="en-MY" sz="2400" dirty="0" err="1">
                  <a:latin typeface="Arial" pitchFamily="34" charset="0"/>
                  <a:cs typeface="Arial" pitchFamily="34" charset="0"/>
                </a:rPr>
                <a:t>pembancian</a:t>
              </a:r>
              <a:r>
                <a:rPr lang="en-MY" sz="2400" dirty="0">
                  <a:latin typeface="Arial" pitchFamily="34" charset="0"/>
                  <a:cs typeface="Arial" pitchFamily="34" charset="0"/>
                </a:rPr>
                <a:t> </a:t>
              </a:r>
              <a:r>
                <a:rPr lang="en-MY" sz="2400" dirty="0" err="1">
                  <a:latin typeface="Arial" pitchFamily="34" charset="0"/>
                  <a:cs typeface="Arial" pitchFamily="34" charset="0"/>
                </a:rPr>
                <a:t>Hari</a:t>
              </a:r>
              <a:r>
                <a:rPr lang="en-MY" sz="2400" dirty="0">
                  <a:latin typeface="Arial" pitchFamily="34" charset="0"/>
                  <a:cs typeface="Arial" pitchFamily="34" charset="0"/>
                </a:rPr>
                <a:t> </a:t>
              </a:r>
              <a:r>
                <a:rPr lang="en-MY" sz="2400" dirty="0" err="1">
                  <a:latin typeface="Arial" pitchFamily="34" charset="0"/>
                  <a:cs typeface="Arial" pitchFamily="34" charset="0"/>
                </a:rPr>
                <a:t>Banci</a:t>
              </a:r>
              <a:r>
                <a:rPr lang="en-MY" sz="2400" dirty="0">
                  <a:latin typeface="Arial" pitchFamily="34" charset="0"/>
                  <a:cs typeface="Arial" pitchFamily="34" charset="0"/>
                </a:rPr>
                <a:t> </a:t>
              </a:r>
              <a:r>
                <a:rPr lang="en-MY" sz="2400" dirty="0" err="1">
                  <a:latin typeface="Arial" pitchFamily="34" charset="0"/>
                  <a:cs typeface="Arial" pitchFamily="34" charset="0"/>
                </a:rPr>
                <a:t>perlu</a:t>
              </a:r>
              <a:r>
                <a:rPr lang="en-MY" sz="2400" dirty="0">
                  <a:latin typeface="Arial" pitchFamily="34" charset="0"/>
                  <a:cs typeface="Arial" pitchFamily="34" charset="0"/>
                </a:rPr>
                <a:t> </a:t>
              </a:r>
              <a:r>
                <a:rPr lang="en-MY" sz="2400" dirty="0" err="1">
                  <a:latin typeface="Arial" pitchFamily="34" charset="0"/>
                  <a:cs typeface="Arial" pitchFamily="34" charset="0"/>
                </a:rPr>
                <a:t>ditetapkan</a:t>
              </a:r>
              <a:r>
                <a:rPr lang="en-MY" sz="2400" dirty="0">
                  <a:latin typeface="Arial" pitchFamily="34" charset="0"/>
                  <a:cs typeface="Arial" pitchFamily="34" charset="0"/>
                </a:rPr>
                <a:t>. </a:t>
              </a:r>
              <a:r>
                <a:rPr lang="en-MY" sz="2400" dirty="0" err="1">
                  <a:latin typeface="Arial" pitchFamily="34" charset="0"/>
                  <a:cs typeface="Arial" pitchFamily="34" charset="0"/>
                </a:rPr>
                <a:t>Pertimbangan</a:t>
              </a:r>
              <a:r>
                <a:rPr lang="en-MY" sz="2400" dirty="0">
                  <a:latin typeface="Arial" pitchFamily="34" charset="0"/>
                  <a:cs typeface="Arial" pitchFamily="34" charset="0"/>
                </a:rPr>
                <a:t> </a:t>
              </a:r>
              <a:r>
                <a:rPr lang="en-MY" sz="2400" dirty="0" err="1">
                  <a:latin typeface="Arial" pitchFamily="34" charset="0"/>
                  <a:cs typeface="Arial" pitchFamily="34" charset="0"/>
                </a:rPr>
                <a:t>hari</a:t>
              </a:r>
              <a:r>
                <a:rPr lang="en-MY" sz="2400" dirty="0">
                  <a:latin typeface="Arial" pitchFamily="34" charset="0"/>
                  <a:cs typeface="Arial" pitchFamily="34" charset="0"/>
                </a:rPr>
                <a:t> </a:t>
              </a:r>
              <a:r>
                <a:rPr lang="en-MY" sz="2400" dirty="0" err="1">
                  <a:latin typeface="Arial" pitchFamily="34" charset="0"/>
                  <a:cs typeface="Arial" pitchFamily="34" charset="0"/>
                </a:rPr>
                <a:t>banci</a:t>
              </a:r>
              <a:r>
                <a:rPr lang="en-MY" sz="2400" dirty="0">
                  <a:latin typeface="Arial" pitchFamily="34" charset="0"/>
                  <a:cs typeface="Arial" pitchFamily="34" charset="0"/>
                </a:rPr>
                <a:t> </a:t>
              </a:r>
              <a:r>
                <a:rPr lang="en-MY" sz="2400" dirty="0" err="1">
                  <a:latin typeface="Arial" pitchFamily="34" charset="0"/>
                  <a:cs typeface="Arial" pitchFamily="34" charset="0"/>
                </a:rPr>
                <a:t>mengambilkira</a:t>
              </a:r>
              <a:r>
                <a:rPr lang="en-MY" sz="2400" dirty="0">
                  <a:latin typeface="Arial" pitchFamily="34" charset="0"/>
                  <a:cs typeface="Arial" pitchFamily="34" charset="0"/>
                </a:rPr>
                <a:t> </a:t>
              </a:r>
              <a:r>
                <a:rPr lang="ms-MY" sz="2400" dirty="0">
                  <a:latin typeface="Arial" panose="020B0604020202020204" pitchFamily="34" charset="0"/>
                  <a:cs typeface="Arial" panose="020B0604020202020204" pitchFamily="34" charset="0"/>
                </a:rPr>
                <a:t>supaya tarikh bagi Hari Banci bebas daripada peristiwa besar yang mungkin boleh menyebabkan berlakunya mobiliti atau pergerakan penduduk yang aktif seperti berikut:</a:t>
              </a:r>
              <a:endParaRPr lang="en-MY" sz="2000" dirty="0">
                <a:latin typeface="Arial" panose="020B0604020202020204" pitchFamily="34" charset="0"/>
                <a:cs typeface="Arial" panose="020B0604020202020204" pitchFamily="34" charset="0"/>
              </a:endParaRPr>
            </a:p>
            <a:p>
              <a:pPr marL="171793" indent="-171793" algn="just">
                <a:buFont typeface="Arial" panose="020B0604020202020204" pitchFamily="34" charset="0"/>
                <a:buChar char="•"/>
              </a:pPr>
              <a:r>
                <a:rPr lang="ms-MY" sz="2400" dirty="0">
                  <a:latin typeface="Arial" panose="020B0604020202020204" pitchFamily="34" charset="0"/>
                  <a:cs typeface="Arial" panose="020B0604020202020204" pitchFamily="34" charset="0"/>
                </a:rPr>
                <a:t>Musim hujan monsun</a:t>
              </a:r>
            </a:p>
            <a:p>
              <a:pPr marL="171793" indent="-171793" algn="just">
                <a:buFont typeface="Arial" panose="020B0604020202020204" pitchFamily="34" charset="0"/>
                <a:buChar char="•"/>
              </a:pPr>
              <a:r>
                <a:rPr lang="ms-MY" sz="2400" dirty="0">
                  <a:latin typeface="Arial" panose="020B0604020202020204" pitchFamily="34" charset="0"/>
                  <a:cs typeface="Arial" panose="020B0604020202020204" pitchFamily="34" charset="0"/>
                </a:rPr>
                <a:t>Musim cuti sekolah</a:t>
              </a:r>
              <a:endParaRPr lang="en-MY" sz="2000" dirty="0">
                <a:latin typeface="Arial" panose="020B0604020202020204" pitchFamily="34" charset="0"/>
                <a:cs typeface="Arial" panose="020B0604020202020204" pitchFamily="34" charset="0"/>
              </a:endParaRPr>
            </a:p>
            <a:p>
              <a:pPr marL="171793" indent="-171793" algn="just">
                <a:buFont typeface="Arial" panose="020B0604020202020204" pitchFamily="34" charset="0"/>
                <a:buChar char="•"/>
              </a:pPr>
              <a:r>
                <a:rPr lang="ms-MY" sz="2400" dirty="0">
                  <a:latin typeface="Arial" panose="020B0604020202020204" pitchFamily="34" charset="0"/>
                  <a:cs typeface="Arial" panose="020B0604020202020204" pitchFamily="34" charset="0"/>
                </a:rPr>
                <a:t>Musim perayaan</a:t>
              </a:r>
              <a:endParaRPr lang="en-MY" sz="2000" dirty="0">
                <a:latin typeface="Arial" panose="020B0604020202020204" pitchFamily="34" charset="0"/>
                <a:cs typeface="Arial" panose="020B0604020202020204" pitchFamily="34" charset="0"/>
              </a:endParaRPr>
            </a:p>
            <a:p>
              <a:pPr marL="171793" indent="-171793" algn="just">
                <a:buFont typeface="Arial" panose="020B0604020202020204" pitchFamily="34" charset="0"/>
                <a:buChar char="•"/>
              </a:pPr>
              <a:r>
                <a:rPr lang="ms-MY" sz="2400" dirty="0">
                  <a:latin typeface="Arial" panose="020B0604020202020204" pitchFamily="34" charset="0"/>
                  <a:cs typeface="Arial" panose="020B0604020202020204" pitchFamily="34" charset="0"/>
                </a:rPr>
                <a:t>Musim haji</a:t>
              </a:r>
              <a:endParaRPr lang="en-MY" sz="2000" dirty="0">
                <a:latin typeface="Arial" panose="020B0604020202020204" pitchFamily="34" charset="0"/>
                <a:cs typeface="Arial" panose="020B0604020202020204" pitchFamily="34" charset="0"/>
              </a:endParaRPr>
            </a:p>
            <a:p>
              <a:pPr marL="171793" indent="-171793" algn="just">
                <a:buFont typeface="Arial" panose="020B0604020202020204" pitchFamily="34" charset="0"/>
                <a:buChar char="•"/>
              </a:pPr>
              <a:r>
                <a:rPr lang="ms-MY" sz="2400" dirty="0">
                  <a:latin typeface="Arial" panose="020B0604020202020204" pitchFamily="34" charset="0"/>
                  <a:cs typeface="Arial" panose="020B0604020202020204" pitchFamily="34" charset="0"/>
                </a:rPr>
                <a:t>Musim menuai</a:t>
              </a:r>
              <a:endParaRPr lang="en-MY" sz="2000" dirty="0">
                <a:latin typeface="Arial" panose="020B0604020202020204" pitchFamily="34" charset="0"/>
                <a:cs typeface="Arial" panose="020B0604020202020204" pitchFamily="34" charset="0"/>
              </a:endParaRPr>
            </a:p>
            <a:p>
              <a:pPr marL="171793" indent="-171793" algn="just">
                <a:buFont typeface="Arial" panose="020B0604020202020204" pitchFamily="34" charset="0"/>
                <a:buChar char="•"/>
              </a:pPr>
              <a:r>
                <a:rPr lang="ms-MY" sz="2400" dirty="0">
                  <a:latin typeface="Arial" panose="020B0604020202020204" pitchFamily="34" charset="0"/>
                  <a:cs typeface="Arial" panose="020B0604020202020204" pitchFamily="34" charset="0"/>
                </a:rPr>
                <a:t>Bertepatan dengan tempoh anggaran penduduk pertengahan tahun</a:t>
              </a:r>
              <a:endParaRPr lang="en-MY" sz="2000" dirty="0">
                <a:latin typeface="Arial" panose="020B0604020202020204" pitchFamily="34" charset="0"/>
                <a:cs typeface="Arial" panose="020B0604020202020204" pitchFamily="34" charset="0"/>
              </a:endParaRPr>
            </a:p>
            <a:p>
              <a:pPr marL="171793" indent="-171793" algn="just">
                <a:buFont typeface="Arial" panose="020B0604020202020204" pitchFamily="34" charset="0"/>
                <a:buChar char="•"/>
              </a:pPr>
              <a:r>
                <a:rPr lang="ms-MY" sz="2400" dirty="0">
                  <a:latin typeface="Arial" panose="020B0604020202020204" pitchFamily="34" charset="0"/>
                  <a:cs typeface="Arial" panose="020B0604020202020204" pitchFamily="34" charset="0"/>
                </a:rPr>
                <a:t>Hari pertengahan minggu</a:t>
              </a:r>
            </a:p>
          </p:txBody>
        </p:sp>
        <p:sp>
          <p:nvSpPr>
            <p:cNvPr id="6" name="TextBox 5">
              <a:extLst>
                <a:ext uri="{FF2B5EF4-FFF2-40B4-BE49-F238E27FC236}">
                  <a16:creationId xmlns:a16="http://schemas.microsoft.com/office/drawing/2014/main" id="{3CB3F5A6-687F-47AA-AF39-7E897777E094}"/>
                </a:ext>
              </a:extLst>
            </p:cNvPr>
            <p:cNvSpPr txBox="1"/>
            <p:nvPr/>
          </p:nvSpPr>
          <p:spPr>
            <a:xfrm>
              <a:off x="533400" y="5448300"/>
              <a:ext cx="11277600" cy="584775"/>
            </a:xfrm>
            <a:prstGeom prst="rect">
              <a:avLst/>
            </a:prstGeom>
            <a:solidFill>
              <a:schemeClr val="accent1">
                <a:lumMod val="20000"/>
                <a:lumOff val="80000"/>
              </a:schemeClr>
            </a:solidFill>
            <a:ln w="19050">
              <a:solidFill>
                <a:schemeClr val="accent5">
                  <a:lumMod val="75000"/>
                </a:schemeClr>
              </a:solidFill>
            </a:ln>
          </p:spPr>
          <p:txBody>
            <a:bodyPr wrap="square" rtlCol="0">
              <a:spAutoFit/>
            </a:bodyPr>
            <a:lstStyle/>
            <a:p>
              <a:pPr algn="ctr"/>
              <a:r>
                <a:rPr lang="en-MY" sz="3200" b="1" dirty="0">
                  <a:solidFill>
                    <a:schemeClr val="accent1">
                      <a:lumMod val="75000"/>
                    </a:schemeClr>
                  </a:solidFill>
                  <a:latin typeface="Arial" pitchFamily="34" charset="0"/>
                  <a:cs typeface="Arial" pitchFamily="34" charset="0"/>
                </a:rPr>
                <a:t>CADANGAN HARI BANCI 2020 : 7 JULAI 2020 (SELASA)</a:t>
              </a:r>
            </a:p>
          </p:txBody>
        </p:sp>
      </p:grpSp>
    </p:spTree>
    <p:extLst>
      <p:ext uri="{BB962C8B-B14F-4D97-AF65-F5344CB8AC3E}">
        <p14:creationId xmlns:p14="http://schemas.microsoft.com/office/powerpoint/2010/main" val="3461089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730545" y="19879"/>
            <a:ext cx="9380249" cy="646331"/>
          </a:xfrm>
          <a:prstGeom prst="rect">
            <a:avLst/>
          </a:prstGeom>
          <a:noFill/>
        </p:spPr>
        <p:txBody>
          <a:bodyPr wrap="square" rtlCol="0">
            <a:spAutoFit/>
          </a:bodyPr>
          <a:lstStyle/>
          <a:p>
            <a:r>
              <a:rPr lang="it-IT" sz="3600" dirty="0">
                <a:solidFill>
                  <a:srgbClr val="2D879E"/>
                </a:solidFill>
                <a:latin typeface="Impact"/>
                <a:cs typeface="Impact"/>
              </a:rPr>
              <a:t>TAHUN PELAKSANAAN BANCI DI NEGARA TERPILIH</a:t>
            </a:r>
          </a:p>
        </p:txBody>
      </p:sp>
      <p:grpSp>
        <p:nvGrpSpPr>
          <p:cNvPr id="4" name="Group 3">
            <a:extLst>
              <a:ext uri="{FF2B5EF4-FFF2-40B4-BE49-F238E27FC236}">
                <a16:creationId xmlns:a16="http://schemas.microsoft.com/office/drawing/2014/main" id="{41B23197-10CB-4B59-B2AF-AAD2AE5AB59C}"/>
              </a:ext>
            </a:extLst>
          </p:cNvPr>
          <p:cNvGrpSpPr/>
          <p:nvPr/>
        </p:nvGrpSpPr>
        <p:grpSpPr>
          <a:xfrm>
            <a:off x="1306132" y="911482"/>
            <a:ext cx="10665220" cy="5404257"/>
            <a:chOff x="1306132" y="911482"/>
            <a:chExt cx="10665220" cy="5404257"/>
          </a:xfrm>
        </p:grpSpPr>
        <p:grpSp>
          <p:nvGrpSpPr>
            <p:cNvPr id="5" name="Group 4">
              <a:extLst>
                <a:ext uri="{FF2B5EF4-FFF2-40B4-BE49-F238E27FC236}">
                  <a16:creationId xmlns:a16="http://schemas.microsoft.com/office/drawing/2014/main" id="{AE437D9C-FE94-4C6D-B118-581C6BF920C9}"/>
                </a:ext>
              </a:extLst>
            </p:cNvPr>
            <p:cNvGrpSpPr/>
            <p:nvPr/>
          </p:nvGrpSpPr>
          <p:grpSpPr>
            <a:xfrm>
              <a:off x="1306132" y="911482"/>
              <a:ext cx="10665220" cy="5404257"/>
              <a:chOff x="1306132" y="911482"/>
              <a:chExt cx="10665220" cy="5404257"/>
            </a:xfrm>
          </p:grpSpPr>
          <p:pic>
            <p:nvPicPr>
              <p:cNvPr id="17" name="Picture 16">
                <a:extLst>
                  <a:ext uri="{FF2B5EF4-FFF2-40B4-BE49-F238E27FC236}">
                    <a16:creationId xmlns:a16="http://schemas.microsoft.com/office/drawing/2014/main" id="{B351A9D4-EFA4-4CB5-B593-88909645A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865726">
                <a:off x="10943434" y="1202502"/>
                <a:ext cx="1047157" cy="1008679"/>
              </a:xfrm>
              <a:prstGeom prst="rect">
                <a:avLst/>
              </a:prstGeom>
              <a:ln>
                <a:noFill/>
              </a:ln>
            </p:spPr>
          </p:pic>
          <p:grpSp>
            <p:nvGrpSpPr>
              <p:cNvPr id="18" name="Gruppieren 2">
                <a:extLst>
                  <a:ext uri="{FF2B5EF4-FFF2-40B4-BE49-F238E27FC236}">
                    <a16:creationId xmlns:a16="http://schemas.microsoft.com/office/drawing/2014/main" id="{918A1804-556F-4018-A185-96E906C8D210}"/>
                  </a:ext>
                </a:extLst>
              </p:cNvPr>
              <p:cNvGrpSpPr/>
              <p:nvPr/>
            </p:nvGrpSpPr>
            <p:grpSpPr>
              <a:xfrm>
                <a:off x="1306132" y="911482"/>
                <a:ext cx="9560341" cy="5404257"/>
                <a:chOff x="3429000" y="1938338"/>
                <a:chExt cx="2286001" cy="1268413"/>
              </a:xfrm>
              <a:solidFill>
                <a:sysClr val="window" lastClr="FFFFFF">
                  <a:lumMod val="85000"/>
                </a:sysClr>
              </a:solidFill>
            </p:grpSpPr>
            <p:sp>
              <p:nvSpPr>
                <p:cNvPr id="28" name="Freeform 7">
                  <a:extLst>
                    <a:ext uri="{FF2B5EF4-FFF2-40B4-BE49-F238E27FC236}">
                      <a16:creationId xmlns:a16="http://schemas.microsoft.com/office/drawing/2014/main" id="{5BCAF351-4FBA-4B9D-8512-8590F74C22E4}"/>
                    </a:ext>
                  </a:extLst>
                </p:cNvPr>
                <p:cNvSpPr/>
                <p:nvPr/>
              </p:nvSpPr>
              <p:spPr bwMode="auto">
                <a:xfrm>
                  <a:off x="4773613" y="2844801"/>
                  <a:ext cx="46038" cy="98425"/>
                </a:xfrm>
                <a:custGeom>
                  <a:avLst/>
                  <a:gdLst>
                    <a:gd name="T0" fmla="*/ 46 w 57"/>
                    <a:gd name="T1" fmla="*/ 0 h 122"/>
                    <a:gd name="T2" fmla="*/ 45 w 57"/>
                    <a:gd name="T3" fmla="*/ 9 h 122"/>
                    <a:gd name="T4" fmla="*/ 25 w 57"/>
                    <a:gd name="T5" fmla="*/ 30 h 122"/>
                    <a:gd name="T6" fmla="*/ 7 w 57"/>
                    <a:gd name="T7" fmla="*/ 49 h 122"/>
                    <a:gd name="T8" fmla="*/ 11 w 57"/>
                    <a:gd name="T9" fmla="*/ 65 h 122"/>
                    <a:gd name="T10" fmla="*/ 6 w 57"/>
                    <a:gd name="T11" fmla="*/ 79 h 122"/>
                    <a:gd name="T12" fmla="*/ 0 w 57"/>
                    <a:gd name="T13" fmla="*/ 85 h 122"/>
                    <a:gd name="T14" fmla="*/ 4 w 57"/>
                    <a:gd name="T15" fmla="*/ 98 h 122"/>
                    <a:gd name="T16" fmla="*/ 3 w 57"/>
                    <a:gd name="T17" fmla="*/ 105 h 122"/>
                    <a:gd name="T18" fmla="*/ 16 w 57"/>
                    <a:gd name="T19" fmla="*/ 122 h 122"/>
                    <a:gd name="T20" fmla="*/ 40 w 57"/>
                    <a:gd name="T21" fmla="*/ 88 h 122"/>
                    <a:gd name="T22" fmla="*/ 53 w 57"/>
                    <a:gd name="T23" fmla="*/ 32 h 122"/>
                    <a:gd name="T24" fmla="*/ 57 w 57"/>
                    <a:gd name="T25" fmla="*/ 34 h 122"/>
                    <a:gd name="T26" fmla="*/ 57 w 57"/>
                    <a:gd name="T27" fmla="*/ 29 h 122"/>
                    <a:gd name="T28" fmla="*/ 46 w 57"/>
                    <a:gd name="T2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122">
                      <a:moveTo>
                        <a:pt x="46" y="0"/>
                      </a:moveTo>
                      <a:cubicBezTo>
                        <a:pt x="45" y="3"/>
                        <a:pt x="46" y="8"/>
                        <a:pt x="45" y="9"/>
                      </a:cubicBezTo>
                      <a:cubicBezTo>
                        <a:pt x="40" y="14"/>
                        <a:pt x="32" y="26"/>
                        <a:pt x="25" y="30"/>
                      </a:cubicBezTo>
                      <a:cubicBezTo>
                        <a:pt x="17" y="35"/>
                        <a:pt x="7" y="34"/>
                        <a:pt x="7" y="49"/>
                      </a:cubicBezTo>
                      <a:cubicBezTo>
                        <a:pt x="7" y="54"/>
                        <a:pt x="11" y="62"/>
                        <a:pt x="11" y="65"/>
                      </a:cubicBezTo>
                      <a:cubicBezTo>
                        <a:pt x="11" y="66"/>
                        <a:pt x="6" y="79"/>
                        <a:pt x="6" y="79"/>
                      </a:cubicBezTo>
                      <a:cubicBezTo>
                        <a:pt x="5" y="79"/>
                        <a:pt x="0" y="84"/>
                        <a:pt x="0" y="85"/>
                      </a:cubicBezTo>
                      <a:cubicBezTo>
                        <a:pt x="0" y="90"/>
                        <a:pt x="0" y="95"/>
                        <a:pt x="4" y="98"/>
                      </a:cubicBezTo>
                      <a:cubicBezTo>
                        <a:pt x="4" y="100"/>
                        <a:pt x="3" y="101"/>
                        <a:pt x="3" y="105"/>
                      </a:cubicBezTo>
                      <a:cubicBezTo>
                        <a:pt x="3" y="113"/>
                        <a:pt x="9" y="122"/>
                        <a:pt x="16" y="122"/>
                      </a:cubicBezTo>
                      <a:cubicBezTo>
                        <a:pt x="33" y="122"/>
                        <a:pt x="35" y="102"/>
                        <a:pt x="40" y="88"/>
                      </a:cubicBezTo>
                      <a:cubicBezTo>
                        <a:pt x="46" y="70"/>
                        <a:pt x="53" y="55"/>
                        <a:pt x="53" y="32"/>
                      </a:cubicBezTo>
                      <a:cubicBezTo>
                        <a:pt x="53" y="32"/>
                        <a:pt x="56" y="33"/>
                        <a:pt x="57" y="34"/>
                      </a:cubicBezTo>
                      <a:cubicBezTo>
                        <a:pt x="57" y="29"/>
                        <a:pt x="57" y="29"/>
                        <a:pt x="57" y="29"/>
                      </a:cubicBezTo>
                      <a:cubicBezTo>
                        <a:pt x="55" y="21"/>
                        <a:pt x="56" y="1"/>
                        <a:pt x="4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 name="Freeform 8">
                  <a:extLst>
                    <a:ext uri="{FF2B5EF4-FFF2-40B4-BE49-F238E27FC236}">
                      <a16:creationId xmlns:a16="http://schemas.microsoft.com/office/drawing/2014/main" id="{DD505FBC-811E-45FD-9D47-91F4CE14128A}"/>
                    </a:ext>
                  </a:extLst>
                </p:cNvPr>
                <p:cNvSpPr/>
                <p:nvPr/>
              </p:nvSpPr>
              <p:spPr bwMode="auto">
                <a:xfrm>
                  <a:off x="5006975" y="2686051"/>
                  <a:ext cx="14288" cy="26988"/>
                </a:xfrm>
                <a:custGeom>
                  <a:avLst/>
                  <a:gdLst>
                    <a:gd name="T0" fmla="*/ 0 w 16"/>
                    <a:gd name="T1" fmla="*/ 25 h 33"/>
                    <a:gd name="T2" fmla="*/ 7 w 16"/>
                    <a:gd name="T3" fmla="*/ 33 h 33"/>
                    <a:gd name="T4" fmla="*/ 16 w 16"/>
                    <a:gd name="T5" fmla="*/ 21 h 33"/>
                    <a:gd name="T6" fmla="*/ 4 w 16"/>
                    <a:gd name="T7" fmla="*/ 0 h 33"/>
                    <a:gd name="T8" fmla="*/ 0 w 16"/>
                    <a:gd name="T9" fmla="*/ 25 h 33"/>
                  </a:gdLst>
                  <a:ahLst/>
                  <a:cxnLst>
                    <a:cxn ang="0">
                      <a:pos x="T0" y="T1"/>
                    </a:cxn>
                    <a:cxn ang="0">
                      <a:pos x="T2" y="T3"/>
                    </a:cxn>
                    <a:cxn ang="0">
                      <a:pos x="T4" y="T5"/>
                    </a:cxn>
                    <a:cxn ang="0">
                      <a:pos x="T6" y="T7"/>
                    </a:cxn>
                    <a:cxn ang="0">
                      <a:pos x="T8" y="T9"/>
                    </a:cxn>
                  </a:cxnLst>
                  <a:rect l="0" t="0" r="r" b="b"/>
                  <a:pathLst>
                    <a:path w="16" h="33">
                      <a:moveTo>
                        <a:pt x="0" y="25"/>
                      </a:moveTo>
                      <a:cubicBezTo>
                        <a:pt x="0" y="29"/>
                        <a:pt x="3" y="33"/>
                        <a:pt x="7" y="33"/>
                      </a:cubicBezTo>
                      <a:cubicBezTo>
                        <a:pt x="12" y="33"/>
                        <a:pt x="16" y="26"/>
                        <a:pt x="16" y="21"/>
                      </a:cubicBezTo>
                      <a:cubicBezTo>
                        <a:pt x="16" y="11"/>
                        <a:pt x="8" y="7"/>
                        <a:pt x="4" y="0"/>
                      </a:cubicBezTo>
                      <a:cubicBezTo>
                        <a:pt x="4" y="9"/>
                        <a:pt x="0" y="16"/>
                        <a:pt x="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 name="Freeform 9">
                  <a:extLst>
                    <a:ext uri="{FF2B5EF4-FFF2-40B4-BE49-F238E27FC236}">
                      <a16:creationId xmlns:a16="http://schemas.microsoft.com/office/drawing/2014/main" id="{CF9A6D8C-1F86-442B-B43D-B22FD03C71A6}"/>
                    </a:ext>
                  </a:extLst>
                </p:cNvPr>
                <p:cNvSpPr/>
                <p:nvPr/>
              </p:nvSpPr>
              <p:spPr bwMode="auto">
                <a:xfrm>
                  <a:off x="5106988" y="2714626"/>
                  <a:ext cx="68263" cy="82550"/>
                </a:xfrm>
                <a:custGeom>
                  <a:avLst/>
                  <a:gdLst>
                    <a:gd name="T0" fmla="*/ 82 w 84"/>
                    <a:gd name="T1" fmla="*/ 96 h 101"/>
                    <a:gd name="T2" fmla="*/ 84 w 84"/>
                    <a:gd name="T3" fmla="*/ 88 h 101"/>
                    <a:gd name="T4" fmla="*/ 84 w 84"/>
                    <a:gd name="T5" fmla="*/ 75 h 101"/>
                    <a:gd name="T6" fmla="*/ 78 w 84"/>
                    <a:gd name="T7" fmla="*/ 69 h 101"/>
                    <a:gd name="T8" fmla="*/ 72 w 84"/>
                    <a:gd name="T9" fmla="*/ 57 h 101"/>
                    <a:gd name="T10" fmla="*/ 66 w 84"/>
                    <a:gd name="T11" fmla="*/ 52 h 101"/>
                    <a:gd name="T12" fmla="*/ 68 w 84"/>
                    <a:gd name="T13" fmla="*/ 49 h 101"/>
                    <a:gd name="T14" fmla="*/ 65 w 84"/>
                    <a:gd name="T15" fmla="*/ 46 h 101"/>
                    <a:gd name="T16" fmla="*/ 63 w 84"/>
                    <a:gd name="T17" fmla="*/ 46 h 101"/>
                    <a:gd name="T18" fmla="*/ 63 w 84"/>
                    <a:gd name="T19" fmla="*/ 45 h 101"/>
                    <a:gd name="T20" fmla="*/ 55 w 84"/>
                    <a:gd name="T21" fmla="*/ 37 h 101"/>
                    <a:gd name="T22" fmla="*/ 39 w 84"/>
                    <a:gd name="T23" fmla="*/ 25 h 101"/>
                    <a:gd name="T24" fmla="*/ 30 w 84"/>
                    <a:gd name="T25" fmla="*/ 16 h 101"/>
                    <a:gd name="T26" fmla="*/ 27 w 84"/>
                    <a:gd name="T27" fmla="*/ 15 h 101"/>
                    <a:gd name="T28" fmla="*/ 17 w 84"/>
                    <a:gd name="T29" fmla="*/ 3 h 101"/>
                    <a:gd name="T30" fmla="*/ 8 w 84"/>
                    <a:gd name="T31" fmla="*/ 3 h 101"/>
                    <a:gd name="T32" fmla="*/ 2 w 84"/>
                    <a:gd name="T33" fmla="*/ 0 h 101"/>
                    <a:gd name="T34" fmla="*/ 0 w 84"/>
                    <a:gd name="T35" fmla="*/ 0 h 101"/>
                    <a:gd name="T36" fmla="*/ 0 w 84"/>
                    <a:gd name="T37" fmla="*/ 3 h 101"/>
                    <a:gd name="T38" fmla="*/ 8 w 84"/>
                    <a:gd name="T39" fmla="*/ 15 h 101"/>
                    <a:gd name="T40" fmla="*/ 14 w 84"/>
                    <a:gd name="T41" fmla="*/ 18 h 101"/>
                    <a:gd name="T42" fmla="*/ 18 w 84"/>
                    <a:gd name="T43" fmla="*/ 27 h 101"/>
                    <a:gd name="T44" fmla="*/ 28 w 84"/>
                    <a:gd name="T45" fmla="*/ 37 h 101"/>
                    <a:gd name="T46" fmla="*/ 32 w 84"/>
                    <a:gd name="T47" fmla="*/ 48 h 101"/>
                    <a:gd name="T48" fmla="*/ 37 w 84"/>
                    <a:gd name="T49" fmla="*/ 49 h 101"/>
                    <a:gd name="T50" fmla="*/ 38 w 84"/>
                    <a:gd name="T51" fmla="*/ 52 h 101"/>
                    <a:gd name="T52" fmla="*/ 42 w 84"/>
                    <a:gd name="T53" fmla="*/ 60 h 101"/>
                    <a:gd name="T54" fmla="*/ 53 w 84"/>
                    <a:gd name="T55" fmla="*/ 79 h 101"/>
                    <a:gd name="T56" fmla="*/ 68 w 84"/>
                    <a:gd name="T57" fmla="*/ 92 h 101"/>
                    <a:gd name="T58" fmla="*/ 75 w 84"/>
                    <a:gd name="T59" fmla="*/ 101 h 101"/>
                    <a:gd name="T60" fmla="*/ 82 w 84"/>
                    <a:gd name="T61"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101">
                      <a:moveTo>
                        <a:pt x="82" y="96"/>
                      </a:moveTo>
                      <a:cubicBezTo>
                        <a:pt x="82" y="93"/>
                        <a:pt x="81" y="89"/>
                        <a:pt x="84" y="88"/>
                      </a:cubicBezTo>
                      <a:cubicBezTo>
                        <a:pt x="84" y="75"/>
                        <a:pt x="84" y="75"/>
                        <a:pt x="84" y="75"/>
                      </a:cubicBezTo>
                      <a:cubicBezTo>
                        <a:pt x="84" y="71"/>
                        <a:pt x="80" y="71"/>
                        <a:pt x="78" y="69"/>
                      </a:cubicBezTo>
                      <a:cubicBezTo>
                        <a:pt x="75" y="65"/>
                        <a:pt x="72" y="64"/>
                        <a:pt x="72" y="57"/>
                      </a:cubicBezTo>
                      <a:cubicBezTo>
                        <a:pt x="69" y="57"/>
                        <a:pt x="66" y="56"/>
                        <a:pt x="66" y="52"/>
                      </a:cubicBezTo>
                      <a:cubicBezTo>
                        <a:pt x="68" y="49"/>
                        <a:pt x="68" y="49"/>
                        <a:pt x="68" y="49"/>
                      </a:cubicBezTo>
                      <a:cubicBezTo>
                        <a:pt x="67" y="48"/>
                        <a:pt x="66" y="46"/>
                        <a:pt x="65" y="46"/>
                      </a:cubicBezTo>
                      <a:cubicBezTo>
                        <a:pt x="63" y="46"/>
                        <a:pt x="63" y="46"/>
                        <a:pt x="63" y="46"/>
                      </a:cubicBezTo>
                      <a:cubicBezTo>
                        <a:pt x="63" y="46"/>
                        <a:pt x="63" y="45"/>
                        <a:pt x="63" y="45"/>
                      </a:cubicBezTo>
                      <a:cubicBezTo>
                        <a:pt x="63" y="40"/>
                        <a:pt x="59" y="39"/>
                        <a:pt x="55" y="37"/>
                      </a:cubicBezTo>
                      <a:cubicBezTo>
                        <a:pt x="47" y="34"/>
                        <a:pt x="44" y="30"/>
                        <a:pt x="39" y="25"/>
                      </a:cubicBezTo>
                      <a:cubicBezTo>
                        <a:pt x="36" y="21"/>
                        <a:pt x="34" y="18"/>
                        <a:pt x="30" y="16"/>
                      </a:cubicBezTo>
                      <a:cubicBezTo>
                        <a:pt x="29" y="16"/>
                        <a:pt x="27" y="16"/>
                        <a:pt x="27" y="15"/>
                      </a:cubicBezTo>
                      <a:cubicBezTo>
                        <a:pt x="25" y="10"/>
                        <a:pt x="23" y="5"/>
                        <a:pt x="17" y="3"/>
                      </a:cubicBezTo>
                      <a:cubicBezTo>
                        <a:pt x="8" y="3"/>
                        <a:pt x="8" y="3"/>
                        <a:pt x="8" y="3"/>
                      </a:cubicBezTo>
                      <a:cubicBezTo>
                        <a:pt x="5" y="2"/>
                        <a:pt x="5" y="0"/>
                        <a:pt x="2" y="0"/>
                      </a:cubicBezTo>
                      <a:cubicBezTo>
                        <a:pt x="0" y="0"/>
                        <a:pt x="0" y="0"/>
                        <a:pt x="0" y="0"/>
                      </a:cubicBezTo>
                      <a:cubicBezTo>
                        <a:pt x="0" y="3"/>
                        <a:pt x="0" y="3"/>
                        <a:pt x="0" y="3"/>
                      </a:cubicBezTo>
                      <a:cubicBezTo>
                        <a:pt x="1" y="6"/>
                        <a:pt x="6" y="14"/>
                        <a:pt x="8" y="15"/>
                      </a:cubicBezTo>
                      <a:cubicBezTo>
                        <a:pt x="10" y="16"/>
                        <a:pt x="13" y="15"/>
                        <a:pt x="14" y="18"/>
                      </a:cubicBezTo>
                      <a:cubicBezTo>
                        <a:pt x="16" y="21"/>
                        <a:pt x="17" y="23"/>
                        <a:pt x="18" y="27"/>
                      </a:cubicBezTo>
                      <a:cubicBezTo>
                        <a:pt x="20" y="31"/>
                        <a:pt x="27" y="30"/>
                        <a:pt x="28" y="37"/>
                      </a:cubicBezTo>
                      <a:cubicBezTo>
                        <a:pt x="29" y="40"/>
                        <a:pt x="31" y="47"/>
                        <a:pt x="32" y="48"/>
                      </a:cubicBezTo>
                      <a:cubicBezTo>
                        <a:pt x="33" y="48"/>
                        <a:pt x="36" y="49"/>
                        <a:pt x="37" y="49"/>
                      </a:cubicBezTo>
                      <a:cubicBezTo>
                        <a:pt x="37" y="50"/>
                        <a:pt x="37" y="52"/>
                        <a:pt x="38" y="52"/>
                      </a:cubicBezTo>
                      <a:cubicBezTo>
                        <a:pt x="38" y="52"/>
                        <a:pt x="42" y="58"/>
                        <a:pt x="42" y="60"/>
                      </a:cubicBezTo>
                      <a:cubicBezTo>
                        <a:pt x="45" y="67"/>
                        <a:pt x="47" y="72"/>
                        <a:pt x="53" y="79"/>
                      </a:cubicBezTo>
                      <a:cubicBezTo>
                        <a:pt x="58" y="84"/>
                        <a:pt x="63" y="87"/>
                        <a:pt x="68" y="92"/>
                      </a:cubicBezTo>
                      <a:cubicBezTo>
                        <a:pt x="68" y="93"/>
                        <a:pt x="73" y="101"/>
                        <a:pt x="75" y="101"/>
                      </a:cubicBezTo>
                      <a:cubicBezTo>
                        <a:pt x="77" y="101"/>
                        <a:pt x="82" y="100"/>
                        <a:pt x="82" y="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 name="Freeform 10">
                  <a:extLst>
                    <a:ext uri="{FF2B5EF4-FFF2-40B4-BE49-F238E27FC236}">
                      <a16:creationId xmlns:a16="http://schemas.microsoft.com/office/drawing/2014/main" id="{8A8FDAFB-FFB7-45D1-99CF-51EA876225A1}"/>
                    </a:ext>
                  </a:extLst>
                </p:cNvPr>
                <p:cNvSpPr/>
                <p:nvPr/>
              </p:nvSpPr>
              <p:spPr bwMode="auto">
                <a:xfrm>
                  <a:off x="5195888" y="2705101"/>
                  <a:ext cx="63500" cy="79375"/>
                </a:xfrm>
                <a:custGeom>
                  <a:avLst/>
                  <a:gdLst>
                    <a:gd name="T0" fmla="*/ 0 w 79"/>
                    <a:gd name="T1" fmla="*/ 54 h 98"/>
                    <a:gd name="T2" fmla="*/ 4 w 79"/>
                    <a:gd name="T3" fmla="*/ 67 h 98"/>
                    <a:gd name="T4" fmla="*/ 7 w 79"/>
                    <a:gd name="T5" fmla="*/ 69 h 98"/>
                    <a:gd name="T6" fmla="*/ 7 w 79"/>
                    <a:gd name="T7" fmla="*/ 71 h 98"/>
                    <a:gd name="T8" fmla="*/ 17 w 79"/>
                    <a:gd name="T9" fmla="*/ 87 h 98"/>
                    <a:gd name="T10" fmla="*/ 22 w 79"/>
                    <a:gd name="T11" fmla="*/ 86 h 98"/>
                    <a:gd name="T12" fmla="*/ 23 w 79"/>
                    <a:gd name="T13" fmla="*/ 91 h 98"/>
                    <a:gd name="T14" fmla="*/ 25 w 79"/>
                    <a:gd name="T15" fmla="*/ 92 h 98"/>
                    <a:gd name="T16" fmla="*/ 32 w 79"/>
                    <a:gd name="T17" fmla="*/ 89 h 98"/>
                    <a:gd name="T18" fmla="*/ 44 w 79"/>
                    <a:gd name="T19" fmla="*/ 94 h 98"/>
                    <a:gd name="T20" fmla="*/ 48 w 79"/>
                    <a:gd name="T21" fmla="*/ 98 h 98"/>
                    <a:gd name="T22" fmla="*/ 56 w 79"/>
                    <a:gd name="T23" fmla="*/ 93 h 98"/>
                    <a:gd name="T24" fmla="*/ 59 w 79"/>
                    <a:gd name="T25" fmla="*/ 83 h 98"/>
                    <a:gd name="T26" fmla="*/ 58 w 79"/>
                    <a:gd name="T27" fmla="*/ 78 h 98"/>
                    <a:gd name="T28" fmla="*/ 64 w 79"/>
                    <a:gd name="T29" fmla="*/ 71 h 98"/>
                    <a:gd name="T30" fmla="*/ 68 w 79"/>
                    <a:gd name="T31" fmla="*/ 57 h 98"/>
                    <a:gd name="T32" fmla="*/ 69 w 79"/>
                    <a:gd name="T33" fmla="*/ 54 h 98"/>
                    <a:gd name="T34" fmla="*/ 72 w 79"/>
                    <a:gd name="T35" fmla="*/ 54 h 98"/>
                    <a:gd name="T36" fmla="*/ 78 w 79"/>
                    <a:gd name="T37" fmla="*/ 51 h 98"/>
                    <a:gd name="T38" fmla="*/ 65 w 79"/>
                    <a:gd name="T39" fmla="*/ 31 h 98"/>
                    <a:gd name="T40" fmla="*/ 67 w 79"/>
                    <a:gd name="T41" fmla="*/ 29 h 98"/>
                    <a:gd name="T42" fmla="*/ 66 w 79"/>
                    <a:gd name="T43" fmla="*/ 26 h 98"/>
                    <a:gd name="T44" fmla="*/ 74 w 79"/>
                    <a:gd name="T45" fmla="*/ 21 h 98"/>
                    <a:gd name="T46" fmla="*/ 73 w 79"/>
                    <a:gd name="T47" fmla="*/ 20 h 98"/>
                    <a:gd name="T48" fmla="*/ 79 w 79"/>
                    <a:gd name="T49" fmla="*/ 16 h 98"/>
                    <a:gd name="T50" fmla="*/ 68 w 79"/>
                    <a:gd name="T51" fmla="*/ 7 h 98"/>
                    <a:gd name="T52" fmla="*/ 64 w 79"/>
                    <a:gd name="T53" fmla="*/ 0 h 98"/>
                    <a:gd name="T54" fmla="*/ 51 w 79"/>
                    <a:gd name="T55" fmla="*/ 16 h 98"/>
                    <a:gd name="T56" fmla="*/ 41 w 79"/>
                    <a:gd name="T57" fmla="*/ 20 h 98"/>
                    <a:gd name="T58" fmla="*/ 39 w 79"/>
                    <a:gd name="T59" fmla="*/ 22 h 98"/>
                    <a:gd name="T60" fmla="*/ 37 w 79"/>
                    <a:gd name="T61" fmla="*/ 25 h 98"/>
                    <a:gd name="T62" fmla="*/ 35 w 79"/>
                    <a:gd name="T63" fmla="*/ 28 h 98"/>
                    <a:gd name="T64" fmla="*/ 28 w 79"/>
                    <a:gd name="T65" fmla="*/ 35 h 98"/>
                    <a:gd name="T66" fmla="*/ 21 w 79"/>
                    <a:gd name="T67" fmla="*/ 37 h 98"/>
                    <a:gd name="T68" fmla="*/ 9 w 79"/>
                    <a:gd name="T69" fmla="*/ 51 h 98"/>
                    <a:gd name="T70" fmla="*/ 0 w 79"/>
                    <a:gd name="T71"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98">
                      <a:moveTo>
                        <a:pt x="0" y="54"/>
                      </a:moveTo>
                      <a:cubicBezTo>
                        <a:pt x="0" y="56"/>
                        <a:pt x="2" y="67"/>
                        <a:pt x="4" y="67"/>
                      </a:cubicBezTo>
                      <a:cubicBezTo>
                        <a:pt x="5" y="67"/>
                        <a:pt x="7" y="67"/>
                        <a:pt x="7" y="69"/>
                      </a:cubicBezTo>
                      <a:cubicBezTo>
                        <a:pt x="7" y="69"/>
                        <a:pt x="7" y="70"/>
                        <a:pt x="7" y="71"/>
                      </a:cubicBezTo>
                      <a:cubicBezTo>
                        <a:pt x="11" y="77"/>
                        <a:pt x="6" y="87"/>
                        <a:pt x="17" y="87"/>
                      </a:cubicBezTo>
                      <a:cubicBezTo>
                        <a:pt x="19" y="87"/>
                        <a:pt x="20" y="86"/>
                        <a:pt x="22" y="86"/>
                      </a:cubicBezTo>
                      <a:cubicBezTo>
                        <a:pt x="23" y="87"/>
                        <a:pt x="22" y="91"/>
                        <a:pt x="23" y="91"/>
                      </a:cubicBezTo>
                      <a:cubicBezTo>
                        <a:pt x="24" y="91"/>
                        <a:pt x="24" y="92"/>
                        <a:pt x="25" y="92"/>
                      </a:cubicBezTo>
                      <a:cubicBezTo>
                        <a:pt x="28" y="92"/>
                        <a:pt x="30" y="89"/>
                        <a:pt x="32" y="89"/>
                      </a:cubicBezTo>
                      <a:cubicBezTo>
                        <a:pt x="37" y="89"/>
                        <a:pt x="40" y="92"/>
                        <a:pt x="44" y="94"/>
                      </a:cubicBezTo>
                      <a:cubicBezTo>
                        <a:pt x="44" y="95"/>
                        <a:pt x="45" y="98"/>
                        <a:pt x="48" y="98"/>
                      </a:cubicBezTo>
                      <a:cubicBezTo>
                        <a:pt x="51" y="98"/>
                        <a:pt x="52" y="94"/>
                        <a:pt x="56" y="93"/>
                      </a:cubicBezTo>
                      <a:cubicBezTo>
                        <a:pt x="56" y="90"/>
                        <a:pt x="59" y="85"/>
                        <a:pt x="59" y="83"/>
                      </a:cubicBezTo>
                      <a:cubicBezTo>
                        <a:pt x="59" y="81"/>
                        <a:pt x="58" y="80"/>
                        <a:pt x="58" y="78"/>
                      </a:cubicBezTo>
                      <a:cubicBezTo>
                        <a:pt x="58" y="76"/>
                        <a:pt x="61" y="72"/>
                        <a:pt x="64" y="71"/>
                      </a:cubicBezTo>
                      <a:cubicBezTo>
                        <a:pt x="64" y="66"/>
                        <a:pt x="66" y="64"/>
                        <a:pt x="68" y="57"/>
                      </a:cubicBezTo>
                      <a:cubicBezTo>
                        <a:pt x="69" y="54"/>
                        <a:pt x="69" y="54"/>
                        <a:pt x="69" y="54"/>
                      </a:cubicBezTo>
                      <a:cubicBezTo>
                        <a:pt x="70" y="54"/>
                        <a:pt x="71" y="54"/>
                        <a:pt x="72" y="54"/>
                      </a:cubicBezTo>
                      <a:cubicBezTo>
                        <a:pt x="75" y="54"/>
                        <a:pt x="77" y="55"/>
                        <a:pt x="78" y="51"/>
                      </a:cubicBezTo>
                      <a:cubicBezTo>
                        <a:pt x="73" y="51"/>
                        <a:pt x="65" y="35"/>
                        <a:pt x="65" y="31"/>
                      </a:cubicBezTo>
                      <a:cubicBezTo>
                        <a:pt x="65" y="30"/>
                        <a:pt x="67" y="29"/>
                        <a:pt x="67" y="29"/>
                      </a:cubicBezTo>
                      <a:cubicBezTo>
                        <a:pt x="67" y="28"/>
                        <a:pt x="67" y="27"/>
                        <a:pt x="66" y="26"/>
                      </a:cubicBezTo>
                      <a:cubicBezTo>
                        <a:pt x="66" y="26"/>
                        <a:pt x="74" y="22"/>
                        <a:pt x="74" y="21"/>
                      </a:cubicBezTo>
                      <a:cubicBezTo>
                        <a:pt x="74" y="21"/>
                        <a:pt x="73" y="21"/>
                        <a:pt x="73" y="20"/>
                      </a:cubicBezTo>
                      <a:cubicBezTo>
                        <a:pt x="73" y="17"/>
                        <a:pt x="79" y="19"/>
                        <a:pt x="79" y="16"/>
                      </a:cubicBezTo>
                      <a:cubicBezTo>
                        <a:pt x="79" y="10"/>
                        <a:pt x="68" y="14"/>
                        <a:pt x="68" y="7"/>
                      </a:cubicBezTo>
                      <a:cubicBezTo>
                        <a:pt x="68" y="3"/>
                        <a:pt x="68" y="0"/>
                        <a:pt x="64" y="0"/>
                      </a:cubicBezTo>
                      <a:cubicBezTo>
                        <a:pt x="59" y="0"/>
                        <a:pt x="53" y="11"/>
                        <a:pt x="51" y="16"/>
                      </a:cubicBezTo>
                      <a:cubicBezTo>
                        <a:pt x="50" y="19"/>
                        <a:pt x="43" y="17"/>
                        <a:pt x="41" y="20"/>
                      </a:cubicBezTo>
                      <a:cubicBezTo>
                        <a:pt x="40" y="21"/>
                        <a:pt x="40" y="22"/>
                        <a:pt x="39" y="22"/>
                      </a:cubicBezTo>
                      <a:cubicBezTo>
                        <a:pt x="38" y="23"/>
                        <a:pt x="38" y="24"/>
                        <a:pt x="37" y="25"/>
                      </a:cubicBezTo>
                      <a:cubicBezTo>
                        <a:pt x="37" y="25"/>
                        <a:pt x="34" y="27"/>
                        <a:pt x="35" y="28"/>
                      </a:cubicBezTo>
                      <a:cubicBezTo>
                        <a:pt x="32" y="31"/>
                        <a:pt x="32" y="34"/>
                        <a:pt x="28" y="35"/>
                      </a:cubicBezTo>
                      <a:cubicBezTo>
                        <a:pt x="25" y="35"/>
                        <a:pt x="23" y="35"/>
                        <a:pt x="21" y="37"/>
                      </a:cubicBezTo>
                      <a:cubicBezTo>
                        <a:pt x="17" y="42"/>
                        <a:pt x="18" y="51"/>
                        <a:pt x="9" y="51"/>
                      </a:cubicBezTo>
                      <a:cubicBezTo>
                        <a:pt x="6" y="51"/>
                        <a:pt x="0" y="49"/>
                        <a:pt x="0" y="5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 name="Freeform 11">
                  <a:extLst>
                    <a:ext uri="{FF2B5EF4-FFF2-40B4-BE49-F238E27FC236}">
                      <a16:creationId xmlns:a16="http://schemas.microsoft.com/office/drawing/2014/main" id="{E8F33C13-865A-4D7B-9E41-F58EFDDBB58A}"/>
                    </a:ext>
                  </a:extLst>
                </p:cNvPr>
                <p:cNvSpPr/>
                <p:nvPr/>
              </p:nvSpPr>
              <p:spPr bwMode="auto">
                <a:xfrm>
                  <a:off x="5257800" y="2743201"/>
                  <a:ext cx="41275" cy="52388"/>
                </a:xfrm>
                <a:custGeom>
                  <a:avLst/>
                  <a:gdLst>
                    <a:gd name="T0" fmla="*/ 21 w 50"/>
                    <a:gd name="T1" fmla="*/ 11 h 64"/>
                    <a:gd name="T2" fmla="*/ 31 w 50"/>
                    <a:gd name="T3" fmla="*/ 10 h 64"/>
                    <a:gd name="T4" fmla="*/ 41 w 50"/>
                    <a:gd name="T5" fmla="*/ 12 h 64"/>
                    <a:gd name="T6" fmla="*/ 49 w 50"/>
                    <a:gd name="T7" fmla="*/ 2 h 64"/>
                    <a:gd name="T8" fmla="*/ 50 w 50"/>
                    <a:gd name="T9" fmla="*/ 0 h 64"/>
                    <a:gd name="T10" fmla="*/ 49 w 50"/>
                    <a:gd name="T11" fmla="*/ 0 h 64"/>
                    <a:gd name="T12" fmla="*/ 40 w 50"/>
                    <a:gd name="T13" fmla="*/ 7 h 64"/>
                    <a:gd name="T14" fmla="*/ 38 w 50"/>
                    <a:gd name="T15" fmla="*/ 7 h 64"/>
                    <a:gd name="T16" fmla="*/ 18 w 50"/>
                    <a:gd name="T17" fmla="*/ 3 h 64"/>
                    <a:gd name="T18" fmla="*/ 8 w 50"/>
                    <a:gd name="T19" fmla="*/ 20 h 64"/>
                    <a:gd name="T20" fmla="*/ 5 w 50"/>
                    <a:gd name="T21" fmla="*/ 25 h 64"/>
                    <a:gd name="T22" fmla="*/ 0 w 50"/>
                    <a:gd name="T23" fmla="*/ 42 h 64"/>
                    <a:gd name="T24" fmla="*/ 6 w 50"/>
                    <a:gd name="T25" fmla="*/ 46 h 64"/>
                    <a:gd name="T26" fmla="*/ 6 w 50"/>
                    <a:gd name="T27" fmla="*/ 60 h 64"/>
                    <a:gd name="T28" fmla="*/ 10 w 50"/>
                    <a:gd name="T29" fmla="*/ 64 h 64"/>
                    <a:gd name="T30" fmla="*/ 15 w 50"/>
                    <a:gd name="T31" fmla="*/ 52 h 64"/>
                    <a:gd name="T32" fmla="*/ 12 w 50"/>
                    <a:gd name="T33" fmla="*/ 42 h 64"/>
                    <a:gd name="T34" fmla="*/ 16 w 50"/>
                    <a:gd name="T35" fmla="*/ 38 h 64"/>
                    <a:gd name="T36" fmla="*/ 18 w 50"/>
                    <a:gd name="T37" fmla="*/ 38 h 64"/>
                    <a:gd name="T38" fmla="*/ 17 w 50"/>
                    <a:gd name="T39" fmla="*/ 45 h 64"/>
                    <a:gd name="T40" fmla="*/ 22 w 50"/>
                    <a:gd name="T41" fmla="*/ 54 h 64"/>
                    <a:gd name="T42" fmla="*/ 22 w 50"/>
                    <a:gd name="T43" fmla="*/ 57 h 64"/>
                    <a:gd name="T44" fmla="*/ 25 w 50"/>
                    <a:gd name="T45" fmla="*/ 57 h 64"/>
                    <a:gd name="T46" fmla="*/ 31 w 50"/>
                    <a:gd name="T47" fmla="*/ 51 h 64"/>
                    <a:gd name="T48" fmla="*/ 27 w 50"/>
                    <a:gd name="T49" fmla="*/ 45 h 64"/>
                    <a:gd name="T50" fmla="*/ 29 w 50"/>
                    <a:gd name="T51" fmla="*/ 43 h 64"/>
                    <a:gd name="T52" fmla="*/ 22 w 50"/>
                    <a:gd name="T53" fmla="*/ 30 h 64"/>
                    <a:gd name="T54" fmla="*/ 36 w 50"/>
                    <a:gd name="T55" fmla="*/ 21 h 64"/>
                    <a:gd name="T56" fmla="*/ 36 w 50"/>
                    <a:gd name="T57" fmla="*/ 19 h 64"/>
                    <a:gd name="T58" fmla="*/ 20 w 50"/>
                    <a:gd name="T59" fmla="*/ 24 h 64"/>
                    <a:gd name="T60" fmla="*/ 20 w 50"/>
                    <a:gd name="T61" fmla="*/ 23 h 64"/>
                    <a:gd name="T62" fmla="*/ 17 w 50"/>
                    <a:gd name="T63" fmla="*/ 26 h 64"/>
                    <a:gd name="T64" fmla="*/ 11 w 50"/>
                    <a:gd name="T65" fmla="*/ 16 h 64"/>
                    <a:gd name="T66" fmla="*/ 21 w 50"/>
                    <a:gd name="T67"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 h="64">
                      <a:moveTo>
                        <a:pt x="21" y="11"/>
                      </a:moveTo>
                      <a:cubicBezTo>
                        <a:pt x="25" y="11"/>
                        <a:pt x="27" y="10"/>
                        <a:pt x="31" y="10"/>
                      </a:cubicBezTo>
                      <a:cubicBezTo>
                        <a:pt x="35" y="10"/>
                        <a:pt x="37" y="12"/>
                        <a:pt x="41" y="12"/>
                      </a:cubicBezTo>
                      <a:cubicBezTo>
                        <a:pt x="46" y="12"/>
                        <a:pt x="48" y="7"/>
                        <a:pt x="49" y="2"/>
                      </a:cubicBezTo>
                      <a:cubicBezTo>
                        <a:pt x="50" y="2"/>
                        <a:pt x="50" y="1"/>
                        <a:pt x="50" y="0"/>
                      </a:cubicBezTo>
                      <a:cubicBezTo>
                        <a:pt x="49" y="0"/>
                        <a:pt x="49" y="0"/>
                        <a:pt x="49" y="0"/>
                      </a:cubicBezTo>
                      <a:cubicBezTo>
                        <a:pt x="45" y="2"/>
                        <a:pt x="41" y="5"/>
                        <a:pt x="40" y="7"/>
                      </a:cubicBezTo>
                      <a:cubicBezTo>
                        <a:pt x="38" y="7"/>
                        <a:pt x="38" y="7"/>
                        <a:pt x="38" y="7"/>
                      </a:cubicBezTo>
                      <a:cubicBezTo>
                        <a:pt x="18" y="3"/>
                        <a:pt x="18" y="3"/>
                        <a:pt x="18" y="3"/>
                      </a:cubicBezTo>
                      <a:cubicBezTo>
                        <a:pt x="11" y="3"/>
                        <a:pt x="8" y="13"/>
                        <a:pt x="8" y="20"/>
                      </a:cubicBezTo>
                      <a:cubicBezTo>
                        <a:pt x="8" y="22"/>
                        <a:pt x="6" y="24"/>
                        <a:pt x="5" y="25"/>
                      </a:cubicBezTo>
                      <a:cubicBezTo>
                        <a:pt x="4" y="32"/>
                        <a:pt x="0" y="35"/>
                        <a:pt x="0" y="42"/>
                      </a:cubicBezTo>
                      <a:cubicBezTo>
                        <a:pt x="0" y="45"/>
                        <a:pt x="4" y="45"/>
                        <a:pt x="6" y="46"/>
                      </a:cubicBezTo>
                      <a:cubicBezTo>
                        <a:pt x="6" y="60"/>
                        <a:pt x="6" y="60"/>
                        <a:pt x="6" y="60"/>
                      </a:cubicBezTo>
                      <a:cubicBezTo>
                        <a:pt x="6" y="62"/>
                        <a:pt x="8" y="64"/>
                        <a:pt x="10" y="64"/>
                      </a:cubicBezTo>
                      <a:cubicBezTo>
                        <a:pt x="13" y="64"/>
                        <a:pt x="15" y="54"/>
                        <a:pt x="15" y="52"/>
                      </a:cubicBezTo>
                      <a:cubicBezTo>
                        <a:pt x="15" y="48"/>
                        <a:pt x="12" y="46"/>
                        <a:pt x="12" y="42"/>
                      </a:cubicBezTo>
                      <a:cubicBezTo>
                        <a:pt x="12" y="40"/>
                        <a:pt x="14" y="38"/>
                        <a:pt x="16" y="38"/>
                      </a:cubicBezTo>
                      <a:cubicBezTo>
                        <a:pt x="17" y="38"/>
                        <a:pt x="18" y="39"/>
                        <a:pt x="18" y="38"/>
                      </a:cubicBezTo>
                      <a:cubicBezTo>
                        <a:pt x="17" y="45"/>
                        <a:pt x="17" y="45"/>
                        <a:pt x="17" y="45"/>
                      </a:cubicBezTo>
                      <a:cubicBezTo>
                        <a:pt x="17" y="49"/>
                        <a:pt x="22" y="50"/>
                        <a:pt x="22" y="54"/>
                      </a:cubicBezTo>
                      <a:cubicBezTo>
                        <a:pt x="22" y="55"/>
                        <a:pt x="22" y="56"/>
                        <a:pt x="22" y="57"/>
                      </a:cubicBezTo>
                      <a:cubicBezTo>
                        <a:pt x="25" y="57"/>
                        <a:pt x="25" y="57"/>
                        <a:pt x="25" y="57"/>
                      </a:cubicBezTo>
                      <a:cubicBezTo>
                        <a:pt x="25" y="54"/>
                        <a:pt x="31" y="54"/>
                        <a:pt x="31" y="51"/>
                      </a:cubicBezTo>
                      <a:cubicBezTo>
                        <a:pt x="30" y="50"/>
                        <a:pt x="27" y="47"/>
                        <a:pt x="27" y="45"/>
                      </a:cubicBezTo>
                      <a:cubicBezTo>
                        <a:pt x="27" y="44"/>
                        <a:pt x="28" y="44"/>
                        <a:pt x="29" y="43"/>
                      </a:cubicBezTo>
                      <a:cubicBezTo>
                        <a:pt x="27" y="42"/>
                        <a:pt x="22" y="31"/>
                        <a:pt x="22" y="30"/>
                      </a:cubicBezTo>
                      <a:cubicBezTo>
                        <a:pt x="29" y="30"/>
                        <a:pt x="30" y="24"/>
                        <a:pt x="36" y="21"/>
                      </a:cubicBezTo>
                      <a:cubicBezTo>
                        <a:pt x="36" y="19"/>
                        <a:pt x="36" y="19"/>
                        <a:pt x="36" y="19"/>
                      </a:cubicBezTo>
                      <a:cubicBezTo>
                        <a:pt x="35" y="19"/>
                        <a:pt x="20" y="24"/>
                        <a:pt x="20" y="24"/>
                      </a:cubicBezTo>
                      <a:cubicBezTo>
                        <a:pt x="20" y="23"/>
                        <a:pt x="20" y="23"/>
                        <a:pt x="20" y="23"/>
                      </a:cubicBezTo>
                      <a:cubicBezTo>
                        <a:pt x="19" y="25"/>
                        <a:pt x="19" y="26"/>
                        <a:pt x="17" y="26"/>
                      </a:cubicBezTo>
                      <a:cubicBezTo>
                        <a:pt x="13" y="26"/>
                        <a:pt x="11" y="20"/>
                        <a:pt x="11" y="16"/>
                      </a:cubicBezTo>
                      <a:cubicBezTo>
                        <a:pt x="11" y="10"/>
                        <a:pt x="16" y="11"/>
                        <a:pt x="21"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 name="Freeform 12">
                  <a:extLst>
                    <a:ext uri="{FF2B5EF4-FFF2-40B4-BE49-F238E27FC236}">
                      <a16:creationId xmlns:a16="http://schemas.microsoft.com/office/drawing/2014/main" id="{31E9FF10-73D7-4B97-9D97-E0F65EAF6892}"/>
                    </a:ext>
                  </a:extLst>
                </p:cNvPr>
                <p:cNvSpPr/>
                <p:nvPr/>
              </p:nvSpPr>
              <p:spPr bwMode="auto">
                <a:xfrm>
                  <a:off x="5172075" y="2797176"/>
                  <a:ext cx="66675" cy="20638"/>
                </a:xfrm>
                <a:custGeom>
                  <a:avLst/>
                  <a:gdLst>
                    <a:gd name="T0" fmla="*/ 72 w 81"/>
                    <a:gd name="T1" fmla="*/ 23 h 26"/>
                    <a:gd name="T2" fmla="*/ 78 w 81"/>
                    <a:gd name="T3" fmla="*/ 25 h 26"/>
                    <a:gd name="T4" fmla="*/ 81 w 81"/>
                    <a:gd name="T5" fmla="*/ 21 h 26"/>
                    <a:gd name="T6" fmla="*/ 76 w 81"/>
                    <a:gd name="T7" fmla="*/ 19 h 26"/>
                    <a:gd name="T8" fmla="*/ 70 w 81"/>
                    <a:gd name="T9" fmla="*/ 18 h 26"/>
                    <a:gd name="T10" fmla="*/ 67 w 81"/>
                    <a:gd name="T11" fmla="*/ 15 h 26"/>
                    <a:gd name="T12" fmla="*/ 56 w 81"/>
                    <a:gd name="T13" fmla="*/ 11 h 26"/>
                    <a:gd name="T14" fmla="*/ 66 w 81"/>
                    <a:gd name="T15" fmla="*/ 9 h 26"/>
                    <a:gd name="T16" fmla="*/ 64 w 81"/>
                    <a:gd name="T17" fmla="*/ 9 h 26"/>
                    <a:gd name="T18" fmla="*/ 56 w 81"/>
                    <a:gd name="T19" fmla="*/ 10 h 26"/>
                    <a:gd name="T20" fmla="*/ 43 w 81"/>
                    <a:gd name="T21" fmla="*/ 5 h 26"/>
                    <a:gd name="T22" fmla="*/ 35 w 81"/>
                    <a:gd name="T23" fmla="*/ 9 h 26"/>
                    <a:gd name="T24" fmla="*/ 14 w 81"/>
                    <a:gd name="T25" fmla="*/ 0 h 26"/>
                    <a:gd name="T26" fmla="*/ 10 w 81"/>
                    <a:gd name="T27" fmla="*/ 1 h 26"/>
                    <a:gd name="T28" fmla="*/ 7 w 81"/>
                    <a:gd name="T29" fmla="*/ 0 h 26"/>
                    <a:gd name="T30" fmla="*/ 0 w 81"/>
                    <a:gd name="T31" fmla="*/ 7 h 26"/>
                    <a:gd name="T32" fmla="*/ 10 w 81"/>
                    <a:gd name="T33" fmla="*/ 13 h 26"/>
                    <a:gd name="T34" fmla="*/ 21 w 81"/>
                    <a:gd name="T35" fmla="*/ 15 h 26"/>
                    <a:gd name="T36" fmla="*/ 36 w 81"/>
                    <a:gd name="T37" fmla="*/ 17 h 26"/>
                    <a:gd name="T38" fmla="*/ 43 w 81"/>
                    <a:gd name="T39" fmla="*/ 21 h 26"/>
                    <a:gd name="T40" fmla="*/ 72 w 81"/>
                    <a:gd name="T41" fmla="*/ 26 h 26"/>
                    <a:gd name="T42" fmla="*/ 72 w 81"/>
                    <a:gd name="T43"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26">
                      <a:moveTo>
                        <a:pt x="72" y="23"/>
                      </a:moveTo>
                      <a:cubicBezTo>
                        <a:pt x="75" y="23"/>
                        <a:pt x="75" y="25"/>
                        <a:pt x="78" y="25"/>
                      </a:cubicBezTo>
                      <a:cubicBezTo>
                        <a:pt x="78" y="25"/>
                        <a:pt x="80" y="23"/>
                        <a:pt x="81" y="21"/>
                      </a:cubicBezTo>
                      <a:cubicBezTo>
                        <a:pt x="79" y="21"/>
                        <a:pt x="79" y="20"/>
                        <a:pt x="76" y="19"/>
                      </a:cubicBezTo>
                      <a:cubicBezTo>
                        <a:pt x="74" y="18"/>
                        <a:pt x="71" y="20"/>
                        <a:pt x="70" y="18"/>
                      </a:cubicBezTo>
                      <a:cubicBezTo>
                        <a:pt x="69" y="17"/>
                        <a:pt x="69" y="15"/>
                        <a:pt x="67" y="15"/>
                      </a:cubicBezTo>
                      <a:cubicBezTo>
                        <a:pt x="62" y="15"/>
                        <a:pt x="59" y="15"/>
                        <a:pt x="56" y="11"/>
                      </a:cubicBezTo>
                      <a:cubicBezTo>
                        <a:pt x="56" y="12"/>
                        <a:pt x="66" y="11"/>
                        <a:pt x="66" y="9"/>
                      </a:cubicBezTo>
                      <a:cubicBezTo>
                        <a:pt x="64" y="9"/>
                        <a:pt x="64" y="9"/>
                        <a:pt x="64" y="9"/>
                      </a:cubicBezTo>
                      <a:cubicBezTo>
                        <a:pt x="56" y="10"/>
                        <a:pt x="56" y="10"/>
                        <a:pt x="56" y="10"/>
                      </a:cubicBezTo>
                      <a:cubicBezTo>
                        <a:pt x="51" y="10"/>
                        <a:pt x="49" y="5"/>
                        <a:pt x="43" y="5"/>
                      </a:cubicBezTo>
                      <a:cubicBezTo>
                        <a:pt x="40" y="5"/>
                        <a:pt x="39" y="9"/>
                        <a:pt x="35" y="9"/>
                      </a:cubicBezTo>
                      <a:cubicBezTo>
                        <a:pt x="26" y="9"/>
                        <a:pt x="22" y="0"/>
                        <a:pt x="14" y="0"/>
                      </a:cubicBezTo>
                      <a:cubicBezTo>
                        <a:pt x="12" y="0"/>
                        <a:pt x="11" y="1"/>
                        <a:pt x="10" y="1"/>
                      </a:cubicBezTo>
                      <a:cubicBezTo>
                        <a:pt x="9" y="1"/>
                        <a:pt x="8" y="0"/>
                        <a:pt x="7" y="0"/>
                      </a:cubicBezTo>
                      <a:cubicBezTo>
                        <a:pt x="6" y="0"/>
                        <a:pt x="1" y="6"/>
                        <a:pt x="0" y="7"/>
                      </a:cubicBezTo>
                      <a:cubicBezTo>
                        <a:pt x="5" y="7"/>
                        <a:pt x="7" y="10"/>
                        <a:pt x="10" y="13"/>
                      </a:cubicBezTo>
                      <a:cubicBezTo>
                        <a:pt x="12" y="17"/>
                        <a:pt x="16" y="13"/>
                        <a:pt x="21" y="15"/>
                      </a:cubicBezTo>
                      <a:cubicBezTo>
                        <a:pt x="26" y="17"/>
                        <a:pt x="30" y="17"/>
                        <a:pt x="36" y="17"/>
                      </a:cubicBezTo>
                      <a:cubicBezTo>
                        <a:pt x="38" y="17"/>
                        <a:pt x="39" y="21"/>
                        <a:pt x="43" y="21"/>
                      </a:cubicBezTo>
                      <a:cubicBezTo>
                        <a:pt x="53" y="21"/>
                        <a:pt x="63" y="22"/>
                        <a:pt x="72" y="26"/>
                      </a:cubicBezTo>
                      <a:cubicBezTo>
                        <a:pt x="71" y="25"/>
                        <a:pt x="71" y="23"/>
                        <a:pt x="72"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 name="Freeform 13">
                  <a:extLst>
                    <a:ext uri="{FF2B5EF4-FFF2-40B4-BE49-F238E27FC236}">
                      <a16:creationId xmlns:a16="http://schemas.microsoft.com/office/drawing/2014/main" id="{AAA94D66-CDC3-43B1-8E0B-FDDDCF33208E}"/>
                    </a:ext>
                  </a:extLst>
                </p:cNvPr>
                <p:cNvSpPr/>
                <p:nvPr/>
              </p:nvSpPr>
              <p:spPr bwMode="auto">
                <a:xfrm>
                  <a:off x="5265738" y="2814638"/>
                  <a:ext cx="19050" cy="4763"/>
                </a:xfrm>
                <a:custGeom>
                  <a:avLst/>
                  <a:gdLst>
                    <a:gd name="T0" fmla="*/ 16 w 24"/>
                    <a:gd name="T1" fmla="*/ 6 h 6"/>
                    <a:gd name="T2" fmla="*/ 24 w 24"/>
                    <a:gd name="T3" fmla="*/ 0 h 6"/>
                    <a:gd name="T4" fmla="*/ 16 w 24"/>
                    <a:gd name="T5" fmla="*/ 3 h 6"/>
                    <a:gd name="T6" fmla="*/ 5 w 24"/>
                    <a:gd name="T7" fmla="*/ 0 h 6"/>
                    <a:gd name="T8" fmla="*/ 0 w 24"/>
                    <a:gd name="T9" fmla="*/ 3 h 6"/>
                    <a:gd name="T10" fmla="*/ 6 w 24"/>
                    <a:gd name="T11" fmla="*/ 6 h 6"/>
                    <a:gd name="T12" fmla="*/ 16 w 2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4" h="6">
                      <a:moveTo>
                        <a:pt x="16" y="6"/>
                      </a:moveTo>
                      <a:cubicBezTo>
                        <a:pt x="19" y="4"/>
                        <a:pt x="22" y="4"/>
                        <a:pt x="24" y="0"/>
                      </a:cubicBezTo>
                      <a:cubicBezTo>
                        <a:pt x="21" y="1"/>
                        <a:pt x="20" y="3"/>
                        <a:pt x="16" y="3"/>
                      </a:cubicBezTo>
                      <a:cubicBezTo>
                        <a:pt x="11" y="3"/>
                        <a:pt x="9" y="0"/>
                        <a:pt x="5" y="0"/>
                      </a:cubicBezTo>
                      <a:cubicBezTo>
                        <a:pt x="3" y="0"/>
                        <a:pt x="0" y="0"/>
                        <a:pt x="0" y="3"/>
                      </a:cubicBezTo>
                      <a:cubicBezTo>
                        <a:pt x="0" y="6"/>
                        <a:pt x="4" y="6"/>
                        <a:pt x="6" y="6"/>
                      </a:cubicBezTo>
                      <a:lnTo>
                        <a:pt x="16"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 name="Freeform 14">
                  <a:extLst>
                    <a:ext uri="{FF2B5EF4-FFF2-40B4-BE49-F238E27FC236}">
                      <a16:creationId xmlns:a16="http://schemas.microsoft.com/office/drawing/2014/main" id="{78F9DE42-2B3B-43E1-9E9C-F705EAD0F3DD}"/>
                    </a:ext>
                  </a:extLst>
                </p:cNvPr>
                <p:cNvSpPr/>
                <p:nvPr/>
              </p:nvSpPr>
              <p:spPr bwMode="auto">
                <a:xfrm>
                  <a:off x="5246688" y="2814638"/>
                  <a:ext cx="12700" cy="4763"/>
                </a:xfrm>
                <a:custGeom>
                  <a:avLst/>
                  <a:gdLst>
                    <a:gd name="T0" fmla="*/ 10 w 16"/>
                    <a:gd name="T1" fmla="*/ 0 h 6"/>
                    <a:gd name="T2" fmla="*/ 10 w 16"/>
                    <a:gd name="T3" fmla="*/ 2 h 6"/>
                    <a:gd name="T4" fmla="*/ 4 w 16"/>
                    <a:gd name="T5" fmla="*/ 1 h 6"/>
                    <a:gd name="T6" fmla="*/ 0 w 16"/>
                    <a:gd name="T7" fmla="*/ 4 h 6"/>
                    <a:gd name="T8" fmla="*/ 5 w 16"/>
                    <a:gd name="T9" fmla="*/ 6 h 6"/>
                    <a:gd name="T10" fmla="*/ 12 w 16"/>
                    <a:gd name="T11" fmla="*/ 3 h 6"/>
                    <a:gd name="T12" fmla="*/ 14 w 16"/>
                    <a:gd name="T13" fmla="*/ 4 h 6"/>
                    <a:gd name="T14" fmla="*/ 16 w 16"/>
                    <a:gd name="T15" fmla="*/ 4 h 6"/>
                    <a:gd name="T16" fmla="*/ 16 w 16"/>
                    <a:gd name="T17" fmla="*/ 0 h 6"/>
                    <a:gd name="T18" fmla="*/ 10 w 1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6">
                      <a:moveTo>
                        <a:pt x="10" y="0"/>
                      </a:moveTo>
                      <a:cubicBezTo>
                        <a:pt x="10" y="1"/>
                        <a:pt x="10" y="1"/>
                        <a:pt x="10" y="2"/>
                      </a:cubicBezTo>
                      <a:cubicBezTo>
                        <a:pt x="8" y="2"/>
                        <a:pt x="7" y="1"/>
                        <a:pt x="4" y="1"/>
                      </a:cubicBezTo>
                      <a:cubicBezTo>
                        <a:pt x="2" y="1"/>
                        <a:pt x="0" y="1"/>
                        <a:pt x="0" y="4"/>
                      </a:cubicBezTo>
                      <a:cubicBezTo>
                        <a:pt x="0" y="5"/>
                        <a:pt x="3" y="6"/>
                        <a:pt x="5" y="6"/>
                      </a:cubicBezTo>
                      <a:cubicBezTo>
                        <a:pt x="8" y="6"/>
                        <a:pt x="9" y="4"/>
                        <a:pt x="12" y="3"/>
                      </a:cubicBezTo>
                      <a:cubicBezTo>
                        <a:pt x="14" y="4"/>
                        <a:pt x="14" y="4"/>
                        <a:pt x="14" y="4"/>
                      </a:cubicBezTo>
                      <a:cubicBezTo>
                        <a:pt x="16" y="4"/>
                        <a:pt x="16" y="4"/>
                        <a:pt x="16" y="4"/>
                      </a:cubicBezTo>
                      <a:cubicBezTo>
                        <a:pt x="16" y="4"/>
                        <a:pt x="16" y="2"/>
                        <a:pt x="16" y="0"/>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 name="Freeform 15">
                  <a:extLst>
                    <a:ext uri="{FF2B5EF4-FFF2-40B4-BE49-F238E27FC236}">
                      <a16:creationId xmlns:a16="http://schemas.microsoft.com/office/drawing/2014/main" id="{EDF18E10-491A-4BD3-9AFB-03FDAA03B011}"/>
                    </a:ext>
                  </a:extLst>
                </p:cNvPr>
                <p:cNvSpPr/>
                <p:nvPr/>
              </p:nvSpPr>
              <p:spPr bwMode="auto">
                <a:xfrm>
                  <a:off x="5260975" y="2820988"/>
                  <a:ext cx="9525" cy="7938"/>
                </a:xfrm>
                <a:custGeom>
                  <a:avLst/>
                  <a:gdLst>
                    <a:gd name="T0" fmla="*/ 7 w 12"/>
                    <a:gd name="T1" fmla="*/ 0 h 10"/>
                    <a:gd name="T2" fmla="*/ 5 w 12"/>
                    <a:gd name="T3" fmla="*/ 0 h 10"/>
                    <a:gd name="T4" fmla="*/ 0 w 12"/>
                    <a:gd name="T5" fmla="*/ 2 h 10"/>
                    <a:gd name="T6" fmla="*/ 7 w 12"/>
                    <a:gd name="T7" fmla="*/ 6 h 10"/>
                    <a:gd name="T8" fmla="*/ 8 w 12"/>
                    <a:gd name="T9" fmla="*/ 10 h 10"/>
                    <a:gd name="T10" fmla="*/ 9 w 12"/>
                    <a:gd name="T11" fmla="*/ 10 h 10"/>
                    <a:gd name="T12" fmla="*/ 12 w 12"/>
                    <a:gd name="T13" fmla="*/ 7 h 10"/>
                    <a:gd name="T14" fmla="*/ 7 w 1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7" y="0"/>
                      </a:moveTo>
                      <a:cubicBezTo>
                        <a:pt x="5" y="0"/>
                        <a:pt x="5" y="0"/>
                        <a:pt x="5" y="0"/>
                      </a:cubicBezTo>
                      <a:cubicBezTo>
                        <a:pt x="3" y="0"/>
                        <a:pt x="0" y="0"/>
                        <a:pt x="0" y="2"/>
                      </a:cubicBezTo>
                      <a:cubicBezTo>
                        <a:pt x="0" y="5"/>
                        <a:pt x="4" y="6"/>
                        <a:pt x="7" y="6"/>
                      </a:cubicBezTo>
                      <a:cubicBezTo>
                        <a:pt x="7" y="6"/>
                        <a:pt x="7" y="10"/>
                        <a:pt x="8" y="10"/>
                      </a:cubicBezTo>
                      <a:cubicBezTo>
                        <a:pt x="9" y="10"/>
                        <a:pt x="9" y="10"/>
                        <a:pt x="9" y="10"/>
                      </a:cubicBezTo>
                      <a:cubicBezTo>
                        <a:pt x="10" y="10"/>
                        <a:pt x="12" y="8"/>
                        <a:pt x="12" y="7"/>
                      </a:cubicBezTo>
                      <a:cubicBezTo>
                        <a:pt x="12" y="4"/>
                        <a:pt x="7" y="5"/>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 name="Freeform 16">
                  <a:extLst>
                    <a:ext uri="{FF2B5EF4-FFF2-40B4-BE49-F238E27FC236}">
                      <a16:creationId xmlns:a16="http://schemas.microsoft.com/office/drawing/2014/main" id="{0305255A-7FB8-401C-A2F9-B69B8FC5EDF7}"/>
                    </a:ext>
                  </a:extLst>
                </p:cNvPr>
                <p:cNvSpPr/>
                <p:nvPr/>
              </p:nvSpPr>
              <p:spPr bwMode="auto">
                <a:xfrm>
                  <a:off x="5240338" y="2814638"/>
                  <a:ext cx="4763" cy="4763"/>
                </a:xfrm>
                <a:custGeom>
                  <a:avLst/>
                  <a:gdLst>
                    <a:gd name="T0" fmla="*/ 3 w 5"/>
                    <a:gd name="T1" fmla="*/ 0 h 6"/>
                    <a:gd name="T2" fmla="*/ 0 w 5"/>
                    <a:gd name="T3" fmla="*/ 0 h 6"/>
                    <a:gd name="T4" fmla="*/ 0 w 5"/>
                    <a:gd name="T5" fmla="*/ 4 h 6"/>
                    <a:gd name="T6" fmla="*/ 3 w 5"/>
                    <a:gd name="T7" fmla="*/ 6 h 6"/>
                    <a:gd name="T8" fmla="*/ 5 w 5"/>
                    <a:gd name="T9" fmla="*/ 3 h 6"/>
                    <a:gd name="T10" fmla="*/ 3 w 5"/>
                    <a:gd name="T11" fmla="*/ 0 h 6"/>
                  </a:gdLst>
                  <a:ahLst/>
                  <a:cxnLst>
                    <a:cxn ang="0">
                      <a:pos x="T0" y="T1"/>
                    </a:cxn>
                    <a:cxn ang="0">
                      <a:pos x="T2" y="T3"/>
                    </a:cxn>
                    <a:cxn ang="0">
                      <a:pos x="T4" y="T5"/>
                    </a:cxn>
                    <a:cxn ang="0">
                      <a:pos x="T6" y="T7"/>
                    </a:cxn>
                    <a:cxn ang="0">
                      <a:pos x="T8" y="T9"/>
                    </a:cxn>
                    <a:cxn ang="0">
                      <a:pos x="T10" y="T11"/>
                    </a:cxn>
                  </a:cxnLst>
                  <a:rect l="0" t="0" r="r" b="b"/>
                  <a:pathLst>
                    <a:path w="5" h="6">
                      <a:moveTo>
                        <a:pt x="3" y="0"/>
                      </a:moveTo>
                      <a:cubicBezTo>
                        <a:pt x="0" y="0"/>
                        <a:pt x="0" y="0"/>
                        <a:pt x="0" y="0"/>
                      </a:cubicBezTo>
                      <a:cubicBezTo>
                        <a:pt x="0" y="4"/>
                        <a:pt x="0" y="4"/>
                        <a:pt x="0" y="4"/>
                      </a:cubicBezTo>
                      <a:cubicBezTo>
                        <a:pt x="0" y="4"/>
                        <a:pt x="2" y="6"/>
                        <a:pt x="3" y="6"/>
                      </a:cubicBezTo>
                      <a:cubicBezTo>
                        <a:pt x="4" y="6"/>
                        <a:pt x="5" y="4"/>
                        <a:pt x="5" y="3"/>
                      </a:cubicBezTo>
                      <a:cubicBezTo>
                        <a:pt x="4" y="2"/>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 name="Freeform 17">
                  <a:extLst>
                    <a:ext uri="{FF2B5EF4-FFF2-40B4-BE49-F238E27FC236}">
                      <a16:creationId xmlns:a16="http://schemas.microsoft.com/office/drawing/2014/main" id="{7041599E-A769-4A3A-BFE2-37450380D48F}"/>
                    </a:ext>
                  </a:extLst>
                </p:cNvPr>
                <p:cNvSpPr/>
                <p:nvPr/>
              </p:nvSpPr>
              <p:spPr bwMode="auto">
                <a:xfrm>
                  <a:off x="5287963" y="2814638"/>
                  <a:ext cx="23813" cy="14288"/>
                </a:xfrm>
                <a:custGeom>
                  <a:avLst/>
                  <a:gdLst>
                    <a:gd name="T0" fmla="*/ 12 w 28"/>
                    <a:gd name="T1" fmla="*/ 9 h 18"/>
                    <a:gd name="T2" fmla="*/ 28 w 28"/>
                    <a:gd name="T3" fmla="*/ 2 h 18"/>
                    <a:gd name="T4" fmla="*/ 11 w 28"/>
                    <a:gd name="T5" fmla="*/ 4 h 18"/>
                    <a:gd name="T6" fmla="*/ 9 w 28"/>
                    <a:gd name="T7" fmla="*/ 7 h 18"/>
                    <a:gd name="T8" fmla="*/ 0 w 28"/>
                    <a:gd name="T9" fmla="*/ 15 h 18"/>
                    <a:gd name="T10" fmla="*/ 2 w 28"/>
                    <a:gd name="T11" fmla="*/ 18 h 18"/>
                    <a:gd name="T12" fmla="*/ 11 w 28"/>
                    <a:gd name="T13" fmla="*/ 13 h 18"/>
                    <a:gd name="T14" fmla="*/ 12 w 28"/>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8">
                      <a:moveTo>
                        <a:pt x="12" y="9"/>
                      </a:moveTo>
                      <a:cubicBezTo>
                        <a:pt x="16" y="9"/>
                        <a:pt x="25" y="6"/>
                        <a:pt x="28" y="2"/>
                      </a:cubicBezTo>
                      <a:cubicBezTo>
                        <a:pt x="26" y="0"/>
                        <a:pt x="13" y="1"/>
                        <a:pt x="11" y="4"/>
                      </a:cubicBezTo>
                      <a:cubicBezTo>
                        <a:pt x="10" y="5"/>
                        <a:pt x="10" y="7"/>
                        <a:pt x="9" y="7"/>
                      </a:cubicBezTo>
                      <a:cubicBezTo>
                        <a:pt x="5" y="9"/>
                        <a:pt x="0" y="9"/>
                        <a:pt x="0" y="15"/>
                      </a:cubicBezTo>
                      <a:cubicBezTo>
                        <a:pt x="0" y="17"/>
                        <a:pt x="1" y="18"/>
                        <a:pt x="2" y="18"/>
                      </a:cubicBezTo>
                      <a:cubicBezTo>
                        <a:pt x="5" y="18"/>
                        <a:pt x="10" y="14"/>
                        <a:pt x="11" y="13"/>
                      </a:cubicBezTo>
                      <a:cubicBezTo>
                        <a:pt x="12" y="12"/>
                        <a:pt x="10" y="9"/>
                        <a:pt x="12" y="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 name="Freeform 18">
                  <a:extLst>
                    <a:ext uri="{FF2B5EF4-FFF2-40B4-BE49-F238E27FC236}">
                      <a16:creationId xmlns:a16="http://schemas.microsoft.com/office/drawing/2014/main" id="{8403CD4A-DF15-4CE4-A15D-0C787C3FD66A}"/>
                    </a:ext>
                  </a:extLst>
                </p:cNvPr>
                <p:cNvSpPr/>
                <p:nvPr/>
              </p:nvSpPr>
              <p:spPr bwMode="auto">
                <a:xfrm>
                  <a:off x="5356225" y="2794001"/>
                  <a:ext cx="4763" cy="11113"/>
                </a:xfrm>
                <a:custGeom>
                  <a:avLst/>
                  <a:gdLst>
                    <a:gd name="T0" fmla="*/ 6 w 6"/>
                    <a:gd name="T1" fmla="*/ 3 h 13"/>
                    <a:gd name="T2" fmla="*/ 5 w 6"/>
                    <a:gd name="T3" fmla="*/ 0 h 13"/>
                    <a:gd name="T4" fmla="*/ 3 w 6"/>
                    <a:gd name="T5" fmla="*/ 5 h 13"/>
                    <a:gd name="T6" fmla="*/ 0 w 6"/>
                    <a:gd name="T7" fmla="*/ 10 h 13"/>
                    <a:gd name="T8" fmla="*/ 2 w 6"/>
                    <a:gd name="T9" fmla="*/ 13 h 13"/>
                    <a:gd name="T10" fmla="*/ 4 w 6"/>
                    <a:gd name="T11" fmla="*/ 6 h 13"/>
                    <a:gd name="T12" fmla="*/ 6 w 6"/>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6" y="3"/>
                      </a:moveTo>
                      <a:cubicBezTo>
                        <a:pt x="6" y="1"/>
                        <a:pt x="5" y="2"/>
                        <a:pt x="5" y="0"/>
                      </a:cubicBezTo>
                      <a:cubicBezTo>
                        <a:pt x="3" y="0"/>
                        <a:pt x="3" y="3"/>
                        <a:pt x="3" y="5"/>
                      </a:cubicBezTo>
                      <a:cubicBezTo>
                        <a:pt x="3" y="7"/>
                        <a:pt x="0" y="7"/>
                        <a:pt x="0" y="10"/>
                      </a:cubicBezTo>
                      <a:cubicBezTo>
                        <a:pt x="0" y="11"/>
                        <a:pt x="1" y="13"/>
                        <a:pt x="2" y="13"/>
                      </a:cubicBezTo>
                      <a:cubicBezTo>
                        <a:pt x="4" y="13"/>
                        <a:pt x="4" y="9"/>
                        <a:pt x="4" y="6"/>
                      </a:cubicBezTo>
                      <a:cubicBezTo>
                        <a:pt x="5" y="6"/>
                        <a:pt x="6" y="5"/>
                        <a:pt x="6"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 name="Freeform 19">
                  <a:extLst>
                    <a:ext uri="{FF2B5EF4-FFF2-40B4-BE49-F238E27FC236}">
                      <a16:creationId xmlns:a16="http://schemas.microsoft.com/office/drawing/2014/main" id="{D4036F76-1FC3-4B5B-A89C-5A4B8732783C}"/>
                    </a:ext>
                  </a:extLst>
                </p:cNvPr>
                <p:cNvSpPr/>
                <p:nvPr/>
              </p:nvSpPr>
              <p:spPr bwMode="auto">
                <a:xfrm>
                  <a:off x="5305425" y="2774951"/>
                  <a:ext cx="4763" cy="7938"/>
                </a:xfrm>
                <a:custGeom>
                  <a:avLst/>
                  <a:gdLst>
                    <a:gd name="T0" fmla="*/ 0 w 7"/>
                    <a:gd name="T1" fmla="*/ 4 h 10"/>
                    <a:gd name="T2" fmla="*/ 5 w 7"/>
                    <a:gd name="T3" fmla="*/ 10 h 10"/>
                    <a:gd name="T4" fmla="*/ 7 w 7"/>
                    <a:gd name="T5" fmla="*/ 6 h 10"/>
                    <a:gd name="T6" fmla="*/ 0 w 7"/>
                    <a:gd name="T7" fmla="*/ 4 h 10"/>
                  </a:gdLst>
                  <a:ahLst/>
                  <a:cxnLst>
                    <a:cxn ang="0">
                      <a:pos x="T0" y="T1"/>
                    </a:cxn>
                    <a:cxn ang="0">
                      <a:pos x="T2" y="T3"/>
                    </a:cxn>
                    <a:cxn ang="0">
                      <a:pos x="T4" y="T5"/>
                    </a:cxn>
                    <a:cxn ang="0">
                      <a:pos x="T6" y="T7"/>
                    </a:cxn>
                  </a:cxnLst>
                  <a:rect l="0" t="0" r="r" b="b"/>
                  <a:pathLst>
                    <a:path w="7" h="10">
                      <a:moveTo>
                        <a:pt x="0" y="4"/>
                      </a:moveTo>
                      <a:cubicBezTo>
                        <a:pt x="0" y="6"/>
                        <a:pt x="3" y="10"/>
                        <a:pt x="5" y="10"/>
                      </a:cubicBezTo>
                      <a:cubicBezTo>
                        <a:pt x="6" y="10"/>
                        <a:pt x="7" y="6"/>
                        <a:pt x="7" y="6"/>
                      </a:cubicBezTo>
                      <a:cubicBezTo>
                        <a:pt x="7" y="3"/>
                        <a:pt x="0" y="0"/>
                        <a:pt x="0"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 name="Freeform 20">
                  <a:extLst>
                    <a:ext uri="{FF2B5EF4-FFF2-40B4-BE49-F238E27FC236}">
                      <a16:creationId xmlns:a16="http://schemas.microsoft.com/office/drawing/2014/main" id="{89F8090B-8808-4DFD-B829-D3E096F974FF}"/>
                    </a:ext>
                  </a:extLst>
                </p:cNvPr>
                <p:cNvSpPr/>
                <p:nvPr/>
              </p:nvSpPr>
              <p:spPr bwMode="auto">
                <a:xfrm>
                  <a:off x="5316538" y="2774951"/>
                  <a:ext cx="19050" cy="6350"/>
                </a:xfrm>
                <a:custGeom>
                  <a:avLst/>
                  <a:gdLst>
                    <a:gd name="T0" fmla="*/ 0 w 23"/>
                    <a:gd name="T1" fmla="*/ 3 h 7"/>
                    <a:gd name="T2" fmla="*/ 5 w 23"/>
                    <a:gd name="T3" fmla="*/ 4 h 7"/>
                    <a:gd name="T4" fmla="*/ 11 w 23"/>
                    <a:gd name="T5" fmla="*/ 4 h 7"/>
                    <a:gd name="T6" fmla="*/ 21 w 23"/>
                    <a:gd name="T7" fmla="*/ 7 h 7"/>
                    <a:gd name="T8" fmla="*/ 23 w 23"/>
                    <a:gd name="T9" fmla="*/ 7 h 7"/>
                    <a:gd name="T10" fmla="*/ 19 w 23"/>
                    <a:gd name="T11" fmla="*/ 1 h 7"/>
                    <a:gd name="T12" fmla="*/ 18 w 23"/>
                    <a:gd name="T13" fmla="*/ 1 h 7"/>
                    <a:gd name="T14" fmla="*/ 14 w 23"/>
                    <a:gd name="T15" fmla="*/ 0 h 7"/>
                    <a:gd name="T16" fmla="*/ 2 w 23"/>
                    <a:gd name="T17" fmla="*/ 0 h 7"/>
                    <a:gd name="T18" fmla="*/ 0 w 23"/>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7">
                      <a:moveTo>
                        <a:pt x="0" y="3"/>
                      </a:moveTo>
                      <a:cubicBezTo>
                        <a:pt x="0" y="3"/>
                        <a:pt x="4" y="4"/>
                        <a:pt x="5" y="4"/>
                      </a:cubicBezTo>
                      <a:cubicBezTo>
                        <a:pt x="11" y="4"/>
                        <a:pt x="11" y="4"/>
                        <a:pt x="11" y="4"/>
                      </a:cubicBezTo>
                      <a:cubicBezTo>
                        <a:pt x="15" y="4"/>
                        <a:pt x="17" y="7"/>
                        <a:pt x="21" y="7"/>
                      </a:cubicBezTo>
                      <a:cubicBezTo>
                        <a:pt x="22" y="7"/>
                        <a:pt x="23" y="7"/>
                        <a:pt x="23" y="7"/>
                      </a:cubicBezTo>
                      <a:cubicBezTo>
                        <a:pt x="23" y="4"/>
                        <a:pt x="20" y="4"/>
                        <a:pt x="19" y="1"/>
                      </a:cubicBezTo>
                      <a:cubicBezTo>
                        <a:pt x="18" y="1"/>
                        <a:pt x="18" y="1"/>
                        <a:pt x="18" y="1"/>
                      </a:cubicBezTo>
                      <a:cubicBezTo>
                        <a:pt x="17" y="1"/>
                        <a:pt x="15" y="2"/>
                        <a:pt x="14" y="0"/>
                      </a:cubicBezTo>
                      <a:cubicBezTo>
                        <a:pt x="2" y="0"/>
                        <a:pt x="2" y="0"/>
                        <a:pt x="2" y="0"/>
                      </a:cubicBezTo>
                      <a:cubicBezTo>
                        <a:pt x="1" y="1"/>
                        <a:pt x="0" y="1"/>
                        <a:pt x="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 name="Freeform 21">
                  <a:extLst>
                    <a:ext uri="{FF2B5EF4-FFF2-40B4-BE49-F238E27FC236}">
                      <a16:creationId xmlns:a16="http://schemas.microsoft.com/office/drawing/2014/main" id="{4E24C873-D820-4600-9207-A82C3A978B0F}"/>
                    </a:ext>
                  </a:extLst>
                </p:cNvPr>
                <p:cNvSpPr/>
                <p:nvPr/>
              </p:nvSpPr>
              <p:spPr bwMode="auto">
                <a:xfrm>
                  <a:off x="5313363" y="2738438"/>
                  <a:ext cx="7938" cy="20638"/>
                </a:xfrm>
                <a:custGeom>
                  <a:avLst/>
                  <a:gdLst>
                    <a:gd name="T0" fmla="*/ 10 w 10"/>
                    <a:gd name="T1" fmla="*/ 8 h 25"/>
                    <a:gd name="T2" fmla="*/ 3 w 10"/>
                    <a:gd name="T3" fmla="*/ 0 h 25"/>
                    <a:gd name="T4" fmla="*/ 0 w 10"/>
                    <a:gd name="T5" fmla="*/ 6 h 25"/>
                    <a:gd name="T6" fmla="*/ 3 w 10"/>
                    <a:gd name="T7" fmla="*/ 15 h 25"/>
                    <a:gd name="T8" fmla="*/ 3 w 10"/>
                    <a:gd name="T9" fmla="*/ 19 h 25"/>
                    <a:gd name="T10" fmla="*/ 6 w 10"/>
                    <a:gd name="T11" fmla="*/ 25 h 25"/>
                    <a:gd name="T12" fmla="*/ 3 w 10"/>
                    <a:gd name="T13" fmla="*/ 19 h 25"/>
                    <a:gd name="T14" fmla="*/ 3 w 10"/>
                    <a:gd name="T15" fmla="*/ 17 h 25"/>
                    <a:gd name="T16" fmla="*/ 10 w 10"/>
                    <a:gd name="T17" fmla="*/ 17 h 25"/>
                    <a:gd name="T18" fmla="*/ 7 w 10"/>
                    <a:gd name="T19" fmla="*/ 12 h 25"/>
                    <a:gd name="T20" fmla="*/ 10 w 10"/>
                    <a:gd name="T2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5">
                      <a:moveTo>
                        <a:pt x="10" y="8"/>
                      </a:moveTo>
                      <a:cubicBezTo>
                        <a:pt x="5" y="7"/>
                        <a:pt x="3" y="4"/>
                        <a:pt x="3" y="0"/>
                      </a:cubicBezTo>
                      <a:cubicBezTo>
                        <a:pt x="1" y="1"/>
                        <a:pt x="0" y="4"/>
                        <a:pt x="0" y="6"/>
                      </a:cubicBezTo>
                      <a:cubicBezTo>
                        <a:pt x="0" y="10"/>
                        <a:pt x="3" y="11"/>
                        <a:pt x="3" y="15"/>
                      </a:cubicBezTo>
                      <a:cubicBezTo>
                        <a:pt x="3" y="19"/>
                        <a:pt x="3" y="19"/>
                        <a:pt x="3" y="19"/>
                      </a:cubicBezTo>
                      <a:cubicBezTo>
                        <a:pt x="3" y="21"/>
                        <a:pt x="3" y="25"/>
                        <a:pt x="6" y="25"/>
                      </a:cubicBezTo>
                      <a:cubicBezTo>
                        <a:pt x="5" y="23"/>
                        <a:pt x="4" y="21"/>
                        <a:pt x="3" y="19"/>
                      </a:cubicBezTo>
                      <a:cubicBezTo>
                        <a:pt x="3" y="17"/>
                        <a:pt x="3" y="17"/>
                        <a:pt x="3" y="17"/>
                      </a:cubicBezTo>
                      <a:cubicBezTo>
                        <a:pt x="5" y="17"/>
                        <a:pt x="8" y="17"/>
                        <a:pt x="10" y="17"/>
                      </a:cubicBezTo>
                      <a:cubicBezTo>
                        <a:pt x="9" y="14"/>
                        <a:pt x="7" y="14"/>
                        <a:pt x="7" y="12"/>
                      </a:cubicBezTo>
                      <a:cubicBezTo>
                        <a:pt x="7" y="10"/>
                        <a:pt x="10" y="10"/>
                        <a:pt x="10"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 name="Freeform 22">
                  <a:extLst>
                    <a:ext uri="{FF2B5EF4-FFF2-40B4-BE49-F238E27FC236}">
                      <a16:creationId xmlns:a16="http://schemas.microsoft.com/office/drawing/2014/main" id="{5D405122-AB24-462B-9C7A-45F3D05A53D4}"/>
                    </a:ext>
                  </a:extLst>
                </p:cNvPr>
                <p:cNvSpPr/>
                <p:nvPr/>
              </p:nvSpPr>
              <p:spPr bwMode="auto">
                <a:xfrm>
                  <a:off x="5449888" y="2784476"/>
                  <a:ext cx="23813" cy="15875"/>
                </a:xfrm>
                <a:custGeom>
                  <a:avLst/>
                  <a:gdLst>
                    <a:gd name="T0" fmla="*/ 8 w 30"/>
                    <a:gd name="T1" fmla="*/ 12 h 20"/>
                    <a:gd name="T2" fmla="*/ 0 w 30"/>
                    <a:gd name="T3" fmla="*/ 12 h 20"/>
                    <a:gd name="T4" fmla="*/ 7 w 30"/>
                    <a:gd name="T5" fmla="*/ 17 h 20"/>
                    <a:gd name="T6" fmla="*/ 7 w 30"/>
                    <a:gd name="T7" fmla="*/ 17 h 20"/>
                    <a:gd name="T8" fmla="*/ 8 w 30"/>
                    <a:gd name="T9" fmla="*/ 18 h 20"/>
                    <a:gd name="T10" fmla="*/ 7 w 30"/>
                    <a:gd name="T11" fmla="*/ 17 h 20"/>
                    <a:gd name="T12" fmla="*/ 11 w 30"/>
                    <a:gd name="T13" fmla="*/ 20 h 20"/>
                    <a:gd name="T14" fmla="*/ 24 w 30"/>
                    <a:gd name="T15" fmla="*/ 15 h 20"/>
                    <a:gd name="T16" fmla="*/ 30 w 30"/>
                    <a:gd name="T17" fmla="*/ 4 h 20"/>
                    <a:gd name="T18" fmla="*/ 28 w 30"/>
                    <a:gd name="T19" fmla="*/ 0 h 20"/>
                    <a:gd name="T20" fmla="*/ 22 w 30"/>
                    <a:gd name="T21" fmla="*/ 8 h 20"/>
                    <a:gd name="T22" fmla="*/ 11 w 30"/>
                    <a:gd name="T23" fmla="*/ 11 h 20"/>
                    <a:gd name="T24" fmla="*/ 8 w 30"/>
                    <a:gd name="T2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20">
                      <a:moveTo>
                        <a:pt x="8" y="12"/>
                      </a:moveTo>
                      <a:cubicBezTo>
                        <a:pt x="0" y="12"/>
                        <a:pt x="0" y="12"/>
                        <a:pt x="0" y="12"/>
                      </a:cubicBezTo>
                      <a:cubicBezTo>
                        <a:pt x="0" y="15"/>
                        <a:pt x="4" y="15"/>
                        <a:pt x="7" y="17"/>
                      </a:cubicBezTo>
                      <a:cubicBezTo>
                        <a:pt x="7" y="17"/>
                        <a:pt x="7" y="17"/>
                        <a:pt x="7" y="17"/>
                      </a:cubicBezTo>
                      <a:cubicBezTo>
                        <a:pt x="7" y="18"/>
                        <a:pt x="7" y="18"/>
                        <a:pt x="8" y="18"/>
                      </a:cubicBezTo>
                      <a:cubicBezTo>
                        <a:pt x="7" y="17"/>
                        <a:pt x="7" y="17"/>
                        <a:pt x="7" y="17"/>
                      </a:cubicBezTo>
                      <a:cubicBezTo>
                        <a:pt x="8" y="18"/>
                        <a:pt x="10" y="20"/>
                        <a:pt x="11" y="20"/>
                      </a:cubicBezTo>
                      <a:cubicBezTo>
                        <a:pt x="17" y="20"/>
                        <a:pt x="19" y="16"/>
                        <a:pt x="24" y="15"/>
                      </a:cubicBezTo>
                      <a:cubicBezTo>
                        <a:pt x="24" y="9"/>
                        <a:pt x="30" y="11"/>
                        <a:pt x="30" y="4"/>
                      </a:cubicBezTo>
                      <a:cubicBezTo>
                        <a:pt x="30" y="2"/>
                        <a:pt x="29" y="0"/>
                        <a:pt x="28" y="0"/>
                      </a:cubicBezTo>
                      <a:cubicBezTo>
                        <a:pt x="24" y="0"/>
                        <a:pt x="26" y="6"/>
                        <a:pt x="22" y="8"/>
                      </a:cubicBezTo>
                      <a:cubicBezTo>
                        <a:pt x="19" y="10"/>
                        <a:pt x="15" y="9"/>
                        <a:pt x="11" y="11"/>
                      </a:cubicBezTo>
                      <a:cubicBezTo>
                        <a:pt x="11" y="11"/>
                        <a:pt x="8" y="12"/>
                        <a:pt x="8"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Freeform 23">
                  <a:extLst>
                    <a:ext uri="{FF2B5EF4-FFF2-40B4-BE49-F238E27FC236}">
                      <a16:creationId xmlns:a16="http://schemas.microsoft.com/office/drawing/2014/main" id="{E3BB6E1B-03DB-4190-AF75-20FE753082F8}"/>
                    </a:ext>
                  </a:extLst>
                </p:cNvPr>
                <p:cNvSpPr/>
                <p:nvPr/>
              </p:nvSpPr>
              <p:spPr bwMode="auto">
                <a:xfrm>
                  <a:off x="5334000" y="2757488"/>
                  <a:ext cx="131763" cy="74613"/>
                </a:xfrm>
                <a:custGeom>
                  <a:avLst/>
                  <a:gdLst>
                    <a:gd name="T0" fmla="*/ 127 w 160"/>
                    <a:gd name="T1" fmla="*/ 49 h 92"/>
                    <a:gd name="T2" fmla="*/ 112 w 160"/>
                    <a:gd name="T3" fmla="*/ 34 h 92"/>
                    <a:gd name="T4" fmla="*/ 108 w 160"/>
                    <a:gd name="T5" fmla="*/ 31 h 92"/>
                    <a:gd name="T6" fmla="*/ 100 w 160"/>
                    <a:gd name="T7" fmla="*/ 26 h 92"/>
                    <a:gd name="T8" fmla="*/ 81 w 160"/>
                    <a:gd name="T9" fmla="*/ 20 h 92"/>
                    <a:gd name="T10" fmla="*/ 81 w 160"/>
                    <a:gd name="T11" fmla="*/ 19 h 92"/>
                    <a:gd name="T12" fmla="*/ 81 w 160"/>
                    <a:gd name="T13" fmla="*/ 19 h 92"/>
                    <a:gd name="T14" fmla="*/ 80 w 160"/>
                    <a:gd name="T15" fmla="*/ 19 h 92"/>
                    <a:gd name="T16" fmla="*/ 80 w 160"/>
                    <a:gd name="T17" fmla="*/ 19 h 92"/>
                    <a:gd name="T18" fmla="*/ 76 w 160"/>
                    <a:gd name="T19" fmla="*/ 17 h 92"/>
                    <a:gd name="T20" fmla="*/ 68 w 160"/>
                    <a:gd name="T21" fmla="*/ 17 h 92"/>
                    <a:gd name="T22" fmla="*/ 61 w 160"/>
                    <a:gd name="T23" fmla="*/ 11 h 92"/>
                    <a:gd name="T24" fmla="*/ 58 w 160"/>
                    <a:gd name="T25" fmla="*/ 9 h 92"/>
                    <a:gd name="T26" fmla="*/ 49 w 160"/>
                    <a:gd name="T27" fmla="*/ 16 h 92"/>
                    <a:gd name="T28" fmla="*/ 42 w 160"/>
                    <a:gd name="T29" fmla="*/ 20 h 92"/>
                    <a:gd name="T30" fmla="*/ 37 w 160"/>
                    <a:gd name="T31" fmla="*/ 26 h 92"/>
                    <a:gd name="T32" fmla="*/ 32 w 160"/>
                    <a:gd name="T33" fmla="*/ 19 h 92"/>
                    <a:gd name="T34" fmla="*/ 28 w 160"/>
                    <a:gd name="T35" fmla="*/ 17 h 92"/>
                    <a:gd name="T36" fmla="*/ 28 w 160"/>
                    <a:gd name="T37" fmla="*/ 6 h 92"/>
                    <a:gd name="T38" fmla="*/ 14 w 160"/>
                    <a:gd name="T39" fmla="*/ 0 h 92"/>
                    <a:gd name="T40" fmla="*/ 4 w 160"/>
                    <a:gd name="T41" fmla="*/ 5 h 92"/>
                    <a:gd name="T42" fmla="*/ 0 w 160"/>
                    <a:gd name="T43" fmla="*/ 7 h 92"/>
                    <a:gd name="T44" fmla="*/ 9 w 160"/>
                    <a:gd name="T45" fmla="*/ 14 h 92"/>
                    <a:gd name="T46" fmla="*/ 11 w 160"/>
                    <a:gd name="T47" fmla="*/ 17 h 92"/>
                    <a:gd name="T48" fmla="*/ 14 w 160"/>
                    <a:gd name="T49" fmla="*/ 18 h 92"/>
                    <a:gd name="T50" fmla="*/ 22 w 160"/>
                    <a:gd name="T51" fmla="*/ 17 h 92"/>
                    <a:gd name="T52" fmla="*/ 24 w 160"/>
                    <a:gd name="T53" fmla="*/ 17 h 92"/>
                    <a:gd name="T54" fmla="*/ 10 w 160"/>
                    <a:gd name="T55" fmla="*/ 22 h 92"/>
                    <a:gd name="T56" fmla="*/ 15 w 160"/>
                    <a:gd name="T57" fmla="*/ 26 h 92"/>
                    <a:gd name="T58" fmla="*/ 17 w 160"/>
                    <a:gd name="T59" fmla="*/ 32 h 92"/>
                    <a:gd name="T60" fmla="*/ 19 w 160"/>
                    <a:gd name="T61" fmla="*/ 33 h 92"/>
                    <a:gd name="T62" fmla="*/ 23 w 160"/>
                    <a:gd name="T63" fmla="*/ 28 h 92"/>
                    <a:gd name="T64" fmla="*/ 23 w 160"/>
                    <a:gd name="T65" fmla="*/ 31 h 92"/>
                    <a:gd name="T66" fmla="*/ 34 w 160"/>
                    <a:gd name="T67" fmla="*/ 37 h 92"/>
                    <a:gd name="T68" fmla="*/ 48 w 160"/>
                    <a:gd name="T69" fmla="*/ 40 h 92"/>
                    <a:gd name="T70" fmla="*/ 60 w 160"/>
                    <a:gd name="T71" fmla="*/ 49 h 92"/>
                    <a:gd name="T72" fmla="*/ 64 w 160"/>
                    <a:gd name="T73" fmla="*/ 62 h 92"/>
                    <a:gd name="T74" fmla="*/ 57 w 160"/>
                    <a:gd name="T75" fmla="*/ 68 h 92"/>
                    <a:gd name="T76" fmla="*/ 61 w 160"/>
                    <a:gd name="T77" fmla="*/ 70 h 92"/>
                    <a:gd name="T78" fmla="*/ 67 w 160"/>
                    <a:gd name="T79" fmla="*/ 70 h 92"/>
                    <a:gd name="T80" fmla="*/ 71 w 160"/>
                    <a:gd name="T81" fmla="*/ 69 h 92"/>
                    <a:gd name="T82" fmla="*/ 87 w 160"/>
                    <a:gd name="T83" fmla="*/ 78 h 92"/>
                    <a:gd name="T84" fmla="*/ 98 w 160"/>
                    <a:gd name="T85" fmla="*/ 78 h 92"/>
                    <a:gd name="T86" fmla="*/ 99 w 160"/>
                    <a:gd name="T87" fmla="*/ 71 h 92"/>
                    <a:gd name="T88" fmla="*/ 109 w 160"/>
                    <a:gd name="T89" fmla="*/ 63 h 92"/>
                    <a:gd name="T90" fmla="*/ 129 w 160"/>
                    <a:gd name="T91" fmla="*/ 78 h 92"/>
                    <a:gd name="T92" fmla="*/ 132 w 160"/>
                    <a:gd name="T93" fmla="*/ 80 h 92"/>
                    <a:gd name="T94" fmla="*/ 142 w 160"/>
                    <a:gd name="T95" fmla="*/ 88 h 92"/>
                    <a:gd name="T96" fmla="*/ 149 w 160"/>
                    <a:gd name="T97" fmla="*/ 88 h 92"/>
                    <a:gd name="T98" fmla="*/ 154 w 160"/>
                    <a:gd name="T99" fmla="*/ 92 h 92"/>
                    <a:gd name="T100" fmla="*/ 156 w 160"/>
                    <a:gd name="T101" fmla="*/ 92 h 92"/>
                    <a:gd name="T102" fmla="*/ 160 w 160"/>
                    <a:gd name="T103" fmla="*/ 87 h 92"/>
                    <a:gd name="T104" fmla="*/ 154 w 160"/>
                    <a:gd name="T105" fmla="*/ 85 h 92"/>
                    <a:gd name="T106" fmla="*/ 151 w 160"/>
                    <a:gd name="T107" fmla="*/ 82 h 92"/>
                    <a:gd name="T108" fmla="*/ 148 w 160"/>
                    <a:gd name="T109" fmla="*/ 81 h 92"/>
                    <a:gd name="T110" fmla="*/ 146 w 160"/>
                    <a:gd name="T111" fmla="*/ 78 h 92"/>
                    <a:gd name="T112" fmla="*/ 140 w 160"/>
                    <a:gd name="T113" fmla="*/ 75 h 92"/>
                    <a:gd name="T114" fmla="*/ 135 w 160"/>
                    <a:gd name="T115" fmla="*/ 66 h 92"/>
                    <a:gd name="T116" fmla="*/ 130 w 160"/>
                    <a:gd name="T117" fmla="*/ 58 h 92"/>
                    <a:gd name="T118" fmla="*/ 135 w 160"/>
                    <a:gd name="T119" fmla="*/ 54 h 92"/>
                    <a:gd name="T120" fmla="*/ 127 w 160"/>
                    <a:gd name="T1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 h="92">
                      <a:moveTo>
                        <a:pt x="127" y="49"/>
                      </a:moveTo>
                      <a:cubicBezTo>
                        <a:pt x="120" y="45"/>
                        <a:pt x="121" y="37"/>
                        <a:pt x="112" y="34"/>
                      </a:cubicBezTo>
                      <a:cubicBezTo>
                        <a:pt x="110" y="33"/>
                        <a:pt x="108" y="33"/>
                        <a:pt x="108" y="31"/>
                      </a:cubicBezTo>
                      <a:cubicBezTo>
                        <a:pt x="105" y="31"/>
                        <a:pt x="103" y="26"/>
                        <a:pt x="100" y="26"/>
                      </a:cubicBezTo>
                      <a:cubicBezTo>
                        <a:pt x="94" y="26"/>
                        <a:pt x="85" y="23"/>
                        <a:pt x="81" y="20"/>
                      </a:cubicBezTo>
                      <a:cubicBezTo>
                        <a:pt x="81" y="19"/>
                        <a:pt x="81" y="19"/>
                        <a:pt x="81" y="19"/>
                      </a:cubicBezTo>
                      <a:cubicBezTo>
                        <a:pt x="81" y="19"/>
                        <a:pt x="81" y="19"/>
                        <a:pt x="81" y="19"/>
                      </a:cubicBezTo>
                      <a:cubicBezTo>
                        <a:pt x="80" y="19"/>
                        <a:pt x="80" y="19"/>
                        <a:pt x="80" y="19"/>
                      </a:cubicBezTo>
                      <a:cubicBezTo>
                        <a:pt x="80" y="19"/>
                        <a:pt x="80" y="19"/>
                        <a:pt x="80" y="19"/>
                      </a:cubicBezTo>
                      <a:cubicBezTo>
                        <a:pt x="79" y="19"/>
                        <a:pt x="77" y="18"/>
                        <a:pt x="76" y="17"/>
                      </a:cubicBezTo>
                      <a:cubicBezTo>
                        <a:pt x="68" y="17"/>
                        <a:pt x="68" y="17"/>
                        <a:pt x="68" y="17"/>
                      </a:cubicBezTo>
                      <a:cubicBezTo>
                        <a:pt x="67" y="16"/>
                        <a:pt x="64" y="12"/>
                        <a:pt x="61" y="11"/>
                      </a:cubicBezTo>
                      <a:cubicBezTo>
                        <a:pt x="60" y="11"/>
                        <a:pt x="58" y="11"/>
                        <a:pt x="58" y="9"/>
                      </a:cubicBezTo>
                      <a:cubicBezTo>
                        <a:pt x="55" y="10"/>
                        <a:pt x="51" y="15"/>
                        <a:pt x="49" y="16"/>
                      </a:cubicBezTo>
                      <a:cubicBezTo>
                        <a:pt x="45" y="18"/>
                        <a:pt x="44" y="18"/>
                        <a:pt x="42" y="20"/>
                      </a:cubicBezTo>
                      <a:cubicBezTo>
                        <a:pt x="42" y="21"/>
                        <a:pt x="39" y="26"/>
                        <a:pt x="37" y="26"/>
                      </a:cubicBezTo>
                      <a:cubicBezTo>
                        <a:pt x="36" y="26"/>
                        <a:pt x="32" y="21"/>
                        <a:pt x="32" y="19"/>
                      </a:cubicBezTo>
                      <a:cubicBezTo>
                        <a:pt x="29" y="19"/>
                        <a:pt x="28" y="18"/>
                        <a:pt x="28" y="17"/>
                      </a:cubicBezTo>
                      <a:cubicBezTo>
                        <a:pt x="28" y="6"/>
                        <a:pt x="28" y="6"/>
                        <a:pt x="28" y="6"/>
                      </a:cubicBezTo>
                      <a:cubicBezTo>
                        <a:pt x="23" y="4"/>
                        <a:pt x="19" y="0"/>
                        <a:pt x="14" y="0"/>
                      </a:cubicBezTo>
                      <a:cubicBezTo>
                        <a:pt x="9" y="0"/>
                        <a:pt x="7" y="5"/>
                        <a:pt x="4" y="5"/>
                      </a:cubicBezTo>
                      <a:cubicBezTo>
                        <a:pt x="3" y="5"/>
                        <a:pt x="0" y="6"/>
                        <a:pt x="0" y="7"/>
                      </a:cubicBezTo>
                      <a:cubicBezTo>
                        <a:pt x="0" y="12"/>
                        <a:pt x="7" y="10"/>
                        <a:pt x="9" y="14"/>
                      </a:cubicBezTo>
                      <a:cubicBezTo>
                        <a:pt x="9" y="15"/>
                        <a:pt x="10" y="17"/>
                        <a:pt x="11" y="17"/>
                      </a:cubicBezTo>
                      <a:cubicBezTo>
                        <a:pt x="12" y="17"/>
                        <a:pt x="13" y="18"/>
                        <a:pt x="14" y="18"/>
                      </a:cubicBezTo>
                      <a:cubicBezTo>
                        <a:pt x="17" y="18"/>
                        <a:pt x="19" y="18"/>
                        <a:pt x="22" y="17"/>
                      </a:cubicBezTo>
                      <a:cubicBezTo>
                        <a:pt x="24" y="17"/>
                        <a:pt x="24" y="17"/>
                        <a:pt x="24" y="17"/>
                      </a:cubicBezTo>
                      <a:cubicBezTo>
                        <a:pt x="22" y="20"/>
                        <a:pt x="14" y="20"/>
                        <a:pt x="10" y="22"/>
                      </a:cubicBezTo>
                      <a:cubicBezTo>
                        <a:pt x="11" y="24"/>
                        <a:pt x="14" y="23"/>
                        <a:pt x="15" y="26"/>
                      </a:cubicBezTo>
                      <a:cubicBezTo>
                        <a:pt x="17" y="28"/>
                        <a:pt x="15" y="29"/>
                        <a:pt x="17" y="32"/>
                      </a:cubicBezTo>
                      <a:cubicBezTo>
                        <a:pt x="17" y="33"/>
                        <a:pt x="18" y="33"/>
                        <a:pt x="19" y="33"/>
                      </a:cubicBezTo>
                      <a:cubicBezTo>
                        <a:pt x="22" y="33"/>
                        <a:pt x="23" y="30"/>
                        <a:pt x="23" y="28"/>
                      </a:cubicBezTo>
                      <a:cubicBezTo>
                        <a:pt x="23" y="31"/>
                        <a:pt x="23" y="31"/>
                        <a:pt x="23" y="31"/>
                      </a:cubicBezTo>
                      <a:cubicBezTo>
                        <a:pt x="28" y="29"/>
                        <a:pt x="30" y="37"/>
                        <a:pt x="34" y="37"/>
                      </a:cubicBezTo>
                      <a:cubicBezTo>
                        <a:pt x="38" y="37"/>
                        <a:pt x="45" y="38"/>
                        <a:pt x="48" y="40"/>
                      </a:cubicBezTo>
                      <a:cubicBezTo>
                        <a:pt x="51" y="42"/>
                        <a:pt x="59" y="45"/>
                        <a:pt x="60" y="49"/>
                      </a:cubicBezTo>
                      <a:cubicBezTo>
                        <a:pt x="61" y="53"/>
                        <a:pt x="60" y="58"/>
                        <a:pt x="64" y="62"/>
                      </a:cubicBezTo>
                      <a:cubicBezTo>
                        <a:pt x="62" y="63"/>
                        <a:pt x="57" y="64"/>
                        <a:pt x="57" y="68"/>
                      </a:cubicBezTo>
                      <a:cubicBezTo>
                        <a:pt x="57" y="70"/>
                        <a:pt x="59" y="70"/>
                        <a:pt x="61" y="70"/>
                      </a:cubicBezTo>
                      <a:cubicBezTo>
                        <a:pt x="67" y="70"/>
                        <a:pt x="67" y="70"/>
                        <a:pt x="67" y="70"/>
                      </a:cubicBezTo>
                      <a:cubicBezTo>
                        <a:pt x="67" y="69"/>
                        <a:pt x="70" y="69"/>
                        <a:pt x="71" y="69"/>
                      </a:cubicBezTo>
                      <a:cubicBezTo>
                        <a:pt x="78" y="69"/>
                        <a:pt x="80" y="78"/>
                        <a:pt x="87" y="78"/>
                      </a:cubicBezTo>
                      <a:cubicBezTo>
                        <a:pt x="98" y="78"/>
                        <a:pt x="98" y="78"/>
                        <a:pt x="98" y="78"/>
                      </a:cubicBezTo>
                      <a:cubicBezTo>
                        <a:pt x="98" y="76"/>
                        <a:pt x="100" y="75"/>
                        <a:pt x="99" y="71"/>
                      </a:cubicBezTo>
                      <a:cubicBezTo>
                        <a:pt x="103" y="69"/>
                        <a:pt x="102" y="63"/>
                        <a:pt x="109" y="63"/>
                      </a:cubicBezTo>
                      <a:cubicBezTo>
                        <a:pt x="118" y="63"/>
                        <a:pt x="123" y="72"/>
                        <a:pt x="129" y="78"/>
                      </a:cubicBezTo>
                      <a:cubicBezTo>
                        <a:pt x="129" y="78"/>
                        <a:pt x="132" y="79"/>
                        <a:pt x="132" y="80"/>
                      </a:cubicBezTo>
                      <a:cubicBezTo>
                        <a:pt x="132" y="84"/>
                        <a:pt x="138" y="87"/>
                        <a:pt x="142" y="88"/>
                      </a:cubicBezTo>
                      <a:cubicBezTo>
                        <a:pt x="149" y="88"/>
                        <a:pt x="149" y="88"/>
                        <a:pt x="149" y="88"/>
                      </a:cubicBezTo>
                      <a:cubicBezTo>
                        <a:pt x="150" y="89"/>
                        <a:pt x="154" y="92"/>
                        <a:pt x="154" y="92"/>
                      </a:cubicBezTo>
                      <a:cubicBezTo>
                        <a:pt x="156" y="92"/>
                        <a:pt x="156" y="92"/>
                        <a:pt x="156" y="92"/>
                      </a:cubicBezTo>
                      <a:cubicBezTo>
                        <a:pt x="156" y="89"/>
                        <a:pt x="158" y="88"/>
                        <a:pt x="160" y="87"/>
                      </a:cubicBezTo>
                      <a:cubicBezTo>
                        <a:pt x="159" y="86"/>
                        <a:pt x="155" y="87"/>
                        <a:pt x="154" y="85"/>
                      </a:cubicBezTo>
                      <a:cubicBezTo>
                        <a:pt x="154" y="84"/>
                        <a:pt x="153" y="82"/>
                        <a:pt x="151" y="82"/>
                      </a:cubicBezTo>
                      <a:cubicBezTo>
                        <a:pt x="150" y="81"/>
                        <a:pt x="149" y="83"/>
                        <a:pt x="148" y="81"/>
                      </a:cubicBezTo>
                      <a:cubicBezTo>
                        <a:pt x="148" y="80"/>
                        <a:pt x="147" y="78"/>
                        <a:pt x="146" y="78"/>
                      </a:cubicBezTo>
                      <a:cubicBezTo>
                        <a:pt x="144" y="78"/>
                        <a:pt x="141" y="76"/>
                        <a:pt x="140" y="75"/>
                      </a:cubicBezTo>
                      <a:cubicBezTo>
                        <a:pt x="138" y="71"/>
                        <a:pt x="138" y="69"/>
                        <a:pt x="135" y="66"/>
                      </a:cubicBezTo>
                      <a:cubicBezTo>
                        <a:pt x="135" y="65"/>
                        <a:pt x="130" y="60"/>
                        <a:pt x="130" y="58"/>
                      </a:cubicBezTo>
                      <a:cubicBezTo>
                        <a:pt x="130" y="56"/>
                        <a:pt x="135" y="57"/>
                        <a:pt x="135" y="54"/>
                      </a:cubicBezTo>
                      <a:cubicBezTo>
                        <a:pt x="135" y="47"/>
                        <a:pt x="130" y="50"/>
                        <a:pt x="127" y="4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 name="Freeform 24">
                  <a:extLst>
                    <a:ext uri="{FF2B5EF4-FFF2-40B4-BE49-F238E27FC236}">
                      <a16:creationId xmlns:a16="http://schemas.microsoft.com/office/drawing/2014/main" id="{3DE38532-80EF-49EC-B084-0F6C91555A62}"/>
                    </a:ext>
                  </a:extLst>
                </p:cNvPr>
                <p:cNvSpPr/>
                <p:nvPr/>
              </p:nvSpPr>
              <p:spPr bwMode="auto">
                <a:xfrm>
                  <a:off x="5467350" y="2773363"/>
                  <a:ext cx="12700" cy="14288"/>
                </a:xfrm>
                <a:custGeom>
                  <a:avLst/>
                  <a:gdLst>
                    <a:gd name="T0" fmla="*/ 11 w 16"/>
                    <a:gd name="T1" fmla="*/ 9 h 18"/>
                    <a:gd name="T2" fmla="*/ 0 w 16"/>
                    <a:gd name="T3" fmla="*/ 0 h 18"/>
                    <a:gd name="T4" fmla="*/ 5 w 16"/>
                    <a:gd name="T5" fmla="*/ 3 h 18"/>
                    <a:gd name="T6" fmla="*/ 12 w 16"/>
                    <a:gd name="T7" fmla="*/ 11 h 18"/>
                    <a:gd name="T8" fmla="*/ 14 w 16"/>
                    <a:gd name="T9" fmla="*/ 17 h 18"/>
                    <a:gd name="T10" fmla="*/ 16 w 16"/>
                    <a:gd name="T11" fmla="*/ 17 h 18"/>
                    <a:gd name="T12" fmla="*/ 16 w 16"/>
                    <a:gd name="T13" fmla="*/ 15 h 18"/>
                    <a:gd name="T14" fmla="*/ 11 w 16"/>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8">
                      <a:moveTo>
                        <a:pt x="11" y="9"/>
                      </a:moveTo>
                      <a:cubicBezTo>
                        <a:pt x="8" y="5"/>
                        <a:pt x="5" y="2"/>
                        <a:pt x="0" y="0"/>
                      </a:cubicBezTo>
                      <a:cubicBezTo>
                        <a:pt x="1" y="2"/>
                        <a:pt x="3" y="2"/>
                        <a:pt x="5" y="3"/>
                      </a:cubicBezTo>
                      <a:cubicBezTo>
                        <a:pt x="9" y="6"/>
                        <a:pt x="8" y="9"/>
                        <a:pt x="12" y="11"/>
                      </a:cubicBezTo>
                      <a:cubicBezTo>
                        <a:pt x="11" y="14"/>
                        <a:pt x="11" y="16"/>
                        <a:pt x="14" y="17"/>
                      </a:cubicBezTo>
                      <a:cubicBezTo>
                        <a:pt x="15" y="18"/>
                        <a:pt x="16" y="17"/>
                        <a:pt x="16" y="17"/>
                      </a:cubicBezTo>
                      <a:cubicBezTo>
                        <a:pt x="16" y="16"/>
                        <a:pt x="16" y="15"/>
                        <a:pt x="16" y="15"/>
                      </a:cubicBezTo>
                      <a:cubicBezTo>
                        <a:pt x="16" y="11"/>
                        <a:pt x="13" y="11"/>
                        <a:pt x="11" y="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 name="Freeform 25">
                  <a:extLst>
                    <a:ext uri="{FF2B5EF4-FFF2-40B4-BE49-F238E27FC236}">
                      <a16:creationId xmlns:a16="http://schemas.microsoft.com/office/drawing/2014/main" id="{91F4ED5E-D363-45B5-8B6E-79B5A0A4ECFE}"/>
                    </a:ext>
                  </a:extLst>
                </p:cNvPr>
                <p:cNvSpPr/>
                <p:nvPr/>
              </p:nvSpPr>
              <p:spPr bwMode="auto">
                <a:xfrm>
                  <a:off x="5489575" y="2794001"/>
                  <a:ext cx="6350" cy="7938"/>
                </a:xfrm>
                <a:custGeom>
                  <a:avLst/>
                  <a:gdLst>
                    <a:gd name="T0" fmla="*/ 1 w 8"/>
                    <a:gd name="T1" fmla="*/ 0 h 11"/>
                    <a:gd name="T2" fmla="*/ 5 w 8"/>
                    <a:gd name="T3" fmla="*/ 7 h 11"/>
                    <a:gd name="T4" fmla="*/ 5 w 8"/>
                    <a:gd name="T5" fmla="*/ 9 h 11"/>
                    <a:gd name="T6" fmla="*/ 6 w 8"/>
                    <a:gd name="T7" fmla="*/ 11 h 11"/>
                    <a:gd name="T8" fmla="*/ 8 w 8"/>
                    <a:gd name="T9" fmla="*/ 9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0" y="3"/>
                        <a:pt x="1" y="6"/>
                        <a:pt x="5" y="7"/>
                      </a:cubicBezTo>
                      <a:cubicBezTo>
                        <a:pt x="5" y="9"/>
                        <a:pt x="5" y="9"/>
                        <a:pt x="5" y="9"/>
                      </a:cubicBezTo>
                      <a:cubicBezTo>
                        <a:pt x="5" y="10"/>
                        <a:pt x="5" y="11"/>
                        <a:pt x="6" y="11"/>
                      </a:cubicBezTo>
                      <a:cubicBezTo>
                        <a:pt x="7" y="11"/>
                        <a:pt x="8" y="10"/>
                        <a:pt x="8" y="9"/>
                      </a:cubicBezTo>
                      <a:cubicBezTo>
                        <a:pt x="8" y="8"/>
                        <a:pt x="2"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 name="Freeform 26">
                  <a:extLst>
                    <a:ext uri="{FF2B5EF4-FFF2-40B4-BE49-F238E27FC236}">
                      <a16:creationId xmlns:a16="http://schemas.microsoft.com/office/drawing/2014/main" id="{BAA5B531-C845-4B8E-BBDA-C3FFC03EA0A8}"/>
                    </a:ext>
                  </a:extLst>
                </p:cNvPr>
                <p:cNvSpPr/>
                <p:nvPr/>
              </p:nvSpPr>
              <p:spPr bwMode="auto">
                <a:xfrm>
                  <a:off x="5534025" y="2827338"/>
                  <a:ext cx="3175" cy="4763"/>
                </a:xfrm>
                <a:custGeom>
                  <a:avLst/>
                  <a:gdLst>
                    <a:gd name="T0" fmla="*/ 0 w 4"/>
                    <a:gd name="T1" fmla="*/ 0 h 6"/>
                    <a:gd name="T2" fmla="*/ 4 w 4"/>
                    <a:gd name="T3" fmla="*/ 6 h 6"/>
                    <a:gd name="T4" fmla="*/ 4 w 4"/>
                    <a:gd name="T5" fmla="*/ 5 h 6"/>
                    <a:gd name="T6" fmla="*/ 0 w 4"/>
                    <a:gd name="T7" fmla="*/ 0 h 6"/>
                  </a:gdLst>
                  <a:ahLst/>
                  <a:cxnLst>
                    <a:cxn ang="0">
                      <a:pos x="T0" y="T1"/>
                    </a:cxn>
                    <a:cxn ang="0">
                      <a:pos x="T2" y="T3"/>
                    </a:cxn>
                    <a:cxn ang="0">
                      <a:pos x="T4" y="T5"/>
                    </a:cxn>
                    <a:cxn ang="0">
                      <a:pos x="T6" y="T7"/>
                    </a:cxn>
                  </a:cxnLst>
                  <a:rect l="0" t="0" r="r" b="b"/>
                  <a:pathLst>
                    <a:path w="4" h="6">
                      <a:moveTo>
                        <a:pt x="0" y="0"/>
                      </a:moveTo>
                      <a:cubicBezTo>
                        <a:pt x="0" y="2"/>
                        <a:pt x="2" y="6"/>
                        <a:pt x="4" y="6"/>
                      </a:cubicBezTo>
                      <a:cubicBezTo>
                        <a:pt x="4" y="6"/>
                        <a:pt x="4" y="5"/>
                        <a:pt x="4" y="5"/>
                      </a:cubicBezTo>
                      <a:cubicBezTo>
                        <a:pt x="4" y="2"/>
                        <a:pt x="2" y="2"/>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 name="Freeform 27">
                  <a:extLst>
                    <a:ext uri="{FF2B5EF4-FFF2-40B4-BE49-F238E27FC236}">
                      <a16:creationId xmlns:a16="http://schemas.microsoft.com/office/drawing/2014/main" id="{37B1C0CA-6E74-40BA-97FA-56FC8CF73E0F}"/>
                    </a:ext>
                  </a:extLst>
                </p:cNvPr>
                <p:cNvSpPr/>
                <p:nvPr/>
              </p:nvSpPr>
              <p:spPr bwMode="auto">
                <a:xfrm>
                  <a:off x="5524500" y="2822576"/>
                  <a:ext cx="6350" cy="4763"/>
                </a:xfrm>
                <a:custGeom>
                  <a:avLst/>
                  <a:gdLst>
                    <a:gd name="T0" fmla="*/ 0 w 9"/>
                    <a:gd name="T1" fmla="*/ 0 h 5"/>
                    <a:gd name="T2" fmla="*/ 7 w 9"/>
                    <a:gd name="T3" fmla="*/ 5 h 5"/>
                    <a:gd name="T4" fmla="*/ 9 w 9"/>
                    <a:gd name="T5" fmla="*/ 4 h 5"/>
                    <a:gd name="T6" fmla="*/ 0 w 9"/>
                    <a:gd name="T7" fmla="*/ 0 h 5"/>
                  </a:gdLst>
                  <a:ahLst/>
                  <a:cxnLst>
                    <a:cxn ang="0">
                      <a:pos x="T0" y="T1"/>
                    </a:cxn>
                    <a:cxn ang="0">
                      <a:pos x="T2" y="T3"/>
                    </a:cxn>
                    <a:cxn ang="0">
                      <a:pos x="T4" y="T5"/>
                    </a:cxn>
                    <a:cxn ang="0">
                      <a:pos x="T6" y="T7"/>
                    </a:cxn>
                  </a:cxnLst>
                  <a:rect l="0" t="0" r="r" b="b"/>
                  <a:pathLst>
                    <a:path w="9" h="5">
                      <a:moveTo>
                        <a:pt x="0" y="0"/>
                      </a:moveTo>
                      <a:cubicBezTo>
                        <a:pt x="0" y="4"/>
                        <a:pt x="4" y="5"/>
                        <a:pt x="7" y="5"/>
                      </a:cubicBezTo>
                      <a:cubicBezTo>
                        <a:pt x="8" y="5"/>
                        <a:pt x="9" y="4"/>
                        <a:pt x="9" y="4"/>
                      </a:cubicBezTo>
                      <a:cubicBezTo>
                        <a:pt x="7" y="1"/>
                        <a:pt x="4"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 name="Freeform 28">
                  <a:extLst>
                    <a:ext uri="{FF2B5EF4-FFF2-40B4-BE49-F238E27FC236}">
                      <a16:creationId xmlns:a16="http://schemas.microsoft.com/office/drawing/2014/main" id="{EDAB8EA9-A1C8-42DD-917B-D4FAADE301B9}"/>
                    </a:ext>
                  </a:extLst>
                </p:cNvPr>
                <p:cNvSpPr/>
                <p:nvPr/>
              </p:nvSpPr>
              <p:spPr bwMode="auto">
                <a:xfrm>
                  <a:off x="5524500" y="2813051"/>
                  <a:ext cx="6350" cy="7938"/>
                </a:xfrm>
                <a:custGeom>
                  <a:avLst/>
                  <a:gdLst>
                    <a:gd name="T0" fmla="*/ 0 w 8"/>
                    <a:gd name="T1" fmla="*/ 0 h 10"/>
                    <a:gd name="T2" fmla="*/ 8 w 8"/>
                    <a:gd name="T3" fmla="*/ 10 h 10"/>
                    <a:gd name="T4" fmla="*/ 0 w 8"/>
                    <a:gd name="T5" fmla="*/ 0 h 10"/>
                  </a:gdLst>
                  <a:ahLst/>
                  <a:cxnLst>
                    <a:cxn ang="0">
                      <a:pos x="T0" y="T1"/>
                    </a:cxn>
                    <a:cxn ang="0">
                      <a:pos x="T2" y="T3"/>
                    </a:cxn>
                    <a:cxn ang="0">
                      <a:pos x="T4" y="T5"/>
                    </a:cxn>
                  </a:cxnLst>
                  <a:rect l="0" t="0" r="r" b="b"/>
                  <a:pathLst>
                    <a:path w="8" h="10">
                      <a:moveTo>
                        <a:pt x="0" y="0"/>
                      </a:moveTo>
                      <a:cubicBezTo>
                        <a:pt x="0" y="3"/>
                        <a:pt x="5" y="10"/>
                        <a:pt x="8" y="10"/>
                      </a:cubicBezTo>
                      <a:cubicBezTo>
                        <a:pt x="7" y="5"/>
                        <a:pt x="4" y="3"/>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 name="Freeform 29">
                  <a:extLst>
                    <a:ext uri="{FF2B5EF4-FFF2-40B4-BE49-F238E27FC236}">
                      <a16:creationId xmlns:a16="http://schemas.microsoft.com/office/drawing/2014/main" id="{0A3F7C81-82E7-4A21-A267-29D01E4EB2CE}"/>
                    </a:ext>
                  </a:extLst>
                </p:cNvPr>
                <p:cNvSpPr/>
                <p:nvPr/>
              </p:nvSpPr>
              <p:spPr bwMode="auto">
                <a:xfrm>
                  <a:off x="5510213" y="2806701"/>
                  <a:ext cx="9525" cy="6350"/>
                </a:xfrm>
                <a:custGeom>
                  <a:avLst/>
                  <a:gdLst>
                    <a:gd name="T0" fmla="*/ 1 w 11"/>
                    <a:gd name="T1" fmla="*/ 0 h 7"/>
                    <a:gd name="T2" fmla="*/ 1 w 11"/>
                    <a:gd name="T3" fmla="*/ 1 h 7"/>
                    <a:gd name="T4" fmla="*/ 0 w 11"/>
                    <a:gd name="T5" fmla="*/ 1 h 7"/>
                    <a:gd name="T6" fmla="*/ 9 w 11"/>
                    <a:gd name="T7" fmla="*/ 7 h 7"/>
                    <a:gd name="T8" fmla="*/ 11 w 11"/>
                    <a:gd name="T9" fmla="*/ 6 h 7"/>
                    <a:gd name="T10" fmla="*/ 1 w 11"/>
                    <a:gd name="T11" fmla="*/ 0 h 7"/>
                  </a:gdLst>
                  <a:ahLst/>
                  <a:cxnLst>
                    <a:cxn ang="0">
                      <a:pos x="T0" y="T1"/>
                    </a:cxn>
                    <a:cxn ang="0">
                      <a:pos x="T2" y="T3"/>
                    </a:cxn>
                    <a:cxn ang="0">
                      <a:pos x="T4" y="T5"/>
                    </a:cxn>
                    <a:cxn ang="0">
                      <a:pos x="T6" y="T7"/>
                    </a:cxn>
                    <a:cxn ang="0">
                      <a:pos x="T8" y="T9"/>
                    </a:cxn>
                    <a:cxn ang="0">
                      <a:pos x="T10" y="T11"/>
                    </a:cxn>
                  </a:cxnLst>
                  <a:rect l="0" t="0" r="r" b="b"/>
                  <a:pathLst>
                    <a:path w="11" h="7">
                      <a:moveTo>
                        <a:pt x="1" y="0"/>
                      </a:moveTo>
                      <a:cubicBezTo>
                        <a:pt x="1" y="1"/>
                        <a:pt x="1" y="1"/>
                        <a:pt x="1" y="1"/>
                      </a:cubicBezTo>
                      <a:cubicBezTo>
                        <a:pt x="0" y="1"/>
                        <a:pt x="0" y="1"/>
                        <a:pt x="0" y="1"/>
                      </a:cubicBezTo>
                      <a:cubicBezTo>
                        <a:pt x="0" y="4"/>
                        <a:pt x="7" y="7"/>
                        <a:pt x="9" y="7"/>
                      </a:cubicBezTo>
                      <a:cubicBezTo>
                        <a:pt x="10" y="7"/>
                        <a:pt x="11" y="6"/>
                        <a:pt x="11" y="6"/>
                      </a:cubicBezTo>
                      <a:cubicBezTo>
                        <a:pt x="9" y="3"/>
                        <a:pt x="4"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 name="Freeform 30">
                  <a:extLst>
                    <a:ext uri="{FF2B5EF4-FFF2-40B4-BE49-F238E27FC236}">
                      <a16:creationId xmlns:a16="http://schemas.microsoft.com/office/drawing/2014/main" id="{18E7F62A-0137-408B-8918-1ABC5F67058E}"/>
                    </a:ext>
                  </a:extLst>
                </p:cNvPr>
                <p:cNvSpPr/>
                <p:nvPr/>
              </p:nvSpPr>
              <p:spPr bwMode="auto">
                <a:xfrm>
                  <a:off x="5500688" y="2801938"/>
                  <a:ext cx="6350" cy="1588"/>
                </a:xfrm>
                <a:custGeom>
                  <a:avLst/>
                  <a:gdLst>
                    <a:gd name="T0" fmla="*/ 1 w 7"/>
                    <a:gd name="T1" fmla="*/ 0 h 3"/>
                    <a:gd name="T2" fmla="*/ 0 w 7"/>
                    <a:gd name="T3" fmla="*/ 0 h 3"/>
                    <a:gd name="T4" fmla="*/ 4 w 7"/>
                    <a:gd name="T5" fmla="*/ 3 h 3"/>
                    <a:gd name="T6" fmla="*/ 7 w 7"/>
                    <a:gd name="T7" fmla="*/ 3 h 3"/>
                    <a:gd name="T8" fmla="*/ 1 w 7"/>
                    <a:gd name="T9" fmla="*/ 0 h 3"/>
                  </a:gdLst>
                  <a:ahLst/>
                  <a:cxnLst>
                    <a:cxn ang="0">
                      <a:pos x="T0" y="T1"/>
                    </a:cxn>
                    <a:cxn ang="0">
                      <a:pos x="T2" y="T3"/>
                    </a:cxn>
                    <a:cxn ang="0">
                      <a:pos x="T4" y="T5"/>
                    </a:cxn>
                    <a:cxn ang="0">
                      <a:pos x="T6" y="T7"/>
                    </a:cxn>
                    <a:cxn ang="0">
                      <a:pos x="T8" y="T9"/>
                    </a:cxn>
                  </a:cxnLst>
                  <a:rect l="0" t="0" r="r" b="b"/>
                  <a:pathLst>
                    <a:path w="7" h="3">
                      <a:moveTo>
                        <a:pt x="1" y="0"/>
                      </a:moveTo>
                      <a:cubicBezTo>
                        <a:pt x="1" y="0"/>
                        <a:pt x="0" y="0"/>
                        <a:pt x="0" y="0"/>
                      </a:cubicBezTo>
                      <a:cubicBezTo>
                        <a:pt x="4" y="3"/>
                        <a:pt x="4" y="3"/>
                        <a:pt x="4" y="3"/>
                      </a:cubicBezTo>
                      <a:cubicBezTo>
                        <a:pt x="7" y="3"/>
                        <a:pt x="7" y="3"/>
                        <a:pt x="7" y="3"/>
                      </a:cubicBezTo>
                      <a:cubicBezTo>
                        <a:pt x="5" y="1"/>
                        <a:pt x="4"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 name="Freeform 31">
                  <a:extLst>
                    <a:ext uri="{FF2B5EF4-FFF2-40B4-BE49-F238E27FC236}">
                      <a16:creationId xmlns:a16="http://schemas.microsoft.com/office/drawing/2014/main" id="{E7AF5706-4BA4-4713-B62B-FFEBBDF1F967}"/>
                    </a:ext>
                  </a:extLst>
                </p:cNvPr>
                <p:cNvSpPr/>
                <p:nvPr/>
              </p:nvSpPr>
              <p:spPr bwMode="auto">
                <a:xfrm>
                  <a:off x="5500688" y="2800351"/>
                  <a:ext cx="1588" cy="1588"/>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1" y="1"/>
                        <a:pt x="1" y="1"/>
                      </a:cubicBezTo>
                      <a:cubicBezTo>
                        <a:pt x="1" y="1"/>
                        <a:pt x="1" y="1"/>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 name="Freeform 32">
                  <a:extLst>
                    <a:ext uri="{FF2B5EF4-FFF2-40B4-BE49-F238E27FC236}">
                      <a16:creationId xmlns:a16="http://schemas.microsoft.com/office/drawing/2014/main" id="{4BE8A002-1155-4FA4-BCC7-E1C34BBC0C0D}"/>
                    </a:ext>
                  </a:extLst>
                </p:cNvPr>
                <p:cNvSpPr/>
                <p:nvPr/>
              </p:nvSpPr>
              <p:spPr bwMode="auto">
                <a:xfrm>
                  <a:off x="5422900" y="3060701"/>
                  <a:ext cx="25400" cy="28575"/>
                </a:xfrm>
                <a:custGeom>
                  <a:avLst/>
                  <a:gdLst>
                    <a:gd name="T0" fmla="*/ 15 w 31"/>
                    <a:gd name="T1" fmla="*/ 5 h 34"/>
                    <a:gd name="T2" fmla="*/ 0 w 31"/>
                    <a:gd name="T3" fmla="*/ 5 h 34"/>
                    <a:gd name="T4" fmla="*/ 18 w 31"/>
                    <a:gd name="T5" fmla="*/ 34 h 34"/>
                    <a:gd name="T6" fmla="*/ 31 w 31"/>
                    <a:gd name="T7" fmla="*/ 11 h 34"/>
                    <a:gd name="T8" fmla="*/ 28 w 31"/>
                    <a:gd name="T9" fmla="*/ 2 h 34"/>
                    <a:gd name="T10" fmla="*/ 15 w 31"/>
                    <a:gd name="T11" fmla="*/ 5 h 34"/>
                  </a:gdLst>
                  <a:ahLst/>
                  <a:cxnLst>
                    <a:cxn ang="0">
                      <a:pos x="T0" y="T1"/>
                    </a:cxn>
                    <a:cxn ang="0">
                      <a:pos x="T2" y="T3"/>
                    </a:cxn>
                    <a:cxn ang="0">
                      <a:pos x="T4" y="T5"/>
                    </a:cxn>
                    <a:cxn ang="0">
                      <a:pos x="T6" y="T7"/>
                    </a:cxn>
                    <a:cxn ang="0">
                      <a:pos x="T8" y="T9"/>
                    </a:cxn>
                    <a:cxn ang="0">
                      <a:pos x="T10" y="T11"/>
                    </a:cxn>
                  </a:cxnLst>
                  <a:rect l="0" t="0" r="r" b="b"/>
                  <a:pathLst>
                    <a:path w="31" h="34">
                      <a:moveTo>
                        <a:pt x="15" y="5"/>
                      </a:moveTo>
                      <a:cubicBezTo>
                        <a:pt x="15" y="5"/>
                        <a:pt x="0" y="0"/>
                        <a:pt x="0" y="5"/>
                      </a:cubicBezTo>
                      <a:cubicBezTo>
                        <a:pt x="0" y="11"/>
                        <a:pt x="9" y="34"/>
                        <a:pt x="18" y="34"/>
                      </a:cubicBezTo>
                      <a:cubicBezTo>
                        <a:pt x="23" y="34"/>
                        <a:pt x="31" y="18"/>
                        <a:pt x="31" y="11"/>
                      </a:cubicBezTo>
                      <a:cubicBezTo>
                        <a:pt x="31" y="7"/>
                        <a:pt x="28" y="6"/>
                        <a:pt x="28" y="2"/>
                      </a:cubicBezTo>
                      <a:cubicBezTo>
                        <a:pt x="24" y="3"/>
                        <a:pt x="19" y="5"/>
                        <a:pt x="15"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 name="Freeform 33">
                  <a:extLst>
                    <a:ext uri="{FF2B5EF4-FFF2-40B4-BE49-F238E27FC236}">
                      <a16:creationId xmlns:a16="http://schemas.microsoft.com/office/drawing/2014/main" id="{387065BC-690F-432F-9F65-4DFB6090B84E}"/>
                    </a:ext>
                  </a:extLst>
                </p:cNvPr>
                <p:cNvSpPr/>
                <p:nvPr/>
              </p:nvSpPr>
              <p:spPr bwMode="auto">
                <a:xfrm>
                  <a:off x="5445125" y="3055938"/>
                  <a:ext cx="3175" cy="4763"/>
                </a:xfrm>
                <a:custGeom>
                  <a:avLst/>
                  <a:gdLst>
                    <a:gd name="T0" fmla="*/ 3 w 4"/>
                    <a:gd name="T1" fmla="*/ 5 h 5"/>
                    <a:gd name="T2" fmla="*/ 4 w 4"/>
                    <a:gd name="T3" fmla="*/ 0 h 5"/>
                    <a:gd name="T4" fmla="*/ 0 w 4"/>
                    <a:gd name="T5" fmla="*/ 0 h 5"/>
                    <a:gd name="T6" fmla="*/ 3 w 4"/>
                    <a:gd name="T7" fmla="*/ 5 h 5"/>
                  </a:gdLst>
                  <a:ahLst/>
                  <a:cxnLst>
                    <a:cxn ang="0">
                      <a:pos x="T0" y="T1"/>
                    </a:cxn>
                    <a:cxn ang="0">
                      <a:pos x="T2" y="T3"/>
                    </a:cxn>
                    <a:cxn ang="0">
                      <a:pos x="T4" y="T5"/>
                    </a:cxn>
                    <a:cxn ang="0">
                      <a:pos x="T6" y="T7"/>
                    </a:cxn>
                  </a:cxnLst>
                  <a:rect l="0" t="0" r="r" b="b"/>
                  <a:pathLst>
                    <a:path w="4" h="5">
                      <a:moveTo>
                        <a:pt x="3" y="5"/>
                      </a:moveTo>
                      <a:cubicBezTo>
                        <a:pt x="3" y="3"/>
                        <a:pt x="4" y="3"/>
                        <a:pt x="4" y="0"/>
                      </a:cubicBezTo>
                      <a:cubicBezTo>
                        <a:pt x="3" y="0"/>
                        <a:pt x="2" y="0"/>
                        <a:pt x="0" y="0"/>
                      </a:cubicBezTo>
                      <a:cubicBezTo>
                        <a:pt x="0" y="2"/>
                        <a:pt x="1" y="4"/>
                        <a:pt x="3"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 name="Freeform 34">
                  <a:extLst>
                    <a:ext uri="{FF2B5EF4-FFF2-40B4-BE49-F238E27FC236}">
                      <a16:creationId xmlns:a16="http://schemas.microsoft.com/office/drawing/2014/main" id="{E17BEC26-49BC-4B47-9B6E-BAA022C25715}"/>
                    </a:ext>
                  </a:extLst>
                </p:cNvPr>
                <p:cNvSpPr/>
                <p:nvPr/>
              </p:nvSpPr>
              <p:spPr bwMode="auto">
                <a:xfrm>
                  <a:off x="5372100" y="3021013"/>
                  <a:ext cx="7938" cy="4763"/>
                </a:xfrm>
                <a:custGeom>
                  <a:avLst/>
                  <a:gdLst>
                    <a:gd name="T0" fmla="*/ 0 w 10"/>
                    <a:gd name="T1" fmla="*/ 3 h 5"/>
                    <a:gd name="T2" fmla="*/ 10 w 10"/>
                    <a:gd name="T3" fmla="*/ 3 h 5"/>
                    <a:gd name="T4" fmla="*/ 0 w 10"/>
                    <a:gd name="T5" fmla="*/ 3 h 5"/>
                  </a:gdLst>
                  <a:ahLst/>
                  <a:cxnLst>
                    <a:cxn ang="0">
                      <a:pos x="T0" y="T1"/>
                    </a:cxn>
                    <a:cxn ang="0">
                      <a:pos x="T2" y="T3"/>
                    </a:cxn>
                    <a:cxn ang="0">
                      <a:pos x="T4" y="T5"/>
                    </a:cxn>
                  </a:cxnLst>
                  <a:rect l="0" t="0" r="r" b="b"/>
                  <a:pathLst>
                    <a:path w="10" h="5">
                      <a:moveTo>
                        <a:pt x="0" y="3"/>
                      </a:moveTo>
                      <a:cubicBezTo>
                        <a:pt x="2" y="5"/>
                        <a:pt x="7" y="5"/>
                        <a:pt x="10" y="3"/>
                      </a:cubicBezTo>
                      <a:cubicBezTo>
                        <a:pt x="6" y="1"/>
                        <a:pt x="5" y="0"/>
                        <a:pt x="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6" name="Freeform 35">
                  <a:extLst>
                    <a:ext uri="{FF2B5EF4-FFF2-40B4-BE49-F238E27FC236}">
                      <a16:creationId xmlns:a16="http://schemas.microsoft.com/office/drawing/2014/main" id="{42833E27-8DF2-4453-B4BC-7A916F76B66F}"/>
                    </a:ext>
                  </a:extLst>
                </p:cNvPr>
                <p:cNvSpPr/>
                <p:nvPr/>
              </p:nvSpPr>
              <p:spPr bwMode="auto">
                <a:xfrm>
                  <a:off x="5330825" y="2835276"/>
                  <a:ext cx="7938" cy="4763"/>
                </a:xfrm>
                <a:custGeom>
                  <a:avLst/>
                  <a:gdLst>
                    <a:gd name="T0" fmla="*/ 8 w 11"/>
                    <a:gd name="T1" fmla="*/ 5 h 5"/>
                    <a:gd name="T2" fmla="*/ 11 w 11"/>
                    <a:gd name="T3" fmla="*/ 5 h 5"/>
                    <a:gd name="T4" fmla="*/ 11 w 11"/>
                    <a:gd name="T5" fmla="*/ 0 h 5"/>
                    <a:gd name="T6" fmla="*/ 0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11" y="5"/>
                        <a:pt x="11" y="5"/>
                        <a:pt x="11" y="5"/>
                      </a:cubicBezTo>
                      <a:cubicBezTo>
                        <a:pt x="11" y="0"/>
                        <a:pt x="11" y="0"/>
                        <a:pt x="11" y="0"/>
                      </a:cubicBezTo>
                      <a:cubicBezTo>
                        <a:pt x="6" y="0"/>
                        <a:pt x="5" y="0"/>
                        <a:pt x="0" y="2"/>
                      </a:cubicBezTo>
                      <a:cubicBezTo>
                        <a:pt x="1" y="3"/>
                        <a:pt x="5" y="5"/>
                        <a:pt x="8"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7" name="Freeform 36">
                  <a:extLst>
                    <a:ext uri="{FF2B5EF4-FFF2-40B4-BE49-F238E27FC236}">
                      <a16:creationId xmlns:a16="http://schemas.microsoft.com/office/drawing/2014/main" id="{0339EF14-B68E-4026-84B6-06B178178876}"/>
                    </a:ext>
                  </a:extLst>
                </p:cNvPr>
                <p:cNvSpPr/>
                <p:nvPr/>
              </p:nvSpPr>
              <p:spPr bwMode="auto">
                <a:xfrm>
                  <a:off x="5222875" y="2832101"/>
                  <a:ext cx="258763" cy="217488"/>
                </a:xfrm>
                <a:custGeom>
                  <a:avLst/>
                  <a:gdLst>
                    <a:gd name="T0" fmla="*/ 294 w 317"/>
                    <a:gd name="T1" fmla="*/ 106 h 267"/>
                    <a:gd name="T2" fmla="*/ 280 w 317"/>
                    <a:gd name="T3" fmla="*/ 88 h 267"/>
                    <a:gd name="T4" fmla="*/ 255 w 317"/>
                    <a:gd name="T5" fmla="*/ 53 h 267"/>
                    <a:gd name="T6" fmla="*/ 241 w 317"/>
                    <a:gd name="T7" fmla="*/ 32 h 267"/>
                    <a:gd name="T8" fmla="*/ 232 w 317"/>
                    <a:gd name="T9" fmla="*/ 0 h 267"/>
                    <a:gd name="T10" fmla="*/ 224 w 317"/>
                    <a:gd name="T11" fmla="*/ 38 h 267"/>
                    <a:gd name="T12" fmla="*/ 202 w 317"/>
                    <a:gd name="T13" fmla="*/ 55 h 267"/>
                    <a:gd name="T14" fmla="*/ 181 w 317"/>
                    <a:gd name="T15" fmla="*/ 41 h 267"/>
                    <a:gd name="T16" fmla="*/ 179 w 317"/>
                    <a:gd name="T17" fmla="*/ 23 h 267"/>
                    <a:gd name="T18" fmla="*/ 180 w 317"/>
                    <a:gd name="T19" fmla="*/ 11 h 267"/>
                    <a:gd name="T20" fmla="*/ 147 w 317"/>
                    <a:gd name="T21" fmla="*/ 5 h 267"/>
                    <a:gd name="T22" fmla="*/ 147 w 317"/>
                    <a:gd name="T23" fmla="*/ 14 h 267"/>
                    <a:gd name="T24" fmla="*/ 127 w 317"/>
                    <a:gd name="T25" fmla="*/ 32 h 267"/>
                    <a:gd name="T26" fmla="*/ 122 w 317"/>
                    <a:gd name="T27" fmla="*/ 37 h 267"/>
                    <a:gd name="T28" fmla="*/ 108 w 317"/>
                    <a:gd name="T29" fmla="*/ 29 h 267"/>
                    <a:gd name="T30" fmla="*/ 88 w 317"/>
                    <a:gd name="T31" fmla="*/ 52 h 267"/>
                    <a:gd name="T32" fmla="*/ 79 w 317"/>
                    <a:gd name="T33" fmla="*/ 60 h 267"/>
                    <a:gd name="T34" fmla="*/ 71 w 317"/>
                    <a:gd name="T35" fmla="*/ 61 h 267"/>
                    <a:gd name="T36" fmla="*/ 39 w 317"/>
                    <a:gd name="T37" fmla="*/ 87 h 267"/>
                    <a:gd name="T38" fmla="*/ 6 w 317"/>
                    <a:gd name="T39" fmla="*/ 104 h 267"/>
                    <a:gd name="T40" fmla="*/ 2 w 317"/>
                    <a:gd name="T41" fmla="*/ 105 h 267"/>
                    <a:gd name="T42" fmla="*/ 6 w 317"/>
                    <a:gd name="T43" fmla="*/ 139 h 267"/>
                    <a:gd name="T44" fmla="*/ 3 w 317"/>
                    <a:gd name="T45" fmla="*/ 139 h 267"/>
                    <a:gd name="T46" fmla="*/ 7 w 317"/>
                    <a:gd name="T47" fmla="*/ 153 h 267"/>
                    <a:gd name="T48" fmla="*/ 20 w 317"/>
                    <a:gd name="T49" fmla="*/ 202 h 267"/>
                    <a:gd name="T50" fmla="*/ 32 w 317"/>
                    <a:gd name="T51" fmla="*/ 227 h 267"/>
                    <a:gd name="T52" fmla="*/ 66 w 317"/>
                    <a:gd name="T53" fmla="*/ 217 h 267"/>
                    <a:gd name="T54" fmla="*/ 116 w 317"/>
                    <a:gd name="T55" fmla="*/ 199 h 267"/>
                    <a:gd name="T56" fmla="*/ 163 w 317"/>
                    <a:gd name="T57" fmla="*/ 202 h 267"/>
                    <a:gd name="T58" fmla="*/ 176 w 317"/>
                    <a:gd name="T59" fmla="*/ 225 h 267"/>
                    <a:gd name="T60" fmla="*/ 185 w 317"/>
                    <a:gd name="T61" fmla="*/ 226 h 267"/>
                    <a:gd name="T62" fmla="*/ 195 w 317"/>
                    <a:gd name="T63" fmla="*/ 222 h 267"/>
                    <a:gd name="T64" fmla="*/ 198 w 317"/>
                    <a:gd name="T65" fmla="*/ 225 h 267"/>
                    <a:gd name="T66" fmla="*/ 200 w 317"/>
                    <a:gd name="T67" fmla="*/ 232 h 267"/>
                    <a:gd name="T68" fmla="*/ 205 w 317"/>
                    <a:gd name="T69" fmla="*/ 232 h 267"/>
                    <a:gd name="T70" fmla="*/ 237 w 317"/>
                    <a:gd name="T71" fmla="*/ 264 h 267"/>
                    <a:gd name="T72" fmla="*/ 262 w 317"/>
                    <a:gd name="T73" fmla="*/ 267 h 267"/>
                    <a:gd name="T74" fmla="*/ 290 w 317"/>
                    <a:gd name="T75" fmla="*/ 245 h 267"/>
                    <a:gd name="T76" fmla="*/ 311 w 317"/>
                    <a:gd name="T77" fmla="*/ 196 h 267"/>
                    <a:gd name="T78" fmla="*/ 313 w 317"/>
                    <a:gd name="T79" fmla="*/ 181 h 267"/>
                    <a:gd name="T80" fmla="*/ 310 w 317"/>
                    <a:gd name="T81" fmla="*/ 13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7" h="267">
                      <a:moveTo>
                        <a:pt x="310" y="129"/>
                      </a:moveTo>
                      <a:cubicBezTo>
                        <a:pt x="305" y="123"/>
                        <a:pt x="294" y="118"/>
                        <a:pt x="294" y="106"/>
                      </a:cubicBezTo>
                      <a:cubicBezTo>
                        <a:pt x="291" y="106"/>
                        <a:pt x="286" y="106"/>
                        <a:pt x="285" y="102"/>
                      </a:cubicBezTo>
                      <a:cubicBezTo>
                        <a:pt x="284" y="98"/>
                        <a:pt x="283" y="92"/>
                        <a:pt x="280" y="88"/>
                      </a:cubicBezTo>
                      <a:cubicBezTo>
                        <a:pt x="275" y="83"/>
                        <a:pt x="264" y="80"/>
                        <a:pt x="261" y="73"/>
                      </a:cubicBezTo>
                      <a:cubicBezTo>
                        <a:pt x="259" y="65"/>
                        <a:pt x="257" y="61"/>
                        <a:pt x="255" y="53"/>
                      </a:cubicBezTo>
                      <a:cubicBezTo>
                        <a:pt x="253" y="48"/>
                        <a:pt x="253" y="38"/>
                        <a:pt x="250" y="36"/>
                      </a:cubicBezTo>
                      <a:cubicBezTo>
                        <a:pt x="249" y="35"/>
                        <a:pt x="244" y="33"/>
                        <a:pt x="241" y="32"/>
                      </a:cubicBezTo>
                      <a:cubicBezTo>
                        <a:pt x="238" y="30"/>
                        <a:pt x="239" y="24"/>
                        <a:pt x="238" y="20"/>
                      </a:cubicBezTo>
                      <a:cubicBezTo>
                        <a:pt x="236" y="14"/>
                        <a:pt x="233" y="8"/>
                        <a:pt x="232" y="0"/>
                      </a:cubicBezTo>
                      <a:cubicBezTo>
                        <a:pt x="227" y="3"/>
                        <a:pt x="229" y="7"/>
                        <a:pt x="224" y="11"/>
                      </a:cubicBezTo>
                      <a:cubicBezTo>
                        <a:pt x="224" y="38"/>
                        <a:pt x="224" y="38"/>
                        <a:pt x="224" y="38"/>
                      </a:cubicBezTo>
                      <a:cubicBezTo>
                        <a:pt x="223" y="45"/>
                        <a:pt x="221" y="63"/>
                        <a:pt x="213" y="63"/>
                      </a:cubicBezTo>
                      <a:cubicBezTo>
                        <a:pt x="207" y="63"/>
                        <a:pt x="206" y="57"/>
                        <a:pt x="202" y="55"/>
                      </a:cubicBezTo>
                      <a:cubicBezTo>
                        <a:pt x="195" y="52"/>
                        <a:pt x="191" y="51"/>
                        <a:pt x="184" y="47"/>
                      </a:cubicBezTo>
                      <a:cubicBezTo>
                        <a:pt x="183" y="47"/>
                        <a:pt x="183" y="43"/>
                        <a:pt x="181" y="41"/>
                      </a:cubicBezTo>
                      <a:cubicBezTo>
                        <a:pt x="179" y="40"/>
                        <a:pt x="176" y="41"/>
                        <a:pt x="176" y="38"/>
                      </a:cubicBezTo>
                      <a:cubicBezTo>
                        <a:pt x="179" y="23"/>
                        <a:pt x="179" y="23"/>
                        <a:pt x="179" y="23"/>
                      </a:cubicBezTo>
                      <a:cubicBezTo>
                        <a:pt x="181" y="21"/>
                        <a:pt x="185" y="21"/>
                        <a:pt x="185" y="17"/>
                      </a:cubicBezTo>
                      <a:cubicBezTo>
                        <a:pt x="185" y="14"/>
                        <a:pt x="181" y="11"/>
                        <a:pt x="180" y="11"/>
                      </a:cubicBezTo>
                      <a:cubicBezTo>
                        <a:pt x="177" y="11"/>
                        <a:pt x="176" y="14"/>
                        <a:pt x="172" y="14"/>
                      </a:cubicBezTo>
                      <a:cubicBezTo>
                        <a:pt x="162" y="14"/>
                        <a:pt x="157" y="9"/>
                        <a:pt x="147" y="5"/>
                      </a:cubicBezTo>
                      <a:cubicBezTo>
                        <a:pt x="148" y="8"/>
                        <a:pt x="151" y="9"/>
                        <a:pt x="152" y="12"/>
                      </a:cubicBezTo>
                      <a:cubicBezTo>
                        <a:pt x="151" y="12"/>
                        <a:pt x="149" y="14"/>
                        <a:pt x="147" y="14"/>
                      </a:cubicBezTo>
                      <a:cubicBezTo>
                        <a:pt x="143" y="14"/>
                        <a:pt x="132" y="17"/>
                        <a:pt x="132" y="21"/>
                      </a:cubicBezTo>
                      <a:cubicBezTo>
                        <a:pt x="132" y="26"/>
                        <a:pt x="127" y="28"/>
                        <a:pt x="127" y="32"/>
                      </a:cubicBezTo>
                      <a:cubicBezTo>
                        <a:pt x="127" y="35"/>
                        <a:pt x="128" y="37"/>
                        <a:pt x="127" y="40"/>
                      </a:cubicBezTo>
                      <a:cubicBezTo>
                        <a:pt x="126" y="39"/>
                        <a:pt x="124" y="37"/>
                        <a:pt x="122" y="37"/>
                      </a:cubicBezTo>
                      <a:cubicBezTo>
                        <a:pt x="120" y="37"/>
                        <a:pt x="118" y="39"/>
                        <a:pt x="116" y="41"/>
                      </a:cubicBezTo>
                      <a:cubicBezTo>
                        <a:pt x="116" y="35"/>
                        <a:pt x="113" y="29"/>
                        <a:pt x="108" y="29"/>
                      </a:cubicBezTo>
                      <a:cubicBezTo>
                        <a:pt x="102" y="29"/>
                        <a:pt x="101" y="35"/>
                        <a:pt x="94" y="35"/>
                      </a:cubicBezTo>
                      <a:cubicBezTo>
                        <a:pt x="93" y="42"/>
                        <a:pt x="88" y="43"/>
                        <a:pt x="88" y="52"/>
                      </a:cubicBezTo>
                      <a:cubicBezTo>
                        <a:pt x="85" y="52"/>
                        <a:pt x="84" y="51"/>
                        <a:pt x="82" y="50"/>
                      </a:cubicBezTo>
                      <a:cubicBezTo>
                        <a:pt x="80" y="53"/>
                        <a:pt x="82" y="58"/>
                        <a:pt x="79" y="60"/>
                      </a:cubicBezTo>
                      <a:cubicBezTo>
                        <a:pt x="78" y="58"/>
                        <a:pt x="76" y="56"/>
                        <a:pt x="75" y="54"/>
                      </a:cubicBezTo>
                      <a:cubicBezTo>
                        <a:pt x="72" y="55"/>
                        <a:pt x="71" y="58"/>
                        <a:pt x="71" y="61"/>
                      </a:cubicBezTo>
                      <a:cubicBezTo>
                        <a:pt x="71" y="66"/>
                        <a:pt x="71" y="66"/>
                        <a:pt x="71" y="66"/>
                      </a:cubicBezTo>
                      <a:cubicBezTo>
                        <a:pt x="71" y="77"/>
                        <a:pt x="48" y="86"/>
                        <a:pt x="39" y="87"/>
                      </a:cubicBezTo>
                      <a:cubicBezTo>
                        <a:pt x="33" y="88"/>
                        <a:pt x="23" y="89"/>
                        <a:pt x="20" y="93"/>
                      </a:cubicBezTo>
                      <a:cubicBezTo>
                        <a:pt x="17" y="96"/>
                        <a:pt x="11" y="104"/>
                        <a:pt x="6" y="104"/>
                      </a:cubicBezTo>
                      <a:cubicBezTo>
                        <a:pt x="6" y="103"/>
                        <a:pt x="6" y="102"/>
                        <a:pt x="5" y="101"/>
                      </a:cubicBezTo>
                      <a:cubicBezTo>
                        <a:pt x="4" y="102"/>
                        <a:pt x="2" y="102"/>
                        <a:pt x="2" y="105"/>
                      </a:cubicBezTo>
                      <a:cubicBezTo>
                        <a:pt x="2" y="123"/>
                        <a:pt x="2" y="123"/>
                        <a:pt x="2" y="123"/>
                      </a:cubicBezTo>
                      <a:cubicBezTo>
                        <a:pt x="2" y="130"/>
                        <a:pt x="6" y="134"/>
                        <a:pt x="6" y="139"/>
                      </a:cubicBezTo>
                      <a:cubicBezTo>
                        <a:pt x="6" y="140"/>
                        <a:pt x="6" y="141"/>
                        <a:pt x="6" y="143"/>
                      </a:cubicBezTo>
                      <a:cubicBezTo>
                        <a:pt x="5" y="142"/>
                        <a:pt x="4" y="140"/>
                        <a:pt x="3" y="139"/>
                      </a:cubicBezTo>
                      <a:cubicBezTo>
                        <a:pt x="2" y="140"/>
                        <a:pt x="2" y="141"/>
                        <a:pt x="1" y="143"/>
                      </a:cubicBezTo>
                      <a:cubicBezTo>
                        <a:pt x="0" y="147"/>
                        <a:pt x="6" y="149"/>
                        <a:pt x="7" y="153"/>
                      </a:cubicBezTo>
                      <a:cubicBezTo>
                        <a:pt x="10" y="165"/>
                        <a:pt x="11" y="170"/>
                        <a:pt x="15" y="183"/>
                      </a:cubicBezTo>
                      <a:cubicBezTo>
                        <a:pt x="16" y="189"/>
                        <a:pt x="20" y="194"/>
                        <a:pt x="20" y="202"/>
                      </a:cubicBezTo>
                      <a:cubicBezTo>
                        <a:pt x="20" y="210"/>
                        <a:pt x="14" y="212"/>
                        <a:pt x="14" y="216"/>
                      </a:cubicBezTo>
                      <a:cubicBezTo>
                        <a:pt x="14" y="221"/>
                        <a:pt x="27" y="227"/>
                        <a:pt x="32" y="227"/>
                      </a:cubicBezTo>
                      <a:cubicBezTo>
                        <a:pt x="44" y="227"/>
                        <a:pt x="48" y="217"/>
                        <a:pt x="58" y="217"/>
                      </a:cubicBezTo>
                      <a:cubicBezTo>
                        <a:pt x="61" y="217"/>
                        <a:pt x="61" y="214"/>
                        <a:pt x="66" y="217"/>
                      </a:cubicBezTo>
                      <a:cubicBezTo>
                        <a:pt x="72" y="217"/>
                        <a:pt x="76" y="215"/>
                        <a:pt x="82" y="215"/>
                      </a:cubicBezTo>
                      <a:cubicBezTo>
                        <a:pt x="84" y="199"/>
                        <a:pt x="102" y="205"/>
                        <a:pt x="116" y="199"/>
                      </a:cubicBezTo>
                      <a:cubicBezTo>
                        <a:pt x="122" y="197"/>
                        <a:pt x="124" y="192"/>
                        <a:pt x="133" y="192"/>
                      </a:cubicBezTo>
                      <a:cubicBezTo>
                        <a:pt x="143" y="192"/>
                        <a:pt x="159" y="195"/>
                        <a:pt x="163" y="202"/>
                      </a:cubicBezTo>
                      <a:cubicBezTo>
                        <a:pt x="165" y="205"/>
                        <a:pt x="171" y="220"/>
                        <a:pt x="173" y="220"/>
                      </a:cubicBezTo>
                      <a:cubicBezTo>
                        <a:pt x="173" y="220"/>
                        <a:pt x="172" y="225"/>
                        <a:pt x="176" y="225"/>
                      </a:cubicBezTo>
                      <a:cubicBezTo>
                        <a:pt x="181" y="225"/>
                        <a:pt x="188" y="210"/>
                        <a:pt x="193" y="204"/>
                      </a:cubicBezTo>
                      <a:cubicBezTo>
                        <a:pt x="193" y="209"/>
                        <a:pt x="192" y="225"/>
                        <a:pt x="185" y="226"/>
                      </a:cubicBezTo>
                      <a:cubicBezTo>
                        <a:pt x="185" y="228"/>
                        <a:pt x="187" y="229"/>
                        <a:pt x="188" y="229"/>
                      </a:cubicBezTo>
                      <a:cubicBezTo>
                        <a:pt x="192" y="229"/>
                        <a:pt x="192" y="224"/>
                        <a:pt x="195" y="222"/>
                      </a:cubicBezTo>
                      <a:cubicBezTo>
                        <a:pt x="195" y="221"/>
                        <a:pt x="195" y="220"/>
                        <a:pt x="195" y="219"/>
                      </a:cubicBezTo>
                      <a:cubicBezTo>
                        <a:pt x="196" y="221"/>
                        <a:pt x="198" y="222"/>
                        <a:pt x="198" y="225"/>
                      </a:cubicBezTo>
                      <a:cubicBezTo>
                        <a:pt x="198" y="229"/>
                        <a:pt x="197" y="230"/>
                        <a:pt x="196" y="232"/>
                      </a:cubicBezTo>
                      <a:cubicBezTo>
                        <a:pt x="200" y="232"/>
                        <a:pt x="200" y="232"/>
                        <a:pt x="200" y="232"/>
                      </a:cubicBezTo>
                      <a:cubicBezTo>
                        <a:pt x="202" y="232"/>
                        <a:pt x="203" y="231"/>
                        <a:pt x="205" y="230"/>
                      </a:cubicBezTo>
                      <a:cubicBezTo>
                        <a:pt x="205" y="230"/>
                        <a:pt x="205" y="232"/>
                        <a:pt x="205" y="232"/>
                      </a:cubicBezTo>
                      <a:cubicBezTo>
                        <a:pt x="206" y="236"/>
                        <a:pt x="209" y="239"/>
                        <a:pt x="209" y="244"/>
                      </a:cubicBezTo>
                      <a:cubicBezTo>
                        <a:pt x="209" y="256"/>
                        <a:pt x="227" y="264"/>
                        <a:pt x="237" y="264"/>
                      </a:cubicBezTo>
                      <a:cubicBezTo>
                        <a:pt x="244" y="264"/>
                        <a:pt x="242" y="258"/>
                        <a:pt x="248" y="258"/>
                      </a:cubicBezTo>
                      <a:cubicBezTo>
                        <a:pt x="249" y="260"/>
                        <a:pt x="260" y="267"/>
                        <a:pt x="262" y="267"/>
                      </a:cubicBezTo>
                      <a:cubicBezTo>
                        <a:pt x="264" y="252"/>
                        <a:pt x="287" y="259"/>
                        <a:pt x="290" y="245"/>
                      </a:cubicBezTo>
                      <a:cubicBezTo>
                        <a:pt x="290" y="245"/>
                        <a:pt x="290" y="245"/>
                        <a:pt x="290" y="245"/>
                      </a:cubicBezTo>
                      <a:cubicBezTo>
                        <a:pt x="290" y="234"/>
                        <a:pt x="296" y="225"/>
                        <a:pt x="298" y="217"/>
                      </a:cubicBezTo>
                      <a:cubicBezTo>
                        <a:pt x="301" y="208"/>
                        <a:pt x="306" y="205"/>
                        <a:pt x="311" y="196"/>
                      </a:cubicBezTo>
                      <a:cubicBezTo>
                        <a:pt x="312" y="194"/>
                        <a:pt x="311" y="192"/>
                        <a:pt x="313" y="190"/>
                      </a:cubicBezTo>
                      <a:cubicBezTo>
                        <a:pt x="313" y="181"/>
                        <a:pt x="313" y="181"/>
                        <a:pt x="313" y="181"/>
                      </a:cubicBezTo>
                      <a:cubicBezTo>
                        <a:pt x="315" y="179"/>
                        <a:pt x="317" y="169"/>
                        <a:pt x="317" y="162"/>
                      </a:cubicBezTo>
                      <a:cubicBezTo>
                        <a:pt x="317" y="153"/>
                        <a:pt x="314" y="136"/>
                        <a:pt x="310" y="130"/>
                      </a:cubicBezTo>
                      <a:lnTo>
                        <a:pt x="310" y="1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8" name="Freeform 37">
                  <a:extLst>
                    <a:ext uri="{FF2B5EF4-FFF2-40B4-BE49-F238E27FC236}">
                      <a16:creationId xmlns:a16="http://schemas.microsoft.com/office/drawing/2014/main" id="{F14B3263-DB3D-4E1E-8E84-E7BB29541781}"/>
                    </a:ext>
                  </a:extLst>
                </p:cNvPr>
                <p:cNvSpPr/>
                <p:nvPr/>
              </p:nvSpPr>
              <p:spPr bwMode="auto">
                <a:xfrm>
                  <a:off x="5564188" y="3062288"/>
                  <a:ext cx="47625" cy="53975"/>
                </a:xfrm>
                <a:custGeom>
                  <a:avLst/>
                  <a:gdLst>
                    <a:gd name="T0" fmla="*/ 58 w 59"/>
                    <a:gd name="T1" fmla="*/ 6 h 66"/>
                    <a:gd name="T2" fmla="*/ 56 w 59"/>
                    <a:gd name="T3" fmla="*/ 4 h 66"/>
                    <a:gd name="T4" fmla="*/ 51 w 59"/>
                    <a:gd name="T5" fmla="*/ 7 h 66"/>
                    <a:gd name="T6" fmla="*/ 50 w 59"/>
                    <a:gd name="T7" fmla="*/ 3 h 66"/>
                    <a:gd name="T8" fmla="*/ 48 w 59"/>
                    <a:gd name="T9" fmla="*/ 0 h 66"/>
                    <a:gd name="T10" fmla="*/ 41 w 59"/>
                    <a:gd name="T11" fmla="*/ 10 h 66"/>
                    <a:gd name="T12" fmla="*/ 41 w 59"/>
                    <a:gd name="T13" fmla="*/ 12 h 66"/>
                    <a:gd name="T14" fmla="*/ 36 w 59"/>
                    <a:gd name="T15" fmla="*/ 15 h 66"/>
                    <a:gd name="T16" fmla="*/ 36 w 59"/>
                    <a:gd name="T17" fmla="*/ 18 h 66"/>
                    <a:gd name="T18" fmla="*/ 31 w 59"/>
                    <a:gd name="T19" fmla="*/ 26 h 66"/>
                    <a:gd name="T20" fmla="*/ 15 w 59"/>
                    <a:gd name="T21" fmla="*/ 36 h 66"/>
                    <a:gd name="T22" fmla="*/ 11 w 59"/>
                    <a:gd name="T23" fmla="*/ 40 h 66"/>
                    <a:gd name="T24" fmla="*/ 0 w 59"/>
                    <a:gd name="T25" fmla="*/ 57 h 66"/>
                    <a:gd name="T26" fmla="*/ 1 w 59"/>
                    <a:gd name="T27" fmla="*/ 58 h 66"/>
                    <a:gd name="T28" fmla="*/ 13 w 59"/>
                    <a:gd name="T29" fmla="*/ 64 h 66"/>
                    <a:gd name="T30" fmla="*/ 20 w 59"/>
                    <a:gd name="T31" fmla="*/ 66 h 66"/>
                    <a:gd name="T32" fmla="*/ 30 w 59"/>
                    <a:gd name="T33" fmla="*/ 58 h 66"/>
                    <a:gd name="T34" fmla="*/ 39 w 59"/>
                    <a:gd name="T35" fmla="*/ 37 h 66"/>
                    <a:gd name="T36" fmla="*/ 49 w 59"/>
                    <a:gd name="T37" fmla="*/ 35 h 66"/>
                    <a:gd name="T38" fmla="*/ 49 w 59"/>
                    <a:gd name="T39" fmla="*/ 26 h 66"/>
                    <a:gd name="T40" fmla="*/ 59 w 59"/>
                    <a:gd name="T41" fmla="*/ 10 h 66"/>
                    <a:gd name="T42" fmla="*/ 58 w 59"/>
                    <a:gd name="T43"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66">
                      <a:moveTo>
                        <a:pt x="58" y="6"/>
                      </a:moveTo>
                      <a:cubicBezTo>
                        <a:pt x="57" y="6"/>
                        <a:pt x="56" y="5"/>
                        <a:pt x="56" y="4"/>
                      </a:cubicBezTo>
                      <a:cubicBezTo>
                        <a:pt x="55" y="5"/>
                        <a:pt x="53" y="7"/>
                        <a:pt x="51" y="7"/>
                      </a:cubicBezTo>
                      <a:cubicBezTo>
                        <a:pt x="50" y="7"/>
                        <a:pt x="50" y="5"/>
                        <a:pt x="50" y="3"/>
                      </a:cubicBezTo>
                      <a:cubicBezTo>
                        <a:pt x="49" y="3"/>
                        <a:pt x="48" y="2"/>
                        <a:pt x="48" y="0"/>
                      </a:cubicBezTo>
                      <a:cubicBezTo>
                        <a:pt x="45" y="1"/>
                        <a:pt x="41" y="5"/>
                        <a:pt x="41" y="10"/>
                      </a:cubicBezTo>
                      <a:cubicBezTo>
                        <a:pt x="41" y="11"/>
                        <a:pt x="41" y="11"/>
                        <a:pt x="41" y="12"/>
                      </a:cubicBezTo>
                      <a:cubicBezTo>
                        <a:pt x="39" y="12"/>
                        <a:pt x="37" y="13"/>
                        <a:pt x="36" y="15"/>
                      </a:cubicBezTo>
                      <a:cubicBezTo>
                        <a:pt x="36" y="16"/>
                        <a:pt x="36" y="18"/>
                        <a:pt x="36" y="18"/>
                      </a:cubicBezTo>
                      <a:cubicBezTo>
                        <a:pt x="36" y="18"/>
                        <a:pt x="32" y="25"/>
                        <a:pt x="31" y="26"/>
                      </a:cubicBezTo>
                      <a:cubicBezTo>
                        <a:pt x="26" y="28"/>
                        <a:pt x="22" y="36"/>
                        <a:pt x="15" y="36"/>
                      </a:cubicBezTo>
                      <a:cubicBezTo>
                        <a:pt x="13" y="36"/>
                        <a:pt x="12" y="38"/>
                        <a:pt x="11" y="40"/>
                      </a:cubicBezTo>
                      <a:cubicBezTo>
                        <a:pt x="8" y="44"/>
                        <a:pt x="0" y="49"/>
                        <a:pt x="0" y="57"/>
                      </a:cubicBezTo>
                      <a:cubicBezTo>
                        <a:pt x="0" y="57"/>
                        <a:pt x="1" y="58"/>
                        <a:pt x="1" y="58"/>
                      </a:cubicBezTo>
                      <a:cubicBezTo>
                        <a:pt x="1" y="59"/>
                        <a:pt x="12" y="64"/>
                        <a:pt x="13" y="64"/>
                      </a:cubicBezTo>
                      <a:cubicBezTo>
                        <a:pt x="15" y="64"/>
                        <a:pt x="18" y="66"/>
                        <a:pt x="20" y="66"/>
                      </a:cubicBezTo>
                      <a:cubicBezTo>
                        <a:pt x="23" y="66"/>
                        <a:pt x="28" y="61"/>
                        <a:pt x="30" y="58"/>
                      </a:cubicBezTo>
                      <a:cubicBezTo>
                        <a:pt x="30" y="58"/>
                        <a:pt x="38" y="40"/>
                        <a:pt x="39" y="37"/>
                      </a:cubicBezTo>
                      <a:cubicBezTo>
                        <a:pt x="41" y="37"/>
                        <a:pt x="47" y="35"/>
                        <a:pt x="49" y="35"/>
                      </a:cubicBezTo>
                      <a:cubicBezTo>
                        <a:pt x="49" y="31"/>
                        <a:pt x="48" y="30"/>
                        <a:pt x="49" y="26"/>
                      </a:cubicBezTo>
                      <a:cubicBezTo>
                        <a:pt x="53" y="26"/>
                        <a:pt x="59" y="14"/>
                        <a:pt x="59" y="10"/>
                      </a:cubicBezTo>
                      <a:cubicBezTo>
                        <a:pt x="58" y="10"/>
                        <a:pt x="58" y="8"/>
                        <a:pt x="58"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9" name="Freeform 38">
                  <a:extLst>
                    <a:ext uri="{FF2B5EF4-FFF2-40B4-BE49-F238E27FC236}">
                      <a16:creationId xmlns:a16="http://schemas.microsoft.com/office/drawing/2014/main" id="{24252500-CD19-4C7E-A206-EB63B15648CE}"/>
                    </a:ext>
                  </a:extLst>
                </p:cNvPr>
                <p:cNvSpPr/>
                <p:nvPr/>
              </p:nvSpPr>
              <p:spPr bwMode="auto">
                <a:xfrm>
                  <a:off x="5603875" y="3011488"/>
                  <a:ext cx="36513" cy="58738"/>
                </a:xfrm>
                <a:custGeom>
                  <a:avLst/>
                  <a:gdLst>
                    <a:gd name="T0" fmla="*/ 43 w 45"/>
                    <a:gd name="T1" fmla="*/ 32 h 72"/>
                    <a:gd name="T2" fmla="*/ 34 w 45"/>
                    <a:gd name="T3" fmla="*/ 35 h 72"/>
                    <a:gd name="T4" fmla="*/ 24 w 45"/>
                    <a:gd name="T5" fmla="*/ 22 h 72"/>
                    <a:gd name="T6" fmla="*/ 22 w 45"/>
                    <a:gd name="T7" fmla="*/ 22 h 72"/>
                    <a:gd name="T8" fmla="*/ 19 w 45"/>
                    <a:gd name="T9" fmla="*/ 25 h 72"/>
                    <a:gd name="T10" fmla="*/ 18 w 45"/>
                    <a:gd name="T11" fmla="*/ 25 h 72"/>
                    <a:gd name="T12" fmla="*/ 13 w 45"/>
                    <a:gd name="T13" fmla="*/ 15 h 72"/>
                    <a:gd name="T14" fmla="*/ 14 w 45"/>
                    <a:gd name="T15" fmla="*/ 13 h 72"/>
                    <a:gd name="T16" fmla="*/ 11 w 45"/>
                    <a:gd name="T17" fmla="*/ 8 h 72"/>
                    <a:gd name="T18" fmla="*/ 0 w 45"/>
                    <a:gd name="T19" fmla="*/ 0 h 72"/>
                    <a:gd name="T20" fmla="*/ 12 w 45"/>
                    <a:gd name="T21" fmla="*/ 18 h 72"/>
                    <a:gd name="T22" fmla="*/ 11 w 45"/>
                    <a:gd name="T23" fmla="*/ 21 h 72"/>
                    <a:gd name="T24" fmla="*/ 14 w 45"/>
                    <a:gd name="T25" fmla="*/ 27 h 72"/>
                    <a:gd name="T26" fmla="*/ 14 w 45"/>
                    <a:gd name="T27" fmla="*/ 27 h 72"/>
                    <a:gd name="T28" fmla="*/ 16 w 45"/>
                    <a:gd name="T29" fmla="*/ 33 h 72"/>
                    <a:gd name="T30" fmla="*/ 12 w 45"/>
                    <a:gd name="T31" fmla="*/ 45 h 72"/>
                    <a:gd name="T32" fmla="*/ 8 w 45"/>
                    <a:gd name="T33" fmla="*/ 50 h 72"/>
                    <a:gd name="T34" fmla="*/ 19 w 45"/>
                    <a:gd name="T35" fmla="*/ 59 h 72"/>
                    <a:gd name="T36" fmla="*/ 15 w 45"/>
                    <a:gd name="T37" fmla="*/ 68 h 72"/>
                    <a:gd name="T38" fmla="*/ 19 w 45"/>
                    <a:gd name="T39" fmla="*/ 72 h 72"/>
                    <a:gd name="T40" fmla="*/ 30 w 45"/>
                    <a:gd name="T41" fmla="*/ 61 h 72"/>
                    <a:gd name="T42" fmla="*/ 33 w 45"/>
                    <a:gd name="T43" fmla="*/ 55 h 72"/>
                    <a:gd name="T44" fmla="*/ 32 w 45"/>
                    <a:gd name="T45" fmla="*/ 52 h 72"/>
                    <a:gd name="T46" fmla="*/ 38 w 45"/>
                    <a:gd name="T47" fmla="*/ 48 h 72"/>
                    <a:gd name="T48" fmla="*/ 39 w 45"/>
                    <a:gd name="T49" fmla="*/ 47 h 72"/>
                    <a:gd name="T50" fmla="*/ 40 w 45"/>
                    <a:gd name="T51" fmla="*/ 49 h 72"/>
                    <a:gd name="T52" fmla="*/ 45 w 45"/>
                    <a:gd name="T53" fmla="*/ 33 h 72"/>
                    <a:gd name="T54" fmla="*/ 43 w 45"/>
                    <a:gd name="T55" fmla="*/ 3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72">
                      <a:moveTo>
                        <a:pt x="43" y="32"/>
                      </a:moveTo>
                      <a:cubicBezTo>
                        <a:pt x="39" y="32"/>
                        <a:pt x="39" y="35"/>
                        <a:pt x="34" y="35"/>
                      </a:cubicBezTo>
                      <a:cubicBezTo>
                        <a:pt x="27" y="35"/>
                        <a:pt x="24" y="30"/>
                        <a:pt x="24" y="22"/>
                      </a:cubicBezTo>
                      <a:cubicBezTo>
                        <a:pt x="22" y="22"/>
                        <a:pt x="22" y="22"/>
                        <a:pt x="22" y="22"/>
                      </a:cubicBezTo>
                      <a:cubicBezTo>
                        <a:pt x="21" y="22"/>
                        <a:pt x="19" y="23"/>
                        <a:pt x="19" y="25"/>
                      </a:cubicBezTo>
                      <a:cubicBezTo>
                        <a:pt x="18" y="25"/>
                        <a:pt x="18" y="25"/>
                        <a:pt x="18" y="25"/>
                      </a:cubicBezTo>
                      <a:cubicBezTo>
                        <a:pt x="16" y="24"/>
                        <a:pt x="13" y="17"/>
                        <a:pt x="13" y="15"/>
                      </a:cubicBezTo>
                      <a:cubicBezTo>
                        <a:pt x="13" y="14"/>
                        <a:pt x="14" y="14"/>
                        <a:pt x="14" y="13"/>
                      </a:cubicBezTo>
                      <a:cubicBezTo>
                        <a:pt x="13" y="12"/>
                        <a:pt x="13" y="10"/>
                        <a:pt x="11" y="8"/>
                      </a:cubicBezTo>
                      <a:cubicBezTo>
                        <a:pt x="8" y="5"/>
                        <a:pt x="3" y="5"/>
                        <a:pt x="0" y="0"/>
                      </a:cubicBezTo>
                      <a:cubicBezTo>
                        <a:pt x="2" y="7"/>
                        <a:pt x="6" y="17"/>
                        <a:pt x="12" y="18"/>
                      </a:cubicBezTo>
                      <a:cubicBezTo>
                        <a:pt x="12" y="19"/>
                        <a:pt x="11" y="21"/>
                        <a:pt x="11" y="21"/>
                      </a:cubicBezTo>
                      <a:cubicBezTo>
                        <a:pt x="11" y="24"/>
                        <a:pt x="14" y="25"/>
                        <a:pt x="14" y="27"/>
                      </a:cubicBezTo>
                      <a:cubicBezTo>
                        <a:pt x="14" y="27"/>
                        <a:pt x="14" y="27"/>
                        <a:pt x="14" y="27"/>
                      </a:cubicBezTo>
                      <a:cubicBezTo>
                        <a:pt x="15" y="29"/>
                        <a:pt x="16" y="31"/>
                        <a:pt x="16" y="33"/>
                      </a:cubicBezTo>
                      <a:cubicBezTo>
                        <a:pt x="16" y="38"/>
                        <a:pt x="15" y="42"/>
                        <a:pt x="12" y="45"/>
                      </a:cubicBezTo>
                      <a:cubicBezTo>
                        <a:pt x="11" y="47"/>
                        <a:pt x="8" y="47"/>
                        <a:pt x="8" y="50"/>
                      </a:cubicBezTo>
                      <a:cubicBezTo>
                        <a:pt x="8" y="56"/>
                        <a:pt x="19" y="53"/>
                        <a:pt x="19" y="59"/>
                      </a:cubicBezTo>
                      <a:cubicBezTo>
                        <a:pt x="19" y="63"/>
                        <a:pt x="15" y="64"/>
                        <a:pt x="15" y="68"/>
                      </a:cubicBezTo>
                      <a:cubicBezTo>
                        <a:pt x="15" y="71"/>
                        <a:pt x="17" y="72"/>
                        <a:pt x="19" y="72"/>
                      </a:cubicBezTo>
                      <a:cubicBezTo>
                        <a:pt x="25" y="72"/>
                        <a:pt x="27" y="66"/>
                        <a:pt x="30" y="61"/>
                      </a:cubicBezTo>
                      <a:cubicBezTo>
                        <a:pt x="30" y="60"/>
                        <a:pt x="33" y="57"/>
                        <a:pt x="33" y="55"/>
                      </a:cubicBezTo>
                      <a:cubicBezTo>
                        <a:pt x="33" y="54"/>
                        <a:pt x="32" y="53"/>
                        <a:pt x="32" y="52"/>
                      </a:cubicBezTo>
                      <a:cubicBezTo>
                        <a:pt x="32" y="50"/>
                        <a:pt x="35" y="49"/>
                        <a:pt x="38" y="48"/>
                      </a:cubicBezTo>
                      <a:cubicBezTo>
                        <a:pt x="38" y="48"/>
                        <a:pt x="38" y="47"/>
                        <a:pt x="39" y="47"/>
                      </a:cubicBezTo>
                      <a:cubicBezTo>
                        <a:pt x="40" y="49"/>
                        <a:pt x="40" y="49"/>
                        <a:pt x="40" y="49"/>
                      </a:cubicBezTo>
                      <a:cubicBezTo>
                        <a:pt x="43" y="44"/>
                        <a:pt x="41" y="38"/>
                        <a:pt x="45" y="33"/>
                      </a:cubicBezTo>
                      <a:cubicBezTo>
                        <a:pt x="45" y="32"/>
                        <a:pt x="44" y="32"/>
                        <a:pt x="43"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0" name="Freeform 39">
                  <a:extLst>
                    <a:ext uri="{FF2B5EF4-FFF2-40B4-BE49-F238E27FC236}">
                      <a16:creationId xmlns:a16="http://schemas.microsoft.com/office/drawing/2014/main" id="{728137A3-28CC-454E-BE2A-EEF720C3FDD6}"/>
                    </a:ext>
                  </a:extLst>
                </p:cNvPr>
                <p:cNvSpPr/>
                <p:nvPr/>
              </p:nvSpPr>
              <p:spPr bwMode="auto">
                <a:xfrm>
                  <a:off x="5630863" y="2879726"/>
                  <a:ext cx="7938" cy="6350"/>
                </a:xfrm>
                <a:custGeom>
                  <a:avLst/>
                  <a:gdLst>
                    <a:gd name="T0" fmla="*/ 10 w 10"/>
                    <a:gd name="T1" fmla="*/ 6 h 8"/>
                    <a:gd name="T2" fmla="*/ 10 w 10"/>
                    <a:gd name="T3" fmla="*/ 2 h 8"/>
                    <a:gd name="T4" fmla="*/ 7 w 10"/>
                    <a:gd name="T5" fmla="*/ 0 h 8"/>
                    <a:gd name="T6" fmla="*/ 0 w 10"/>
                    <a:gd name="T7" fmla="*/ 5 h 8"/>
                    <a:gd name="T8" fmla="*/ 6 w 10"/>
                    <a:gd name="T9" fmla="*/ 7 h 8"/>
                    <a:gd name="T10" fmla="*/ 10 w 10"/>
                    <a:gd name="T11" fmla="*/ 6 h 8"/>
                  </a:gdLst>
                  <a:ahLst/>
                  <a:cxnLst>
                    <a:cxn ang="0">
                      <a:pos x="T0" y="T1"/>
                    </a:cxn>
                    <a:cxn ang="0">
                      <a:pos x="T2" y="T3"/>
                    </a:cxn>
                    <a:cxn ang="0">
                      <a:pos x="T4" y="T5"/>
                    </a:cxn>
                    <a:cxn ang="0">
                      <a:pos x="T6" y="T7"/>
                    </a:cxn>
                    <a:cxn ang="0">
                      <a:pos x="T8" y="T9"/>
                    </a:cxn>
                    <a:cxn ang="0">
                      <a:pos x="T10" y="T11"/>
                    </a:cxn>
                  </a:cxnLst>
                  <a:rect l="0" t="0" r="r" b="b"/>
                  <a:pathLst>
                    <a:path w="10" h="8">
                      <a:moveTo>
                        <a:pt x="10" y="6"/>
                      </a:moveTo>
                      <a:cubicBezTo>
                        <a:pt x="10" y="2"/>
                        <a:pt x="10" y="2"/>
                        <a:pt x="10" y="2"/>
                      </a:cubicBezTo>
                      <a:cubicBezTo>
                        <a:pt x="9" y="2"/>
                        <a:pt x="7" y="1"/>
                        <a:pt x="7" y="0"/>
                      </a:cubicBezTo>
                      <a:cubicBezTo>
                        <a:pt x="4" y="0"/>
                        <a:pt x="0" y="1"/>
                        <a:pt x="0" y="5"/>
                      </a:cubicBezTo>
                      <a:cubicBezTo>
                        <a:pt x="0" y="7"/>
                        <a:pt x="4" y="7"/>
                        <a:pt x="6" y="7"/>
                      </a:cubicBezTo>
                      <a:cubicBezTo>
                        <a:pt x="8" y="7"/>
                        <a:pt x="8" y="8"/>
                        <a:pt x="10"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1" name="Freeform 40">
                  <a:extLst>
                    <a:ext uri="{FF2B5EF4-FFF2-40B4-BE49-F238E27FC236}">
                      <a16:creationId xmlns:a16="http://schemas.microsoft.com/office/drawing/2014/main" id="{DB4D34A8-CD1C-4C1E-81DD-EF8A1D6909C3}"/>
                    </a:ext>
                  </a:extLst>
                </p:cNvPr>
                <p:cNvSpPr/>
                <p:nvPr/>
              </p:nvSpPr>
              <p:spPr bwMode="auto">
                <a:xfrm>
                  <a:off x="5640388" y="2873376"/>
                  <a:ext cx="6350" cy="4763"/>
                </a:xfrm>
                <a:custGeom>
                  <a:avLst/>
                  <a:gdLst>
                    <a:gd name="T0" fmla="*/ 0 w 9"/>
                    <a:gd name="T1" fmla="*/ 4 h 6"/>
                    <a:gd name="T2" fmla="*/ 2 w 9"/>
                    <a:gd name="T3" fmla="*/ 6 h 6"/>
                    <a:gd name="T4" fmla="*/ 9 w 9"/>
                    <a:gd name="T5" fmla="*/ 2 h 6"/>
                    <a:gd name="T6" fmla="*/ 9 w 9"/>
                    <a:gd name="T7" fmla="*/ 0 h 6"/>
                    <a:gd name="T8" fmla="*/ 0 w 9"/>
                    <a:gd name="T9" fmla="*/ 4 h 6"/>
                  </a:gdLst>
                  <a:ahLst/>
                  <a:cxnLst>
                    <a:cxn ang="0">
                      <a:pos x="T0" y="T1"/>
                    </a:cxn>
                    <a:cxn ang="0">
                      <a:pos x="T2" y="T3"/>
                    </a:cxn>
                    <a:cxn ang="0">
                      <a:pos x="T4" y="T5"/>
                    </a:cxn>
                    <a:cxn ang="0">
                      <a:pos x="T6" y="T7"/>
                    </a:cxn>
                    <a:cxn ang="0">
                      <a:pos x="T8" y="T9"/>
                    </a:cxn>
                  </a:cxnLst>
                  <a:rect l="0" t="0" r="r" b="b"/>
                  <a:pathLst>
                    <a:path w="9" h="6">
                      <a:moveTo>
                        <a:pt x="0" y="4"/>
                      </a:moveTo>
                      <a:cubicBezTo>
                        <a:pt x="0" y="5"/>
                        <a:pt x="1" y="6"/>
                        <a:pt x="2" y="6"/>
                      </a:cubicBezTo>
                      <a:cubicBezTo>
                        <a:pt x="5" y="6"/>
                        <a:pt x="6" y="3"/>
                        <a:pt x="9" y="2"/>
                      </a:cubicBezTo>
                      <a:cubicBezTo>
                        <a:pt x="9" y="0"/>
                        <a:pt x="9" y="0"/>
                        <a:pt x="9" y="0"/>
                      </a:cubicBezTo>
                      <a:cubicBezTo>
                        <a:pt x="7" y="0"/>
                        <a:pt x="0" y="0"/>
                        <a:pt x="0"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2" name="Freeform 41">
                  <a:extLst>
                    <a:ext uri="{FF2B5EF4-FFF2-40B4-BE49-F238E27FC236}">
                      <a16:creationId xmlns:a16="http://schemas.microsoft.com/office/drawing/2014/main" id="{A170D55B-2767-4C68-8060-F8208908D57E}"/>
                    </a:ext>
                  </a:extLst>
                </p:cNvPr>
                <p:cNvSpPr/>
                <p:nvPr/>
              </p:nvSpPr>
              <p:spPr bwMode="auto">
                <a:xfrm>
                  <a:off x="5280025" y="2684463"/>
                  <a:ext cx="28575" cy="30163"/>
                </a:xfrm>
                <a:custGeom>
                  <a:avLst/>
                  <a:gdLst>
                    <a:gd name="T0" fmla="*/ 26 w 36"/>
                    <a:gd name="T1" fmla="*/ 0 h 37"/>
                    <a:gd name="T2" fmla="*/ 25 w 36"/>
                    <a:gd name="T3" fmla="*/ 6 h 37"/>
                    <a:gd name="T4" fmla="*/ 20 w 36"/>
                    <a:gd name="T5" fmla="*/ 10 h 37"/>
                    <a:gd name="T6" fmla="*/ 18 w 36"/>
                    <a:gd name="T7" fmla="*/ 14 h 37"/>
                    <a:gd name="T8" fmla="*/ 16 w 36"/>
                    <a:gd name="T9" fmla="*/ 14 h 37"/>
                    <a:gd name="T10" fmla="*/ 12 w 36"/>
                    <a:gd name="T11" fmla="*/ 10 h 37"/>
                    <a:gd name="T12" fmla="*/ 3 w 36"/>
                    <a:gd name="T13" fmla="*/ 15 h 37"/>
                    <a:gd name="T14" fmla="*/ 1 w 36"/>
                    <a:gd name="T15" fmla="*/ 22 h 37"/>
                    <a:gd name="T16" fmla="*/ 2 w 36"/>
                    <a:gd name="T17" fmla="*/ 25 h 37"/>
                    <a:gd name="T18" fmla="*/ 2 w 36"/>
                    <a:gd name="T19" fmla="*/ 31 h 37"/>
                    <a:gd name="T20" fmla="*/ 7 w 36"/>
                    <a:gd name="T21" fmla="*/ 20 h 37"/>
                    <a:gd name="T22" fmla="*/ 10 w 36"/>
                    <a:gd name="T23" fmla="*/ 22 h 37"/>
                    <a:gd name="T24" fmla="*/ 10 w 36"/>
                    <a:gd name="T25" fmla="*/ 21 h 37"/>
                    <a:gd name="T26" fmla="*/ 13 w 36"/>
                    <a:gd name="T27" fmla="*/ 22 h 37"/>
                    <a:gd name="T28" fmla="*/ 13 w 36"/>
                    <a:gd name="T29" fmla="*/ 20 h 37"/>
                    <a:gd name="T30" fmla="*/ 16 w 36"/>
                    <a:gd name="T31" fmla="*/ 20 h 37"/>
                    <a:gd name="T32" fmla="*/ 17 w 36"/>
                    <a:gd name="T33" fmla="*/ 22 h 37"/>
                    <a:gd name="T34" fmla="*/ 16 w 36"/>
                    <a:gd name="T35" fmla="*/ 26 h 37"/>
                    <a:gd name="T36" fmla="*/ 23 w 36"/>
                    <a:gd name="T37" fmla="*/ 35 h 37"/>
                    <a:gd name="T38" fmla="*/ 25 w 36"/>
                    <a:gd name="T39" fmla="*/ 35 h 37"/>
                    <a:gd name="T40" fmla="*/ 26 w 36"/>
                    <a:gd name="T41" fmla="*/ 37 h 37"/>
                    <a:gd name="T42" fmla="*/ 29 w 36"/>
                    <a:gd name="T43" fmla="*/ 33 h 37"/>
                    <a:gd name="T44" fmla="*/ 26 w 36"/>
                    <a:gd name="T45" fmla="*/ 28 h 37"/>
                    <a:gd name="T46" fmla="*/ 28 w 36"/>
                    <a:gd name="T47" fmla="*/ 24 h 37"/>
                    <a:gd name="T48" fmla="*/ 30 w 36"/>
                    <a:gd name="T49" fmla="*/ 26 h 37"/>
                    <a:gd name="T50" fmla="*/ 30 w 36"/>
                    <a:gd name="T51" fmla="*/ 26 h 37"/>
                    <a:gd name="T52" fmla="*/ 33 w 36"/>
                    <a:gd name="T53" fmla="*/ 32 h 37"/>
                    <a:gd name="T54" fmla="*/ 36 w 36"/>
                    <a:gd name="T55" fmla="*/ 23 h 37"/>
                    <a:gd name="T56" fmla="*/ 30 w 36"/>
                    <a:gd name="T57" fmla="*/ 2 h 37"/>
                    <a:gd name="T58" fmla="*/ 26 w 36"/>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7">
                      <a:moveTo>
                        <a:pt x="26" y="0"/>
                      </a:moveTo>
                      <a:cubicBezTo>
                        <a:pt x="26" y="1"/>
                        <a:pt x="26" y="4"/>
                        <a:pt x="25" y="6"/>
                      </a:cubicBezTo>
                      <a:cubicBezTo>
                        <a:pt x="24" y="8"/>
                        <a:pt x="20" y="7"/>
                        <a:pt x="20" y="10"/>
                      </a:cubicBezTo>
                      <a:cubicBezTo>
                        <a:pt x="18" y="11"/>
                        <a:pt x="18" y="12"/>
                        <a:pt x="18" y="14"/>
                      </a:cubicBezTo>
                      <a:cubicBezTo>
                        <a:pt x="17" y="14"/>
                        <a:pt x="17" y="14"/>
                        <a:pt x="16" y="14"/>
                      </a:cubicBezTo>
                      <a:cubicBezTo>
                        <a:pt x="14" y="14"/>
                        <a:pt x="15" y="10"/>
                        <a:pt x="12" y="10"/>
                      </a:cubicBezTo>
                      <a:cubicBezTo>
                        <a:pt x="7" y="9"/>
                        <a:pt x="8" y="15"/>
                        <a:pt x="3" y="15"/>
                      </a:cubicBezTo>
                      <a:cubicBezTo>
                        <a:pt x="2" y="18"/>
                        <a:pt x="1" y="19"/>
                        <a:pt x="1" y="22"/>
                      </a:cubicBezTo>
                      <a:cubicBezTo>
                        <a:pt x="1" y="23"/>
                        <a:pt x="2" y="24"/>
                        <a:pt x="2" y="25"/>
                      </a:cubicBezTo>
                      <a:cubicBezTo>
                        <a:pt x="2" y="26"/>
                        <a:pt x="0" y="31"/>
                        <a:pt x="2" y="31"/>
                      </a:cubicBezTo>
                      <a:cubicBezTo>
                        <a:pt x="5" y="31"/>
                        <a:pt x="5" y="22"/>
                        <a:pt x="7" y="20"/>
                      </a:cubicBezTo>
                      <a:cubicBezTo>
                        <a:pt x="7" y="20"/>
                        <a:pt x="9" y="22"/>
                        <a:pt x="10" y="22"/>
                      </a:cubicBezTo>
                      <a:cubicBezTo>
                        <a:pt x="10" y="22"/>
                        <a:pt x="10" y="21"/>
                        <a:pt x="10" y="21"/>
                      </a:cubicBezTo>
                      <a:cubicBezTo>
                        <a:pt x="11" y="21"/>
                        <a:pt x="11" y="22"/>
                        <a:pt x="13" y="22"/>
                      </a:cubicBezTo>
                      <a:cubicBezTo>
                        <a:pt x="13" y="21"/>
                        <a:pt x="13" y="20"/>
                        <a:pt x="13" y="20"/>
                      </a:cubicBezTo>
                      <a:cubicBezTo>
                        <a:pt x="16" y="20"/>
                        <a:pt x="16" y="20"/>
                        <a:pt x="16" y="20"/>
                      </a:cubicBezTo>
                      <a:cubicBezTo>
                        <a:pt x="17" y="21"/>
                        <a:pt x="17" y="22"/>
                        <a:pt x="17" y="22"/>
                      </a:cubicBezTo>
                      <a:cubicBezTo>
                        <a:pt x="17" y="23"/>
                        <a:pt x="16" y="24"/>
                        <a:pt x="16" y="26"/>
                      </a:cubicBezTo>
                      <a:cubicBezTo>
                        <a:pt x="16" y="31"/>
                        <a:pt x="19" y="35"/>
                        <a:pt x="23" y="35"/>
                      </a:cubicBezTo>
                      <a:cubicBezTo>
                        <a:pt x="23" y="35"/>
                        <a:pt x="24" y="35"/>
                        <a:pt x="25" y="35"/>
                      </a:cubicBezTo>
                      <a:cubicBezTo>
                        <a:pt x="25" y="36"/>
                        <a:pt x="26" y="37"/>
                        <a:pt x="26" y="37"/>
                      </a:cubicBezTo>
                      <a:cubicBezTo>
                        <a:pt x="28" y="37"/>
                        <a:pt x="29" y="36"/>
                        <a:pt x="29" y="33"/>
                      </a:cubicBezTo>
                      <a:cubicBezTo>
                        <a:pt x="29" y="30"/>
                        <a:pt x="26" y="30"/>
                        <a:pt x="26" y="28"/>
                      </a:cubicBezTo>
                      <a:cubicBezTo>
                        <a:pt x="26" y="26"/>
                        <a:pt x="27" y="26"/>
                        <a:pt x="28" y="24"/>
                      </a:cubicBezTo>
                      <a:cubicBezTo>
                        <a:pt x="29" y="25"/>
                        <a:pt x="30" y="25"/>
                        <a:pt x="30" y="26"/>
                      </a:cubicBezTo>
                      <a:cubicBezTo>
                        <a:pt x="30" y="26"/>
                        <a:pt x="30" y="26"/>
                        <a:pt x="30" y="26"/>
                      </a:cubicBezTo>
                      <a:cubicBezTo>
                        <a:pt x="30" y="27"/>
                        <a:pt x="32" y="32"/>
                        <a:pt x="33" y="32"/>
                      </a:cubicBezTo>
                      <a:cubicBezTo>
                        <a:pt x="33" y="27"/>
                        <a:pt x="36" y="26"/>
                        <a:pt x="36" y="23"/>
                      </a:cubicBezTo>
                      <a:cubicBezTo>
                        <a:pt x="36" y="20"/>
                        <a:pt x="32" y="5"/>
                        <a:pt x="30" y="2"/>
                      </a:cubicBezTo>
                      <a:cubicBezTo>
                        <a:pt x="29" y="1"/>
                        <a:pt x="28" y="0"/>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3" name="Freeform 42">
                  <a:extLst>
                    <a:ext uri="{FF2B5EF4-FFF2-40B4-BE49-F238E27FC236}">
                      <a16:creationId xmlns:a16="http://schemas.microsoft.com/office/drawing/2014/main" id="{EAC6C4C0-7A9C-4101-9D8A-C40751C519F4}"/>
                    </a:ext>
                  </a:extLst>
                </p:cNvPr>
                <p:cNvSpPr/>
                <p:nvPr/>
              </p:nvSpPr>
              <p:spPr bwMode="auto">
                <a:xfrm>
                  <a:off x="5253038" y="2676526"/>
                  <a:ext cx="14288" cy="15875"/>
                </a:xfrm>
                <a:custGeom>
                  <a:avLst/>
                  <a:gdLst>
                    <a:gd name="T0" fmla="*/ 0 w 18"/>
                    <a:gd name="T1" fmla="*/ 21 h 21"/>
                    <a:gd name="T2" fmla="*/ 2 w 18"/>
                    <a:gd name="T3" fmla="*/ 21 h 21"/>
                    <a:gd name="T4" fmla="*/ 11 w 18"/>
                    <a:gd name="T5" fmla="*/ 9 h 21"/>
                    <a:gd name="T6" fmla="*/ 15 w 18"/>
                    <a:gd name="T7" fmla="*/ 6 h 21"/>
                    <a:gd name="T8" fmla="*/ 18 w 18"/>
                    <a:gd name="T9" fmla="*/ 5 h 21"/>
                    <a:gd name="T10" fmla="*/ 16 w 18"/>
                    <a:gd name="T11" fmla="*/ 0 h 21"/>
                    <a:gd name="T12" fmla="*/ 14 w 18"/>
                    <a:gd name="T13" fmla="*/ 4 h 21"/>
                    <a:gd name="T14" fmla="*/ 0 w 18"/>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1">
                      <a:moveTo>
                        <a:pt x="0" y="21"/>
                      </a:moveTo>
                      <a:cubicBezTo>
                        <a:pt x="2" y="21"/>
                        <a:pt x="2" y="21"/>
                        <a:pt x="2" y="21"/>
                      </a:cubicBezTo>
                      <a:cubicBezTo>
                        <a:pt x="5" y="19"/>
                        <a:pt x="10" y="15"/>
                        <a:pt x="11" y="9"/>
                      </a:cubicBezTo>
                      <a:cubicBezTo>
                        <a:pt x="13" y="9"/>
                        <a:pt x="15" y="9"/>
                        <a:pt x="15" y="6"/>
                      </a:cubicBezTo>
                      <a:cubicBezTo>
                        <a:pt x="17" y="6"/>
                        <a:pt x="17" y="5"/>
                        <a:pt x="18" y="5"/>
                      </a:cubicBezTo>
                      <a:cubicBezTo>
                        <a:pt x="17" y="4"/>
                        <a:pt x="16" y="3"/>
                        <a:pt x="16" y="0"/>
                      </a:cubicBezTo>
                      <a:cubicBezTo>
                        <a:pt x="15" y="1"/>
                        <a:pt x="15" y="2"/>
                        <a:pt x="14" y="4"/>
                      </a:cubicBezTo>
                      <a:cubicBezTo>
                        <a:pt x="12" y="10"/>
                        <a:pt x="3" y="13"/>
                        <a:pt x="0" y="2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4" name="Freeform 43">
                  <a:extLst>
                    <a:ext uri="{FF2B5EF4-FFF2-40B4-BE49-F238E27FC236}">
                      <a16:creationId xmlns:a16="http://schemas.microsoft.com/office/drawing/2014/main" id="{EC9C200E-B1E0-4D29-8CBE-D40CCAFD5A57}"/>
                    </a:ext>
                  </a:extLst>
                </p:cNvPr>
                <p:cNvSpPr/>
                <p:nvPr/>
              </p:nvSpPr>
              <p:spPr bwMode="auto">
                <a:xfrm>
                  <a:off x="5262563" y="2620963"/>
                  <a:ext cx="28575" cy="42863"/>
                </a:xfrm>
                <a:custGeom>
                  <a:avLst/>
                  <a:gdLst>
                    <a:gd name="T0" fmla="*/ 1 w 34"/>
                    <a:gd name="T1" fmla="*/ 31 h 53"/>
                    <a:gd name="T2" fmla="*/ 7 w 34"/>
                    <a:gd name="T3" fmla="*/ 36 h 53"/>
                    <a:gd name="T4" fmla="*/ 9 w 34"/>
                    <a:gd name="T5" fmla="*/ 34 h 53"/>
                    <a:gd name="T6" fmla="*/ 10 w 34"/>
                    <a:gd name="T7" fmla="*/ 34 h 53"/>
                    <a:gd name="T8" fmla="*/ 10 w 34"/>
                    <a:gd name="T9" fmla="*/ 37 h 53"/>
                    <a:gd name="T10" fmla="*/ 8 w 34"/>
                    <a:gd name="T11" fmla="*/ 40 h 53"/>
                    <a:gd name="T12" fmla="*/ 12 w 34"/>
                    <a:gd name="T13" fmla="*/ 44 h 53"/>
                    <a:gd name="T14" fmla="*/ 16 w 34"/>
                    <a:gd name="T15" fmla="*/ 42 h 53"/>
                    <a:gd name="T16" fmla="*/ 23 w 34"/>
                    <a:gd name="T17" fmla="*/ 48 h 53"/>
                    <a:gd name="T18" fmla="*/ 23 w 34"/>
                    <a:gd name="T19" fmla="*/ 43 h 53"/>
                    <a:gd name="T20" fmla="*/ 32 w 34"/>
                    <a:gd name="T21" fmla="*/ 51 h 53"/>
                    <a:gd name="T22" fmla="*/ 33 w 34"/>
                    <a:gd name="T23" fmla="*/ 53 h 53"/>
                    <a:gd name="T24" fmla="*/ 34 w 34"/>
                    <a:gd name="T25" fmla="*/ 52 h 53"/>
                    <a:gd name="T26" fmla="*/ 34 w 34"/>
                    <a:gd name="T27" fmla="*/ 50 h 53"/>
                    <a:gd name="T28" fmla="*/ 31 w 34"/>
                    <a:gd name="T29" fmla="*/ 46 h 53"/>
                    <a:gd name="T30" fmla="*/ 29 w 34"/>
                    <a:gd name="T31" fmla="*/ 46 h 53"/>
                    <a:gd name="T32" fmla="*/ 31 w 34"/>
                    <a:gd name="T33" fmla="*/ 43 h 53"/>
                    <a:gd name="T34" fmla="*/ 30 w 34"/>
                    <a:gd name="T35" fmla="*/ 43 h 53"/>
                    <a:gd name="T36" fmla="*/ 27 w 34"/>
                    <a:gd name="T37" fmla="*/ 45 h 53"/>
                    <a:gd name="T38" fmla="*/ 22 w 34"/>
                    <a:gd name="T39" fmla="*/ 38 h 53"/>
                    <a:gd name="T40" fmla="*/ 19 w 34"/>
                    <a:gd name="T41" fmla="*/ 40 h 53"/>
                    <a:gd name="T42" fmla="*/ 19 w 34"/>
                    <a:gd name="T43" fmla="*/ 42 h 53"/>
                    <a:gd name="T44" fmla="*/ 13 w 34"/>
                    <a:gd name="T45" fmla="*/ 30 h 53"/>
                    <a:gd name="T46" fmla="*/ 18 w 34"/>
                    <a:gd name="T47" fmla="*/ 18 h 53"/>
                    <a:gd name="T48" fmla="*/ 15 w 34"/>
                    <a:gd name="T49" fmla="*/ 6 h 53"/>
                    <a:gd name="T50" fmla="*/ 14 w 34"/>
                    <a:gd name="T51" fmla="*/ 4 h 53"/>
                    <a:gd name="T52" fmla="*/ 14 w 34"/>
                    <a:gd name="T53" fmla="*/ 2 h 53"/>
                    <a:gd name="T54" fmla="*/ 11 w 34"/>
                    <a:gd name="T55" fmla="*/ 5 h 53"/>
                    <a:gd name="T56" fmla="*/ 6 w 34"/>
                    <a:gd name="T57" fmla="*/ 0 h 53"/>
                    <a:gd name="T58" fmla="*/ 4 w 34"/>
                    <a:gd name="T59" fmla="*/ 5 h 53"/>
                    <a:gd name="T60" fmla="*/ 5 w 34"/>
                    <a:gd name="T61" fmla="*/ 14 h 53"/>
                    <a:gd name="T62" fmla="*/ 3 w 34"/>
                    <a:gd name="T63" fmla="*/ 22 h 53"/>
                    <a:gd name="T64" fmla="*/ 1 w 34"/>
                    <a:gd name="T65" fmla="*/ 3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53">
                      <a:moveTo>
                        <a:pt x="1" y="31"/>
                      </a:moveTo>
                      <a:cubicBezTo>
                        <a:pt x="1" y="33"/>
                        <a:pt x="6" y="36"/>
                        <a:pt x="7" y="36"/>
                      </a:cubicBezTo>
                      <a:cubicBezTo>
                        <a:pt x="8" y="36"/>
                        <a:pt x="8" y="35"/>
                        <a:pt x="9" y="34"/>
                      </a:cubicBezTo>
                      <a:cubicBezTo>
                        <a:pt x="10" y="34"/>
                        <a:pt x="10" y="34"/>
                        <a:pt x="10" y="34"/>
                      </a:cubicBezTo>
                      <a:cubicBezTo>
                        <a:pt x="10" y="37"/>
                        <a:pt x="10" y="37"/>
                        <a:pt x="10" y="37"/>
                      </a:cubicBezTo>
                      <a:cubicBezTo>
                        <a:pt x="10" y="38"/>
                        <a:pt x="9" y="38"/>
                        <a:pt x="8" y="40"/>
                      </a:cubicBezTo>
                      <a:cubicBezTo>
                        <a:pt x="8" y="41"/>
                        <a:pt x="10" y="44"/>
                        <a:pt x="12" y="44"/>
                      </a:cubicBezTo>
                      <a:cubicBezTo>
                        <a:pt x="14" y="44"/>
                        <a:pt x="15" y="42"/>
                        <a:pt x="16" y="42"/>
                      </a:cubicBezTo>
                      <a:cubicBezTo>
                        <a:pt x="20" y="42"/>
                        <a:pt x="20" y="48"/>
                        <a:pt x="23" y="48"/>
                      </a:cubicBezTo>
                      <a:cubicBezTo>
                        <a:pt x="23" y="46"/>
                        <a:pt x="22" y="45"/>
                        <a:pt x="23" y="43"/>
                      </a:cubicBezTo>
                      <a:cubicBezTo>
                        <a:pt x="25" y="46"/>
                        <a:pt x="31" y="48"/>
                        <a:pt x="32" y="51"/>
                      </a:cubicBezTo>
                      <a:cubicBezTo>
                        <a:pt x="32" y="52"/>
                        <a:pt x="33" y="53"/>
                        <a:pt x="33" y="53"/>
                      </a:cubicBezTo>
                      <a:cubicBezTo>
                        <a:pt x="34" y="53"/>
                        <a:pt x="34" y="52"/>
                        <a:pt x="34" y="52"/>
                      </a:cubicBezTo>
                      <a:cubicBezTo>
                        <a:pt x="34" y="51"/>
                        <a:pt x="34" y="51"/>
                        <a:pt x="34" y="50"/>
                      </a:cubicBezTo>
                      <a:cubicBezTo>
                        <a:pt x="33" y="50"/>
                        <a:pt x="31" y="49"/>
                        <a:pt x="31" y="46"/>
                      </a:cubicBezTo>
                      <a:cubicBezTo>
                        <a:pt x="31" y="47"/>
                        <a:pt x="29" y="47"/>
                        <a:pt x="29" y="46"/>
                      </a:cubicBezTo>
                      <a:cubicBezTo>
                        <a:pt x="29" y="45"/>
                        <a:pt x="31" y="45"/>
                        <a:pt x="31" y="43"/>
                      </a:cubicBezTo>
                      <a:cubicBezTo>
                        <a:pt x="31" y="43"/>
                        <a:pt x="30" y="43"/>
                        <a:pt x="30" y="43"/>
                      </a:cubicBezTo>
                      <a:cubicBezTo>
                        <a:pt x="29" y="43"/>
                        <a:pt x="28" y="45"/>
                        <a:pt x="27" y="45"/>
                      </a:cubicBezTo>
                      <a:cubicBezTo>
                        <a:pt x="26" y="45"/>
                        <a:pt x="25" y="38"/>
                        <a:pt x="22" y="38"/>
                      </a:cubicBezTo>
                      <a:cubicBezTo>
                        <a:pt x="21" y="38"/>
                        <a:pt x="19" y="39"/>
                        <a:pt x="19" y="40"/>
                      </a:cubicBezTo>
                      <a:cubicBezTo>
                        <a:pt x="19" y="41"/>
                        <a:pt x="19" y="41"/>
                        <a:pt x="19" y="42"/>
                      </a:cubicBezTo>
                      <a:cubicBezTo>
                        <a:pt x="17" y="40"/>
                        <a:pt x="13" y="34"/>
                        <a:pt x="13" y="30"/>
                      </a:cubicBezTo>
                      <a:cubicBezTo>
                        <a:pt x="13" y="24"/>
                        <a:pt x="18" y="24"/>
                        <a:pt x="18" y="18"/>
                      </a:cubicBezTo>
                      <a:cubicBezTo>
                        <a:pt x="18" y="13"/>
                        <a:pt x="15" y="9"/>
                        <a:pt x="15" y="6"/>
                      </a:cubicBezTo>
                      <a:cubicBezTo>
                        <a:pt x="15" y="5"/>
                        <a:pt x="14" y="4"/>
                        <a:pt x="14" y="4"/>
                      </a:cubicBezTo>
                      <a:cubicBezTo>
                        <a:pt x="14" y="3"/>
                        <a:pt x="14" y="3"/>
                        <a:pt x="14" y="2"/>
                      </a:cubicBezTo>
                      <a:cubicBezTo>
                        <a:pt x="13" y="3"/>
                        <a:pt x="12" y="5"/>
                        <a:pt x="11" y="5"/>
                      </a:cubicBezTo>
                      <a:cubicBezTo>
                        <a:pt x="8" y="5"/>
                        <a:pt x="9" y="0"/>
                        <a:pt x="6" y="0"/>
                      </a:cubicBezTo>
                      <a:cubicBezTo>
                        <a:pt x="4" y="0"/>
                        <a:pt x="4" y="3"/>
                        <a:pt x="4" y="5"/>
                      </a:cubicBezTo>
                      <a:cubicBezTo>
                        <a:pt x="3" y="9"/>
                        <a:pt x="5" y="11"/>
                        <a:pt x="5" y="14"/>
                      </a:cubicBezTo>
                      <a:cubicBezTo>
                        <a:pt x="5" y="16"/>
                        <a:pt x="4" y="20"/>
                        <a:pt x="3" y="22"/>
                      </a:cubicBezTo>
                      <a:cubicBezTo>
                        <a:pt x="0" y="21"/>
                        <a:pt x="1" y="27"/>
                        <a:pt x="1"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5" name="Freeform 44">
                  <a:extLst>
                    <a:ext uri="{FF2B5EF4-FFF2-40B4-BE49-F238E27FC236}">
                      <a16:creationId xmlns:a16="http://schemas.microsoft.com/office/drawing/2014/main" id="{7C18B689-F7BA-44BD-B137-2D10BCC32810}"/>
                    </a:ext>
                  </a:extLst>
                </p:cNvPr>
                <p:cNvSpPr/>
                <p:nvPr/>
              </p:nvSpPr>
              <p:spPr bwMode="auto">
                <a:xfrm>
                  <a:off x="5292725" y="2665413"/>
                  <a:ext cx="9525" cy="17463"/>
                </a:xfrm>
                <a:custGeom>
                  <a:avLst/>
                  <a:gdLst>
                    <a:gd name="T0" fmla="*/ 7 w 11"/>
                    <a:gd name="T1" fmla="*/ 1 h 21"/>
                    <a:gd name="T2" fmla="*/ 2 w 11"/>
                    <a:gd name="T3" fmla="*/ 0 h 21"/>
                    <a:gd name="T4" fmla="*/ 0 w 11"/>
                    <a:gd name="T5" fmla="*/ 1 h 21"/>
                    <a:gd name="T6" fmla="*/ 6 w 11"/>
                    <a:gd name="T7" fmla="*/ 9 h 21"/>
                    <a:gd name="T8" fmla="*/ 4 w 11"/>
                    <a:gd name="T9" fmla="*/ 11 h 21"/>
                    <a:gd name="T10" fmla="*/ 1 w 11"/>
                    <a:gd name="T11" fmla="*/ 10 h 21"/>
                    <a:gd name="T12" fmla="*/ 1 w 11"/>
                    <a:gd name="T13" fmla="*/ 12 h 21"/>
                    <a:gd name="T14" fmla="*/ 5 w 11"/>
                    <a:gd name="T15" fmla="*/ 16 h 21"/>
                    <a:gd name="T16" fmla="*/ 5 w 11"/>
                    <a:gd name="T17" fmla="*/ 17 h 21"/>
                    <a:gd name="T18" fmla="*/ 6 w 11"/>
                    <a:gd name="T19" fmla="*/ 21 h 21"/>
                    <a:gd name="T20" fmla="*/ 8 w 11"/>
                    <a:gd name="T21" fmla="*/ 21 h 21"/>
                    <a:gd name="T22" fmla="*/ 8 w 11"/>
                    <a:gd name="T23" fmla="*/ 19 h 21"/>
                    <a:gd name="T24" fmla="*/ 6 w 11"/>
                    <a:gd name="T25" fmla="*/ 14 h 21"/>
                    <a:gd name="T26" fmla="*/ 10 w 11"/>
                    <a:gd name="T27" fmla="*/ 14 h 21"/>
                    <a:gd name="T28" fmla="*/ 11 w 11"/>
                    <a:gd name="T29" fmla="*/ 11 h 21"/>
                    <a:gd name="T30" fmla="*/ 9 w 11"/>
                    <a:gd name="T31" fmla="*/ 8 h 21"/>
                    <a:gd name="T32" fmla="*/ 9 w 11"/>
                    <a:gd name="T33" fmla="*/ 4 h 21"/>
                    <a:gd name="T34" fmla="*/ 7 w 11"/>
                    <a:gd name="T35" fmla="*/ 4 h 21"/>
                    <a:gd name="T36" fmla="*/ 7 w 11"/>
                    <a:gd name="T3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21">
                      <a:moveTo>
                        <a:pt x="7" y="1"/>
                      </a:moveTo>
                      <a:cubicBezTo>
                        <a:pt x="5" y="1"/>
                        <a:pt x="4" y="0"/>
                        <a:pt x="2" y="0"/>
                      </a:cubicBezTo>
                      <a:cubicBezTo>
                        <a:pt x="1" y="0"/>
                        <a:pt x="0" y="1"/>
                        <a:pt x="0" y="1"/>
                      </a:cubicBezTo>
                      <a:cubicBezTo>
                        <a:pt x="0" y="3"/>
                        <a:pt x="6" y="5"/>
                        <a:pt x="6" y="9"/>
                      </a:cubicBezTo>
                      <a:cubicBezTo>
                        <a:pt x="6" y="10"/>
                        <a:pt x="5" y="11"/>
                        <a:pt x="4" y="11"/>
                      </a:cubicBezTo>
                      <a:cubicBezTo>
                        <a:pt x="4" y="11"/>
                        <a:pt x="2" y="11"/>
                        <a:pt x="1" y="10"/>
                      </a:cubicBezTo>
                      <a:cubicBezTo>
                        <a:pt x="1" y="12"/>
                        <a:pt x="1" y="12"/>
                        <a:pt x="1" y="12"/>
                      </a:cubicBezTo>
                      <a:cubicBezTo>
                        <a:pt x="1" y="13"/>
                        <a:pt x="3" y="16"/>
                        <a:pt x="5" y="16"/>
                      </a:cubicBezTo>
                      <a:cubicBezTo>
                        <a:pt x="5" y="17"/>
                        <a:pt x="5" y="17"/>
                        <a:pt x="5" y="17"/>
                      </a:cubicBezTo>
                      <a:cubicBezTo>
                        <a:pt x="4" y="19"/>
                        <a:pt x="4" y="21"/>
                        <a:pt x="6" y="21"/>
                      </a:cubicBezTo>
                      <a:cubicBezTo>
                        <a:pt x="7" y="21"/>
                        <a:pt x="7" y="21"/>
                        <a:pt x="8" y="21"/>
                      </a:cubicBezTo>
                      <a:cubicBezTo>
                        <a:pt x="8" y="19"/>
                        <a:pt x="8" y="19"/>
                        <a:pt x="8" y="19"/>
                      </a:cubicBezTo>
                      <a:cubicBezTo>
                        <a:pt x="7" y="19"/>
                        <a:pt x="6" y="16"/>
                        <a:pt x="6" y="14"/>
                      </a:cubicBezTo>
                      <a:cubicBezTo>
                        <a:pt x="10" y="14"/>
                        <a:pt x="10" y="14"/>
                        <a:pt x="10" y="14"/>
                      </a:cubicBezTo>
                      <a:cubicBezTo>
                        <a:pt x="10" y="13"/>
                        <a:pt x="10" y="12"/>
                        <a:pt x="11" y="11"/>
                      </a:cubicBezTo>
                      <a:cubicBezTo>
                        <a:pt x="10" y="11"/>
                        <a:pt x="9" y="8"/>
                        <a:pt x="9" y="8"/>
                      </a:cubicBezTo>
                      <a:cubicBezTo>
                        <a:pt x="9" y="8"/>
                        <a:pt x="9" y="6"/>
                        <a:pt x="9" y="4"/>
                      </a:cubicBezTo>
                      <a:cubicBezTo>
                        <a:pt x="8" y="4"/>
                        <a:pt x="8" y="4"/>
                        <a:pt x="7" y="4"/>
                      </a:cubicBezTo>
                      <a:cubicBezTo>
                        <a:pt x="8" y="3"/>
                        <a:pt x="7" y="2"/>
                        <a:pt x="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6" name="Freeform 45">
                  <a:extLst>
                    <a:ext uri="{FF2B5EF4-FFF2-40B4-BE49-F238E27FC236}">
                      <a16:creationId xmlns:a16="http://schemas.microsoft.com/office/drawing/2014/main" id="{9B48743D-648E-4311-9532-EAB574C8CAE2}"/>
                    </a:ext>
                  </a:extLst>
                </p:cNvPr>
                <p:cNvSpPr/>
                <p:nvPr/>
              </p:nvSpPr>
              <p:spPr bwMode="auto">
                <a:xfrm>
                  <a:off x="5278438" y="2670176"/>
                  <a:ext cx="7938" cy="11113"/>
                </a:xfrm>
                <a:custGeom>
                  <a:avLst/>
                  <a:gdLst>
                    <a:gd name="T0" fmla="*/ 3 w 9"/>
                    <a:gd name="T1" fmla="*/ 0 h 13"/>
                    <a:gd name="T2" fmla="*/ 2 w 9"/>
                    <a:gd name="T3" fmla="*/ 0 h 13"/>
                    <a:gd name="T4" fmla="*/ 0 w 9"/>
                    <a:gd name="T5" fmla="*/ 1 h 13"/>
                    <a:gd name="T6" fmla="*/ 1 w 9"/>
                    <a:gd name="T7" fmla="*/ 13 h 13"/>
                    <a:gd name="T8" fmla="*/ 9 w 9"/>
                    <a:gd name="T9" fmla="*/ 5 h 13"/>
                    <a:gd name="T10" fmla="*/ 3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3" y="0"/>
                      </a:moveTo>
                      <a:cubicBezTo>
                        <a:pt x="2" y="0"/>
                        <a:pt x="2" y="0"/>
                        <a:pt x="2" y="0"/>
                      </a:cubicBezTo>
                      <a:cubicBezTo>
                        <a:pt x="1" y="0"/>
                        <a:pt x="0" y="0"/>
                        <a:pt x="0" y="1"/>
                      </a:cubicBezTo>
                      <a:cubicBezTo>
                        <a:pt x="0" y="3"/>
                        <a:pt x="1" y="8"/>
                        <a:pt x="1" y="13"/>
                      </a:cubicBezTo>
                      <a:cubicBezTo>
                        <a:pt x="3" y="11"/>
                        <a:pt x="9" y="9"/>
                        <a:pt x="9" y="5"/>
                      </a:cubicBezTo>
                      <a:cubicBezTo>
                        <a:pt x="9" y="3"/>
                        <a:pt x="5" y="2"/>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7" name="Freeform 46">
                  <a:extLst>
                    <a:ext uri="{FF2B5EF4-FFF2-40B4-BE49-F238E27FC236}">
                      <a16:creationId xmlns:a16="http://schemas.microsoft.com/office/drawing/2014/main" id="{515F6CA9-236D-4CA3-86F6-3F620B00E7D9}"/>
                    </a:ext>
                  </a:extLst>
                </p:cNvPr>
                <p:cNvSpPr/>
                <p:nvPr/>
              </p:nvSpPr>
              <p:spPr bwMode="auto">
                <a:xfrm>
                  <a:off x="5283200" y="2676526"/>
                  <a:ext cx="6350" cy="14288"/>
                </a:xfrm>
                <a:custGeom>
                  <a:avLst/>
                  <a:gdLst>
                    <a:gd name="T0" fmla="*/ 5 w 9"/>
                    <a:gd name="T1" fmla="*/ 0 h 17"/>
                    <a:gd name="T2" fmla="*/ 3 w 9"/>
                    <a:gd name="T3" fmla="*/ 8 h 17"/>
                    <a:gd name="T4" fmla="*/ 0 w 9"/>
                    <a:gd name="T5" fmla="*/ 10 h 17"/>
                    <a:gd name="T6" fmla="*/ 6 w 9"/>
                    <a:gd name="T7" fmla="*/ 17 h 17"/>
                    <a:gd name="T8" fmla="*/ 7 w 9"/>
                    <a:gd name="T9" fmla="*/ 15 h 17"/>
                    <a:gd name="T10" fmla="*/ 6 w 9"/>
                    <a:gd name="T11" fmla="*/ 12 h 17"/>
                    <a:gd name="T12" fmla="*/ 9 w 9"/>
                    <a:gd name="T13" fmla="*/ 3 h 17"/>
                    <a:gd name="T14" fmla="*/ 5 w 9"/>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7">
                      <a:moveTo>
                        <a:pt x="5" y="0"/>
                      </a:moveTo>
                      <a:cubicBezTo>
                        <a:pt x="4" y="1"/>
                        <a:pt x="3" y="7"/>
                        <a:pt x="3" y="8"/>
                      </a:cubicBezTo>
                      <a:cubicBezTo>
                        <a:pt x="2" y="8"/>
                        <a:pt x="0" y="9"/>
                        <a:pt x="0" y="10"/>
                      </a:cubicBezTo>
                      <a:cubicBezTo>
                        <a:pt x="0" y="11"/>
                        <a:pt x="5" y="17"/>
                        <a:pt x="6" y="17"/>
                      </a:cubicBezTo>
                      <a:cubicBezTo>
                        <a:pt x="6" y="17"/>
                        <a:pt x="7" y="16"/>
                        <a:pt x="7" y="15"/>
                      </a:cubicBezTo>
                      <a:cubicBezTo>
                        <a:pt x="7" y="14"/>
                        <a:pt x="6" y="14"/>
                        <a:pt x="6" y="12"/>
                      </a:cubicBezTo>
                      <a:cubicBezTo>
                        <a:pt x="6" y="9"/>
                        <a:pt x="9" y="7"/>
                        <a:pt x="9" y="3"/>
                      </a:cubicBezTo>
                      <a:cubicBezTo>
                        <a:pt x="9" y="2"/>
                        <a:pt x="8"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8" name="Freeform 47">
                  <a:extLst>
                    <a:ext uri="{FF2B5EF4-FFF2-40B4-BE49-F238E27FC236}">
                      <a16:creationId xmlns:a16="http://schemas.microsoft.com/office/drawing/2014/main" id="{2571E894-FDFF-45EF-9FAF-CAD5EEF30F41}"/>
                    </a:ext>
                  </a:extLst>
                </p:cNvPr>
                <p:cNvSpPr/>
                <p:nvPr/>
              </p:nvSpPr>
              <p:spPr bwMode="auto">
                <a:xfrm>
                  <a:off x="5289550" y="2678113"/>
                  <a:ext cx="3175" cy="7938"/>
                </a:xfrm>
                <a:custGeom>
                  <a:avLst/>
                  <a:gdLst>
                    <a:gd name="T0" fmla="*/ 0 w 4"/>
                    <a:gd name="T1" fmla="*/ 10 h 10"/>
                    <a:gd name="T2" fmla="*/ 1 w 4"/>
                    <a:gd name="T3" fmla="*/ 10 h 10"/>
                    <a:gd name="T4" fmla="*/ 4 w 4"/>
                    <a:gd name="T5" fmla="*/ 0 h 10"/>
                    <a:gd name="T6" fmla="*/ 2 w 4"/>
                    <a:gd name="T7" fmla="*/ 0 h 10"/>
                    <a:gd name="T8" fmla="*/ 0 w 4"/>
                    <a:gd name="T9" fmla="*/ 10 h 10"/>
                  </a:gdLst>
                  <a:ahLst/>
                  <a:cxnLst>
                    <a:cxn ang="0">
                      <a:pos x="T0" y="T1"/>
                    </a:cxn>
                    <a:cxn ang="0">
                      <a:pos x="T2" y="T3"/>
                    </a:cxn>
                    <a:cxn ang="0">
                      <a:pos x="T4" y="T5"/>
                    </a:cxn>
                    <a:cxn ang="0">
                      <a:pos x="T6" y="T7"/>
                    </a:cxn>
                    <a:cxn ang="0">
                      <a:pos x="T8" y="T9"/>
                    </a:cxn>
                  </a:cxnLst>
                  <a:rect l="0" t="0" r="r" b="b"/>
                  <a:pathLst>
                    <a:path w="4" h="10">
                      <a:moveTo>
                        <a:pt x="0" y="10"/>
                      </a:moveTo>
                      <a:cubicBezTo>
                        <a:pt x="1" y="10"/>
                        <a:pt x="1" y="10"/>
                        <a:pt x="1" y="10"/>
                      </a:cubicBezTo>
                      <a:cubicBezTo>
                        <a:pt x="1" y="6"/>
                        <a:pt x="4" y="5"/>
                        <a:pt x="4" y="0"/>
                      </a:cubicBezTo>
                      <a:cubicBezTo>
                        <a:pt x="4" y="0"/>
                        <a:pt x="3" y="0"/>
                        <a:pt x="2" y="0"/>
                      </a:cubicBezTo>
                      <a:cubicBezTo>
                        <a:pt x="2" y="5"/>
                        <a:pt x="1" y="7"/>
                        <a:pt x="0" y="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9" name="Freeform 48">
                  <a:extLst>
                    <a:ext uri="{FF2B5EF4-FFF2-40B4-BE49-F238E27FC236}">
                      <a16:creationId xmlns:a16="http://schemas.microsoft.com/office/drawing/2014/main" id="{BCDF3755-89BC-4B02-BF44-AE9BBD9F50AE}"/>
                    </a:ext>
                  </a:extLst>
                </p:cNvPr>
                <p:cNvSpPr/>
                <p:nvPr/>
              </p:nvSpPr>
              <p:spPr bwMode="auto">
                <a:xfrm>
                  <a:off x="5291138" y="2682876"/>
                  <a:ext cx="4763" cy="4763"/>
                </a:xfrm>
                <a:custGeom>
                  <a:avLst/>
                  <a:gdLst>
                    <a:gd name="T0" fmla="*/ 6 w 6"/>
                    <a:gd name="T1" fmla="*/ 0 h 6"/>
                    <a:gd name="T2" fmla="*/ 2 w 6"/>
                    <a:gd name="T3" fmla="*/ 0 h 6"/>
                    <a:gd name="T4" fmla="*/ 0 w 6"/>
                    <a:gd name="T5" fmla="*/ 4 h 6"/>
                    <a:gd name="T6" fmla="*/ 1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cubicBezTo>
                        <a:pt x="5" y="2"/>
                        <a:pt x="4" y="1"/>
                        <a:pt x="2" y="0"/>
                      </a:cubicBezTo>
                      <a:cubicBezTo>
                        <a:pt x="2" y="2"/>
                        <a:pt x="0" y="3"/>
                        <a:pt x="0" y="4"/>
                      </a:cubicBezTo>
                      <a:cubicBezTo>
                        <a:pt x="0" y="5"/>
                        <a:pt x="1" y="6"/>
                        <a:pt x="1" y="6"/>
                      </a:cubicBezTo>
                      <a:cubicBezTo>
                        <a:pt x="4" y="6"/>
                        <a:pt x="6" y="3"/>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0" name="Freeform 49">
                  <a:extLst>
                    <a:ext uri="{FF2B5EF4-FFF2-40B4-BE49-F238E27FC236}">
                      <a16:creationId xmlns:a16="http://schemas.microsoft.com/office/drawing/2014/main" id="{770860D6-94D0-4F5E-B470-1ABCDB34DAD8}"/>
                    </a:ext>
                  </a:extLst>
                </p:cNvPr>
                <p:cNvSpPr/>
                <p:nvPr/>
              </p:nvSpPr>
              <p:spPr bwMode="auto">
                <a:xfrm>
                  <a:off x="5286375" y="2665413"/>
                  <a:ext cx="4763" cy="6350"/>
                </a:xfrm>
                <a:custGeom>
                  <a:avLst/>
                  <a:gdLst>
                    <a:gd name="T0" fmla="*/ 6 w 6"/>
                    <a:gd name="T1" fmla="*/ 7 h 8"/>
                    <a:gd name="T2" fmla="*/ 2 w 6"/>
                    <a:gd name="T3" fmla="*/ 0 h 8"/>
                    <a:gd name="T4" fmla="*/ 0 w 6"/>
                    <a:gd name="T5" fmla="*/ 0 h 8"/>
                    <a:gd name="T6" fmla="*/ 0 w 6"/>
                    <a:gd name="T7" fmla="*/ 4 h 8"/>
                    <a:gd name="T8" fmla="*/ 4 w 6"/>
                    <a:gd name="T9" fmla="*/ 4 h 8"/>
                    <a:gd name="T10" fmla="*/ 6 w 6"/>
                    <a:gd name="T11" fmla="*/ 7 h 8"/>
                  </a:gdLst>
                  <a:ahLst/>
                  <a:cxnLst>
                    <a:cxn ang="0">
                      <a:pos x="T0" y="T1"/>
                    </a:cxn>
                    <a:cxn ang="0">
                      <a:pos x="T2" y="T3"/>
                    </a:cxn>
                    <a:cxn ang="0">
                      <a:pos x="T4" y="T5"/>
                    </a:cxn>
                    <a:cxn ang="0">
                      <a:pos x="T6" y="T7"/>
                    </a:cxn>
                    <a:cxn ang="0">
                      <a:pos x="T8" y="T9"/>
                    </a:cxn>
                    <a:cxn ang="0">
                      <a:pos x="T10" y="T11"/>
                    </a:cxn>
                  </a:cxnLst>
                  <a:rect l="0" t="0" r="r" b="b"/>
                  <a:pathLst>
                    <a:path w="6" h="8">
                      <a:moveTo>
                        <a:pt x="6" y="7"/>
                      </a:moveTo>
                      <a:cubicBezTo>
                        <a:pt x="6" y="3"/>
                        <a:pt x="3" y="2"/>
                        <a:pt x="2" y="0"/>
                      </a:cubicBezTo>
                      <a:cubicBezTo>
                        <a:pt x="0" y="0"/>
                        <a:pt x="0" y="0"/>
                        <a:pt x="0" y="0"/>
                      </a:cubicBezTo>
                      <a:cubicBezTo>
                        <a:pt x="0" y="1"/>
                        <a:pt x="0" y="2"/>
                        <a:pt x="0" y="4"/>
                      </a:cubicBezTo>
                      <a:cubicBezTo>
                        <a:pt x="1" y="4"/>
                        <a:pt x="2" y="4"/>
                        <a:pt x="4" y="4"/>
                      </a:cubicBezTo>
                      <a:cubicBezTo>
                        <a:pt x="4" y="5"/>
                        <a:pt x="6" y="8"/>
                        <a:pt x="6"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1" name="Freeform 50">
                  <a:extLst>
                    <a:ext uri="{FF2B5EF4-FFF2-40B4-BE49-F238E27FC236}">
                      <a16:creationId xmlns:a16="http://schemas.microsoft.com/office/drawing/2014/main" id="{D5CE9270-9FD8-4A95-AC48-5F6C33731430}"/>
                    </a:ext>
                  </a:extLst>
                </p:cNvPr>
                <p:cNvSpPr/>
                <p:nvPr/>
              </p:nvSpPr>
              <p:spPr bwMode="auto">
                <a:xfrm>
                  <a:off x="5268913" y="2657476"/>
                  <a:ext cx="7938" cy="9525"/>
                </a:xfrm>
                <a:custGeom>
                  <a:avLst/>
                  <a:gdLst>
                    <a:gd name="T0" fmla="*/ 7 w 10"/>
                    <a:gd name="T1" fmla="*/ 11 h 11"/>
                    <a:gd name="T2" fmla="*/ 9 w 10"/>
                    <a:gd name="T3" fmla="*/ 5 h 11"/>
                    <a:gd name="T4" fmla="*/ 3 w 10"/>
                    <a:gd name="T5" fmla="*/ 1 h 11"/>
                    <a:gd name="T6" fmla="*/ 0 w 10"/>
                    <a:gd name="T7" fmla="*/ 0 h 11"/>
                    <a:gd name="T8" fmla="*/ 7 w 10"/>
                    <a:gd name="T9" fmla="*/ 11 h 11"/>
                  </a:gdLst>
                  <a:ahLst/>
                  <a:cxnLst>
                    <a:cxn ang="0">
                      <a:pos x="T0" y="T1"/>
                    </a:cxn>
                    <a:cxn ang="0">
                      <a:pos x="T2" y="T3"/>
                    </a:cxn>
                    <a:cxn ang="0">
                      <a:pos x="T4" y="T5"/>
                    </a:cxn>
                    <a:cxn ang="0">
                      <a:pos x="T6" y="T7"/>
                    </a:cxn>
                    <a:cxn ang="0">
                      <a:pos x="T8" y="T9"/>
                    </a:cxn>
                  </a:cxnLst>
                  <a:rect l="0" t="0" r="r" b="b"/>
                  <a:pathLst>
                    <a:path w="10" h="11">
                      <a:moveTo>
                        <a:pt x="7" y="11"/>
                      </a:moveTo>
                      <a:cubicBezTo>
                        <a:pt x="8" y="11"/>
                        <a:pt x="10" y="8"/>
                        <a:pt x="9" y="5"/>
                      </a:cubicBezTo>
                      <a:cubicBezTo>
                        <a:pt x="8" y="2"/>
                        <a:pt x="6" y="3"/>
                        <a:pt x="3" y="1"/>
                      </a:cubicBezTo>
                      <a:cubicBezTo>
                        <a:pt x="0" y="0"/>
                        <a:pt x="0" y="0"/>
                        <a:pt x="0" y="0"/>
                      </a:cubicBezTo>
                      <a:cubicBezTo>
                        <a:pt x="0" y="0"/>
                        <a:pt x="6" y="11"/>
                        <a:pt x="7"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2" name="Freeform 51">
                  <a:extLst>
                    <a:ext uri="{FF2B5EF4-FFF2-40B4-BE49-F238E27FC236}">
                      <a16:creationId xmlns:a16="http://schemas.microsoft.com/office/drawing/2014/main" id="{BCCADD27-4D4F-4A9A-866C-5DE85A4DCC94}"/>
                    </a:ext>
                  </a:extLst>
                </p:cNvPr>
                <p:cNvSpPr/>
                <p:nvPr/>
              </p:nvSpPr>
              <p:spPr bwMode="auto">
                <a:xfrm>
                  <a:off x="5276850" y="2659063"/>
                  <a:ext cx="1588" cy="1588"/>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1"/>
                        <a:pt x="2" y="1"/>
                        <a:pt x="2" y="0"/>
                      </a:cubicBezTo>
                      <a:cubicBezTo>
                        <a:pt x="2"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3" name="Freeform 52">
                  <a:extLst>
                    <a:ext uri="{FF2B5EF4-FFF2-40B4-BE49-F238E27FC236}">
                      <a16:creationId xmlns:a16="http://schemas.microsoft.com/office/drawing/2014/main" id="{F600FCE8-F816-4625-9EEB-6C76692D7C0C}"/>
                    </a:ext>
                  </a:extLst>
                </p:cNvPr>
                <p:cNvSpPr/>
                <p:nvPr/>
              </p:nvSpPr>
              <p:spPr bwMode="auto">
                <a:xfrm>
                  <a:off x="5265738" y="2568576"/>
                  <a:ext cx="14288" cy="22225"/>
                </a:xfrm>
                <a:custGeom>
                  <a:avLst/>
                  <a:gdLst>
                    <a:gd name="T0" fmla="*/ 5 w 17"/>
                    <a:gd name="T1" fmla="*/ 27 h 27"/>
                    <a:gd name="T2" fmla="*/ 10 w 17"/>
                    <a:gd name="T3" fmla="*/ 0 h 27"/>
                    <a:gd name="T4" fmla="*/ 1 w 17"/>
                    <a:gd name="T5" fmla="*/ 19 h 27"/>
                    <a:gd name="T6" fmla="*/ 5 w 17"/>
                    <a:gd name="T7" fmla="*/ 27 h 27"/>
                  </a:gdLst>
                  <a:ahLst/>
                  <a:cxnLst>
                    <a:cxn ang="0">
                      <a:pos x="T0" y="T1"/>
                    </a:cxn>
                    <a:cxn ang="0">
                      <a:pos x="T2" y="T3"/>
                    </a:cxn>
                    <a:cxn ang="0">
                      <a:pos x="T4" y="T5"/>
                    </a:cxn>
                    <a:cxn ang="0">
                      <a:pos x="T6" y="T7"/>
                    </a:cxn>
                  </a:cxnLst>
                  <a:rect l="0" t="0" r="r" b="b"/>
                  <a:pathLst>
                    <a:path w="17" h="27">
                      <a:moveTo>
                        <a:pt x="5" y="27"/>
                      </a:moveTo>
                      <a:cubicBezTo>
                        <a:pt x="11" y="27"/>
                        <a:pt x="17" y="0"/>
                        <a:pt x="10" y="0"/>
                      </a:cubicBezTo>
                      <a:cubicBezTo>
                        <a:pt x="6" y="0"/>
                        <a:pt x="1" y="12"/>
                        <a:pt x="1" y="19"/>
                      </a:cubicBezTo>
                      <a:cubicBezTo>
                        <a:pt x="1" y="23"/>
                        <a:pt x="0" y="27"/>
                        <a:pt x="5" y="2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4" name="Freeform 53">
                  <a:extLst>
                    <a:ext uri="{FF2B5EF4-FFF2-40B4-BE49-F238E27FC236}">
                      <a16:creationId xmlns:a16="http://schemas.microsoft.com/office/drawing/2014/main" id="{A3C9D294-CF93-4C4D-AF03-85EC2DA269CC}"/>
                    </a:ext>
                  </a:extLst>
                </p:cNvPr>
                <p:cNvSpPr/>
                <p:nvPr/>
              </p:nvSpPr>
              <p:spPr bwMode="auto">
                <a:xfrm>
                  <a:off x="5191125" y="2608263"/>
                  <a:ext cx="17463" cy="14288"/>
                </a:xfrm>
                <a:custGeom>
                  <a:avLst/>
                  <a:gdLst>
                    <a:gd name="T0" fmla="*/ 17 w 20"/>
                    <a:gd name="T1" fmla="*/ 0 h 18"/>
                    <a:gd name="T2" fmla="*/ 2 w 20"/>
                    <a:gd name="T3" fmla="*/ 7 h 18"/>
                    <a:gd name="T4" fmla="*/ 2 w 20"/>
                    <a:gd name="T5" fmla="*/ 12 h 18"/>
                    <a:gd name="T6" fmla="*/ 8 w 20"/>
                    <a:gd name="T7" fmla="*/ 18 h 18"/>
                    <a:gd name="T8" fmla="*/ 20 w 20"/>
                    <a:gd name="T9" fmla="*/ 4 h 18"/>
                    <a:gd name="T10" fmla="*/ 17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17" y="0"/>
                      </a:moveTo>
                      <a:cubicBezTo>
                        <a:pt x="13" y="0"/>
                        <a:pt x="4" y="7"/>
                        <a:pt x="2" y="7"/>
                      </a:cubicBezTo>
                      <a:cubicBezTo>
                        <a:pt x="0" y="7"/>
                        <a:pt x="2" y="10"/>
                        <a:pt x="2" y="12"/>
                      </a:cubicBezTo>
                      <a:cubicBezTo>
                        <a:pt x="2" y="16"/>
                        <a:pt x="4" y="18"/>
                        <a:pt x="8" y="18"/>
                      </a:cubicBezTo>
                      <a:cubicBezTo>
                        <a:pt x="12" y="18"/>
                        <a:pt x="20" y="9"/>
                        <a:pt x="20" y="4"/>
                      </a:cubicBezTo>
                      <a:cubicBezTo>
                        <a:pt x="20" y="3"/>
                        <a:pt x="18"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Freeform 54">
                  <a:extLst>
                    <a:ext uri="{FF2B5EF4-FFF2-40B4-BE49-F238E27FC236}">
                      <a16:creationId xmlns:a16="http://schemas.microsoft.com/office/drawing/2014/main" id="{A6395FEF-27B9-4A42-9F53-58D83EDC3A8A}"/>
                    </a:ext>
                  </a:extLst>
                </p:cNvPr>
                <p:cNvSpPr/>
                <p:nvPr/>
              </p:nvSpPr>
              <p:spPr bwMode="auto">
                <a:xfrm>
                  <a:off x="5172075" y="2765426"/>
                  <a:ext cx="9525" cy="9525"/>
                </a:xfrm>
                <a:custGeom>
                  <a:avLst/>
                  <a:gdLst>
                    <a:gd name="T0" fmla="*/ 5 w 12"/>
                    <a:gd name="T1" fmla="*/ 7 h 13"/>
                    <a:gd name="T2" fmla="*/ 7 w 12"/>
                    <a:gd name="T3" fmla="*/ 11 h 13"/>
                    <a:gd name="T4" fmla="*/ 11 w 12"/>
                    <a:gd name="T5" fmla="*/ 13 h 13"/>
                    <a:gd name="T6" fmla="*/ 12 w 12"/>
                    <a:gd name="T7" fmla="*/ 13 h 13"/>
                    <a:gd name="T8" fmla="*/ 12 w 12"/>
                    <a:gd name="T9" fmla="*/ 10 h 13"/>
                    <a:gd name="T10" fmla="*/ 5 w 12"/>
                    <a:gd name="T11" fmla="*/ 0 h 13"/>
                    <a:gd name="T12" fmla="*/ 0 w 12"/>
                    <a:gd name="T13" fmla="*/ 4 h 13"/>
                    <a:gd name="T14" fmla="*/ 5 w 12"/>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
                      <a:moveTo>
                        <a:pt x="5" y="7"/>
                      </a:moveTo>
                      <a:cubicBezTo>
                        <a:pt x="5" y="8"/>
                        <a:pt x="6" y="11"/>
                        <a:pt x="7" y="11"/>
                      </a:cubicBezTo>
                      <a:cubicBezTo>
                        <a:pt x="8" y="11"/>
                        <a:pt x="9" y="13"/>
                        <a:pt x="11" y="13"/>
                      </a:cubicBezTo>
                      <a:cubicBezTo>
                        <a:pt x="12" y="13"/>
                        <a:pt x="12" y="13"/>
                        <a:pt x="12" y="13"/>
                      </a:cubicBezTo>
                      <a:cubicBezTo>
                        <a:pt x="12" y="12"/>
                        <a:pt x="12" y="11"/>
                        <a:pt x="12" y="10"/>
                      </a:cubicBezTo>
                      <a:cubicBezTo>
                        <a:pt x="8" y="10"/>
                        <a:pt x="7" y="4"/>
                        <a:pt x="5" y="0"/>
                      </a:cubicBezTo>
                      <a:cubicBezTo>
                        <a:pt x="3" y="0"/>
                        <a:pt x="0" y="2"/>
                        <a:pt x="0" y="4"/>
                      </a:cubicBezTo>
                      <a:cubicBezTo>
                        <a:pt x="0" y="6"/>
                        <a:pt x="4" y="5"/>
                        <a:pt x="5"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Freeform 55">
                  <a:extLst>
                    <a:ext uri="{FF2B5EF4-FFF2-40B4-BE49-F238E27FC236}">
                      <a16:creationId xmlns:a16="http://schemas.microsoft.com/office/drawing/2014/main" id="{AE9127AA-075C-4A3D-B8B6-7342E7AC6179}"/>
                    </a:ext>
                  </a:extLst>
                </p:cNvPr>
                <p:cNvSpPr/>
                <p:nvPr/>
              </p:nvSpPr>
              <p:spPr bwMode="auto">
                <a:xfrm>
                  <a:off x="5187950" y="2773363"/>
                  <a:ext cx="4763" cy="3175"/>
                </a:xfrm>
                <a:custGeom>
                  <a:avLst/>
                  <a:gdLst>
                    <a:gd name="T0" fmla="*/ 3 w 6"/>
                    <a:gd name="T1" fmla="*/ 5 h 5"/>
                    <a:gd name="T2" fmla="*/ 6 w 6"/>
                    <a:gd name="T3" fmla="*/ 1 h 5"/>
                    <a:gd name="T4" fmla="*/ 3 w 6"/>
                    <a:gd name="T5" fmla="*/ 0 h 5"/>
                    <a:gd name="T6" fmla="*/ 0 w 6"/>
                    <a:gd name="T7" fmla="*/ 0 h 5"/>
                    <a:gd name="T8" fmla="*/ 0 w 6"/>
                    <a:gd name="T9" fmla="*/ 1 h 5"/>
                    <a:gd name="T10" fmla="*/ 3 w 6"/>
                    <a:gd name="T11" fmla="*/ 5 h 5"/>
                  </a:gdLst>
                  <a:ahLst/>
                  <a:cxnLst>
                    <a:cxn ang="0">
                      <a:pos x="T0" y="T1"/>
                    </a:cxn>
                    <a:cxn ang="0">
                      <a:pos x="T2" y="T3"/>
                    </a:cxn>
                    <a:cxn ang="0">
                      <a:pos x="T4" y="T5"/>
                    </a:cxn>
                    <a:cxn ang="0">
                      <a:pos x="T6" y="T7"/>
                    </a:cxn>
                    <a:cxn ang="0">
                      <a:pos x="T8" y="T9"/>
                    </a:cxn>
                    <a:cxn ang="0">
                      <a:pos x="T10" y="T11"/>
                    </a:cxn>
                  </a:cxnLst>
                  <a:rect l="0" t="0" r="r" b="b"/>
                  <a:pathLst>
                    <a:path w="6" h="5">
                      <a:moveTo>
                        <a:pt x="3" y="5"/>
                      </a:moveTo>
                      <a:cubicBezTo>
                        <a:pt x="4" y="5"/>
                        <a:pt x="5" y="3"/>
                        <a:pt x="6" y="1"/>
                      </a:cubicBezTo>
                      <a:cubicBezTo>
                        <a:pt x="5" y="1"/>
                        <a:pt x="4" y="0"/>
                        <a:pt x="3" y="0"/>
                      </a:cubicBezTo>
                      <a:cubicBezTo>
                        <a:pt x="0" y="0"/>
                        <a:pt x="0" y="0"/>
                        <a:pt x="0" y="0"/>
                      </a:cubicBezTo>
                      <a:cubicBezTo>
                        <a:pt x="0" y="0"/>
                        <a:pt x="0" y="1"/>
                        <a:pt x="0" y="1"/>
                      </a:cubicBezTo>
                      <a:cubicBezTo>
                        <a:pt x="0" y="3"/>
                        <a:pt x="1" y="5"/>
                        <a:pt x="3"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56">
                  <a:extLst>
                    <a:ext uri="{FF2B5EF4-FFF2-40B4-BE49-F238E27FC236}">
                      <a16:creationId xmlns:a16="http://schemas.microsoft.com/office/drawing/2014/main" id="{6098F6DC-50AB-4528-85F6-4FC80E8F673B}"/>
                    </a:ext>
                  </a:extLst>
                </p:cNvPr>
                <p:cNvSpPr/>
                <p:nvPr/>
              </p:nvSpPr>
              <p:spPr bwMode="auto">
                <a:xfrm>
                  <a:off x="5130800" y="2762251"/>
                  <a:ext cx="4763" cy="6350"/>
                </a:xfrm>
                <a:custGeom>
                  <a:avLst/>
                  <a:gdLst>
                    <a:gd name="T0" fmla="*/ 3 w 6"/>
                    <a:gd name="T1" fmla="*/ 0 h 9"/>
                    <a:gd name="T2" fmla="*/ 0 w 6"/>
                    <a:gd name="T3" fmla="*/ 0 h 9"/>
                    <a:gd name="T4" fmla="*/ 0 w 6"/>
                    <a:gd name="T5" fmla="*/ 1 h 9"/>
                    <a:gd name="T6" fmla="*/ 5 w 6"/>
                    <a:gd name="T7" fmla="*/ 9 h 9"/>
                    <a:gd name="T8" fmla="*/ 3 w 6"/>
                    <a:gd name="T9" fmla="*/ 2 h 9"/>
                    <a:gd name="T10" fmla="*/ 3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3" y="0"/>
                      </a:moveTo>
                      <a:cubicBezTo>
                        <a:pt x="0" y="0"/>
                        <a:pt x="0" y="0"/>
                        <a:pt x="0" y="0"/>
                      </a:cubicBezTo>
                      <a:cubicBezTo>
                        <a:pt x="0" y="1"/>
                        <a:pt x="0" y="1"/>
                        <a:pt x="0" y="1"/>
                      </a:cubicBezTo>
                      <a:cubicBezTo>
                        <a:pt x="0" y="4"/>
                        <a:pt x="4" y="9"/>
                        <a:pt x="5" y="9"/>
                      </a:cubicBezTo>
                      <a:cubicBezTo>
                        <a:pt x="6" y="6"/>
                        <a:pt x="4" y="4"/>
                        <a:pt x="3" y="2"/>
                      </a:cubicBez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8" name="Freeform 57">
                  <a:extLst>
                    <a:ext uri="{FF2B5EF4-FFF2-40B4-BE49-F238E27FC236}">
                      <a16:creationId xmlns:a16="http://schemas.microsoft.com/office/drawing/2014/main" id="{98276745-756A-41C9-AD5F-094A8C2E1AE8}"/>
                    </a:ext>
                  </a:extLst>
                </p:cNvPr>
                <p:cNvSpPr/>
                <p:nvPr/>
              </p:nvSpPr>
              <p:spPr bwMode="auto">
                <a:xfrm>
                  <a:off x="5122863" y="2746376"/>
                  <a:ext cx="6350" cy="6350"/>
                </a:xfrm>
                <a:custGeom>
                  <a:avLst/>
                  <a:gdLst>
                    <a:gd name="T0" fmla="*/ 1 w 7"/>
                    <a:gd name="T1" fmla="*/ 0 h 7"/>
                    <a:gd name="T2" fmla="*/ 0 w 7"/>
                    <a:gd name="T3" fmla="*/ 0 h 7"/>
                    <a:gd name="T4" fmla="*/ 0 w 7"/>
                    <a:gd name="T5" fmla="*/ 0 h 7"/>
                    <a:gd name="T6" fmla="*/ 5 w 7"/>
                    <a:gd name="T7" fmla="*/ 7 h 7"/>
                    <a:gd name="T8" fmla="*/ 1 w 7"/>
                    <a:gd name="T9" fmla="*/ 0 h 7"/>
                  </a:gdLst>
                  <a:ahLst/>
                  <a:cxnLst>
                    <a:cxn ang="0">
                      <a:pos x="T0" y="T1"/>
                    </a:cxn>
                    <a:cxn ang="0">
                      <a:pos x="T2" y="T3"/>
                    </a:cxn>
                    <a:cxn ang="0">
                      <a:pos x="T4" y="T5"/>
                    </a:cxn>
                    <a:cxn ang="0">
                      <a:pos x="T6" y="T7"/>
                    </a:cxn>
                    <a:cxn ang="0">
                      <a:pos x="T8" y="T9"/>
                    </a:cxn>
                  </a:cxnLst>
                  <a:rect l="0" t="0" r="r" b="b"/>
                  <a:pathLst>
                    <a:path w="7" h="7">
                      <a:moveTo>
                        <a:pt x="1" y="0"/>
                      </a:moveTo>
                      <a:cubicBezTo>
                        <a:pt x="0" y="0"/>
                        <a:pt x="0" y="0"/>
                        <a:pt x="0" y="0"/>
                      </a:cubicBezTo>
                      <a:cubicBezTo>
                        <a:pt x="0" y="0"/>
                        <a:pt x="0" y="0"/>
                        <a:pt x="0" y="0"/>
                      </a:cubicBezTo>
                      <a:cubicBezTo>
                        <a:pt x="0" y="2"/>
                        <a:pt x="4" y="7"/>
                        <a:pt x="5" y="7"/>
                      </a:cubicBezTo>
                      <a:cubicBezTo>
                        <a:pt x="7" y="7"/>
                        <a:pt x="3"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9" name="Freeform 58">
                  <a:extLst>
                    <a:ext uri="{FF2B5EF4-FFF2-40B4-BE49-F238E27FC236}">
                      <a16:creationId xmlns:a16="http://schemas.microsoft.com/office/drawing/2014/main" id="{CEC8FDA7-4F65-41B4-9509-DA1C535A6FFC}"/>
                    </a:ext>
                  </a:extLst>
                </p:cNvPr>
                <p:cNvSpPr/>
                <p:nvPr/>
              </p:nvSpPr>
              <p:spPr bwMode="auto">
                <a:xfrm>
                  <a:off x="5327650" y="2501901"/>
                  <a:ext cx="14288" cy="20638"/>
                </a:xfrm>
                <a:custGeom>
                  <a:avLst/>
                  <a:gdLst>
                    <a:gd name="T0" fmla="*/ 0 w 18"/>
                    <a:gd name="T1" fmla="*/ 8 h 26"/>
                    <a:gd name="T2" fmla="*/ 3 w 18"/>
                    <a:gd name="T3" fmla="*/ 11 h 26"/>
                    <a:gd name="T4" fmla="*/ 6 w 18"/>
                    <a:gd name="T5" fmla="*/ 10 h 26"/>
                    <a:gd name="T6" fmla="*/ 6 w 18"/>
                    <a:gd name="T7" fmla="*/ 7 h 26"/>
                    <a:gd name="T8" fmla="*/ 8 w 18"/>
                    <a:gd name="T9" fmla="*/ 11 h 26"/>
                    <a:gd name="T10" fmla="*/ 7 w 18"/>
                    <a:gd name="T11" fmla="*/ 15 h 26"/>
                    <a:gd name="T12" fmla="*/ 4 w 18"/>
                    <a:gd name="T13" fmla="*/ 20 h 26"/>
                    <a:gd name="T14" fmla="*/ 8 w 18"/>
                    <a:gd name="T15" fmla="*/ 25 h 26"/>
                    <a:gd name="T16" fmla="*/ 8 w 18"/>
                    <a:gd name="T17" fmla="*/ 23 h 26"/>
                    <a:gd name="T18" fmla="*/ 9 w 18"/>
                    <a:gd name="T19" fmla="*/ 26 h 26"/>
                    <a:gd name="T20" fmla="*/ 16 w 18"/>
                    <a:gd name="T21" fmla="*/ 11 h 26"/>
                    <a:gd name="T22" fmla="*/ 18 w 18"/>
                    <a:gd name="T23" fmla="*/ 11 h 26"/>
                    <a:gd name="T24" fmla="*/ 18 w 18"/>
                    <a:gd name="T25" fmla="*/ 8 h 26"/>
                    <a:gd name="T26" fmla="*/ 16 w 18"/>
                    <a:gd name="T27" fmla="*/ 6 h 26"/>
                    <a:gd name="T28" fmla="*/ 15 w 18"/>
                    <a:gd name="T29" fmla="*/ 2 h 26"/>
                    <a:gd name="T30" fmla="*/ 8 w 18"/>
                    <a:gd name="T31" fmla="*/ 0 h 26"/>
                    <a:gd name="T32" fmla="*/ 0 w 18"/>
                    <a:gd name="T33"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6">
                      <a:moveTo>
                        <a:pt x="0" y="8"/>
                      </a:moveTo>
                      <a:cubicBezTo>
                        <a:pt x="0" y="9"/>
                        <a:pt x="1" y="11"/>
                        <a:pt x="3" y="11"/>
                      </a:cubicBezTo>
                      <a:cubicBezTo>
                        <a:pt x="3" y="11"/>
                        <a:pt x="4" y="10"/>
                        <a:pt x="6" y="10"/>
                      </a:cubicBezTo>
                      <a:cubicBezTo>
                        <a:pt x="5" y="9"/>
                        <a:pt x="6" y="8"/>
                        <a:pt x="6" y="7"/>
                      </a:cubicBezTo>
                      <a:cubicBezTo>
                        <a:pt x="6" y="9"/>
                        <a:pt x="6" y="10"/>
                        <a:pt x="8" y="11"/>
                      </a:cubicBezTo>
                      <a:cubicBezTo>
                        <a:pt x="7" y="15"/>
                        <a:pt x="7" y="15"/>
                        <a:pt x="7" y="15"/>
                      </a:cubicBezTo>
                      <a:cubicBezTo>
                        <a:pt x="7" y="15"/>
                        <a:pt x="4" y="20"/>
                        <a:pt x="4" y="20"/>
                      </a:cubicBezTo>
                      <a:cubicBezTo>
                        <a:pt x="4" y="22"/>
                        <a:pt x="6" y="25"/>
                        <a:pt x="8" y="25"/>
                      </a:cubicBezTo>
                      <a:cubicBezTo>
                        <a:pt x="8" y="23"/>
                        <a:pt x="8" y="23"/>
                        <a:pt x="8" y="23"/>
                      </a:cubicBezTo>
                      <a:cubicBezTo>
                        <a:pt x="8" y="24"/>
                        <a:pt x="8" y="26"/>
                        <a:pt x="9" y="26"/>
                      </a:cubicBezTo>
                      <a:cubicBezTo>
                        <a:pt x="13" y="26"/>
                        <a:pt x="15" y="17"/>
                        <a:pt x="16" y="11"/>
                      </a:cubicBezTo>
                      <a:cubicBezTo>
                        <a:pt x="17" y="12"/>
                        <a:pt x="17" y="11"/>
                        <a:pt x="18" y="11"/>
                      </a:cubicBezTo>
                      <a:cubicBezTo>
                        <a:pt x="18" y="10"/>
                        <a:pt x="18" y="9"/>
                        <a:pt x="18" y="8"/>
                      </a:cubicBezTo>
                      <a:cubicBezTo>
                        <a:pt x="16" y="6"/>
                        <a:pt x="16" y="6"/>
                        <a:pt x="16" y="6"/>
                      </a:cubicBezTo>
                      <a:cubicBezTo>
                        <a:pt x="15" y="6"/>
                        <a:pt x="15" y="3"/>
                        <a:pt x="15" y="2"/>
                      </a:cubicBezTo>
                      <a:cubicBezTo>
                        <a:pt x="12" y="2"/>
                        <a:pt x="11" y="0"/>
                        <a:pt x="8" y="0"/>
                      </a:cubicBezTo>
                      <a:cubicBezTo>
                        <a:pt x="8" y="0"/>
                        <a:pt x="0" y="6"/>
                        <a:pt x="0"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0" name="Freeform 59">
                  <a:extLst>
                    <a:ext uri="{FF2B5EF4-FFF2-40B4-BE49-F238E27FC236}">
                      <a16:creationId xmlns:a16="http://schemas.microsoft.com/office/drawing/2014/main" id="{B1F19C6B-3E7A-46E9-8320-8A9E8173D35A}"/>
                    </a:ext>
                  </a:extLst>
                </p:cNvPr>
                <p:cNvSpPr/>
                <p:nvPr/>
              </p:nvSpPr>
              <p:spPr bwMode="auto">
                <a:xfrm>
                  <a:off x="5345113" y="2497138"/>
                  <a:ext cx="17463" cy="12700"/>
                </a:xfrm>
                <a:custGeom>
                  <a:avLst/>
                  <a:gdLst>
                    <a:gd name="T0" fmla="*/ 4 w 21"/>
                    <a:gd name="T1" fmla="*/ 16 h 16"/>
                    <a:gd name="T2" fmla="*/ 11 w 21"/>
                    <a:gd name="T3" fmla="*/ 8 h 16"/>
                    <a:gd name="T4" fmla="*/ 15 w 21"/>
                    <a:gd name="T5" fmla="*/ 11 h 16"/>
                    <a:gd name="T6" fmla="*/ 15 w 21"/>
                    <a:gd name="T7" fmla="*/ 0 h 16"/>
                    <a:gd name="T8" fmla="*/ 5 w 21"/>
                    <a:gd name="T9" fmla="*/ 4 h 16"/>
                    <a:gd name="T10" fmla="*/ 0 w 21"/>
                    <a:gd name="T11" fmla="*/ 8 h 16"/>
                    <a:gd name="T12" fmla="*/ 2 w 21"/>
                    <a:gd name="T13" fmla="*/ 12 h 16"/>
                    <a:gd name="T14" fmla="*/ 4 w 2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6">
                      <a:moveTo>
                        <a:pt x="4" y="16"/>
                      </a:moveTo>
                      <a:cubicBezTo>
                        <a:pt x="8" y="16"/>
                        <a:pt x="8" y="11"/>
                        <a:pt x="11" y="8"/>
                      </a:cubicBezTo>
                      <a:cubicBezTo>
                        <a:pt x="12" y="9"/>
                        <a:pt x="13" y="11"/>
                        <a:pt x="15" y="11"/>
                      </a:cubicBezTo>
                      <a:cubicBezTo>
                        <a:pt x="18" y="11"/>
                        <a:pt x="21" y="0"/>
                        <a:pt x="15" y="0"/>
                      </a:cubicBezTo>
                      <a:cubicBezTo>
                        <a:pt x="11" y="0"/>
                        <a:pt x="10" y="5"/>
                        <a:pt x="5" y="4"/>
                      </a:cubicBezTo>
                      <a:cubicBezTo>
                        <a:pt x="5" y="4"/>
                        <a:pt x="0" y="8"/>
                        <a:pt x="0" y="8"/>
                      </a:cubicBezTo>
                      <a:cubicBezTo>
                        <a:pt x="0" y="10"/>
                        <a:pt x="1" y="10"/>
                        <a:pt x="2" y="12"/>
                      </a:cubicBezTo>
                      <a:cubicBezTo>
                        <a:pt x="2" y="13"/>
                        <a:pt x="3" y="16"/>
                        <a:pt x="4"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1" name="Freeform 60">
                  <a:extLst>
                    <a:ext uri="{FF2B5EF4-FFF2-40B4-BE49-F238E27FC236}">
                      <a16:creationId xmlns:a16="http://schemas.microsoft.com/office/drawing/2014/main" id="{D02F1323-0B9A-46C9-B2F3-3E7A1DCB4378}"/>
                    </a:ext>
                  </a:extLst>
                </p:cNvPr>
                <p:cNvSpPr/>
                <p:nvPr/>
              </p:nvSpPr>
              <p:spPr bwMode="auto">
                <a:xfrm>
                  <a:off x="5335588" y="2439988"/>
                  <a:ext cx="73025" cy="65088"/>
                </a:xfrm>
                <a:custGeom>
                  <a:avLst/>
                  <a:gdLst>
                    <a:gd name="T0" fmla="*/ 45 w 88"/>
                    <a:gd name="T1" fmla="*/ 49 h 79"/>
                    <a:gd name="T2" fmla="*/ 36 w 88"/>
                    <a:gd name="T3" fmla="*/ 58 h 79"/>
                    <a:gd name="T4" fmla="*/ 19 w 88"/>
                    <a:gd name="T5" fmla="*/ 58 h 79"/>
                    <a:gd name="T6" fmla="*/ 4 w 88"/>
                    <a:gd name="T7" fmla="*/ 70 h 79"/>
                    <a:gd name="T8" fmla="*/ 0 w 88"/>
                    <a:gd name="T9" fmla="*/ 72 h 79"/>
                    <a:gd name="T10" fmla="*/ 4 w 88"/>
                    <a:gd name="T11" fmla="*/ 74 h 79"/>
                    <a:gd name="T12" fmla="*/ 18 w 88"/>
                    <a:gd name="T13" fmla="*/ 69 h 79"/>
                    <a:gd name="T14" fmla="*/ 24 w 88"/>
                    <a:gd name="T15" fmla="*/ 68 h 79"/>
                    <a:gd name="T16" fmla="*/ 27 w 88"/>
                    <a:gd name="T17" fmla="*/ 66 h 79"/>
                    <a:gd name="T18" fmla="*/ 35 w 88"/>
                    <a:gd name="T19" fmla="*/ 69 h 79"/>
                    <a:gd name="T20" fmla="*/ 34 w 88"/>
                    <a:gd name="T21" fmla="*/ 74 h 79"/>
                    <a:gd name="T22" fmla="*/ 34 w 88"/>
                    <a:gd name="T23" fmla="*/ 76 h 79"/>
                    <a:gd name="T24" fmla="*/ 38 w 88"/>
                    <a:gd name="T25" fmla="*/ 79 h 79"/>
                    <a:gd name="T26" fmla="*/ 45 w 88"/>
                    <a:gd name="T27" fmla="*/ 71 h 79"/>
                    <a:gd name="T28" fmla="*/ 48 w 88"/>
                    <a:gd name="T29" fmla="*/ 71 h 79"/>
                    <a:gd name="T30" fmla="*/ 45 w 88"/>
                    <a:gd name="T31" fmla="*/ 66 h 79"/>
                    <a:gd name="T32" fmla="*/ 46 w 88"/>
                    <a:gd name="T33" fmla="*/ 64 h 79"/>
                    <a:gd name="T34" fmla="*/ 54 w 88"/>
                    <a:gd name="T35" fmla="*/ 69 h 79"/>
                    <a:gd name="T36" fmla="*/ 60 w 88"/>
                    <a:gd name="T37" fmla="*/ 65 h 79"/>
                    <a:gd name="T38" fmla="*/ 63 w 88"/>
                    <a:gd name="T39" fmla="*/ 65 h 79"/>
                    <a:gd name="T40" fmla="*/ 64 w 88"/>
                    <a:gd name="T41" fmla="*/ 67 h 79"/>
                    <a:gd name="T42" fmla="*/ 72 w 88"/>
                    <a:gd name="T43" fmla="*/ 59 h 79"/>
                    <a:gd name="T44" fmla="*/ 71 w 88"/>
                    <a:gd name="T45" fmla="*/ 64 h 79"/>
                    <a:gd name="T46" fmla="*/ 78 w 88"/>
                    <a:gd name="T47" fmla="*/ 58 h 79"/>
                    <a:gd name="T48" fmla="*/ 76 w 88"/>
                    <a:gd name="T49" fmla="*/ 52 h 79"/>
                    <a:gd name="T50" fmla="*/ 80 w 88"/>
                    <a:gd name="T51" fmla="*/ 44 h 79"/>
                    <a:gd name="T52" fmla="*/ 81 w 88"/>
                    <a:gd name="T53" fmla="*/ 30 h 79"/>
                    <a:gd name="T54" fmla="*/ 84 w 88"/>
                    <a:gd name="T55" fmla="*/ 29 h 79"/>
                    <a:gd name="T56" fmla="*/ 84 w 88"/>
                    <a:gd name="T57" fmla="*/ 28 h 79"/>
                    <a:gd name="T58" fmla="*/ 88 w 88"/>
                    <a:gd name="T59" fmla="*/ 18 h 79"/>
                    <a:gd name="T60" fmla="*/ 84 w 88"/>
                    <a:gd name="T61" fmla="*/ 7 h 79"/>
                    <a:gd name="T62" fmla="*/ 83 w 88"/>
                    <a:gd name="T63" fmla="*/ 1 h 79"/>
                    <a:gd name="T64" fmla="*/ 80 w 88"/>
                    <a:gd name="T65" fmla="*/ 0 h 79"/>
                    <a:gd name="T66" fmla="*/ 81 w 88"/>
                    <a:gd name="T67" fmla="*/ 2 h 79"/>
                    <a:gd name="T68" fmla="*/ 81 w 88"/>
                    <a:gd name="T69" fmla="*/ 3 h 79"/>
                    <a:gd name="T70" fmla="*/ 78 w 88"/>
                    <a:gd name="T71" fmla="*/ 2 h 79"/>
                    <a:gd name="T72" fmla="*/ 72 w 88"/>
                    <a:gd name="T73" fmla="*/ 13 h 79"/>
                    <a:gd name="T74" fmla="*/ 73 w 88"/>
                    <a:gd name="T75" fmla="*/ 17 h 79"/>
                    <a:gd name="T76" fmla="*/ 57 w 88"/>
                    <a:gd name="T77" fmla="*/ 42 h 79"/>
                    <a:gd name="T78" fmla="*/ 49 w 88"/>
                    <a:gd name="T79" fmla="*/ 46 h 79"/>
                    <a:gd name="T80" fmla="*/ 48 w 88"/>
                    <a:gd name="T81" fmla="*/ 44 h 79"/>
                    <a:gd name="T82" fmla="*/ 49 w 88"/>
                    <a:gd name="T83" fmla="*/ 41 h 79"/>
                    <a:gd name="T84" fmla="*/ 45 w 88"/>
                    <a:gd name="T85" fmla="*/ 4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79">
                      <a:moveTo>
                        <a:pt x="45" y="49"/>
                      </a:moveTo>
                      <a:cubicBezTo>
                        <a:pt x="42" y="49"/>
                        <a:pt x="41" y="58"/>
                        <a:pt x="36" y="58"/>
                      </a:cubicBezTo>
                      <a:cubicBezTo>
                        <a:pt x="19" y="58"/>
                        <a:pt x="19" y="58"/>
                        <a:pt x="19" y="58"/>
                      </a:cubicBezTo>
                      <a:cubicBezTo>
                        <a:pt x="12" y="58"/>
                        <a:pt x="9" y="66"/>
                        <a:pt x="4" y="70"/>
                      </a:cubicBezTo>
                      <a:cubicBezTo>
                        <a:pt x="2" y="71"/>
                        <a:pt x="0" y="71"/>
                        <a:pt x="0" y="72"/>
                      </a:cubicBezTo>
                      <a:cubicBezTo>
                        <a:pt x="0" y="74"/>
                        <a:pt x="2" y="74"/>
                        <a:pt x="4" y="74"/>
                      </a:cubicBezTo>
                      <a:cubicBezTo>
                        <a:pt x="10" y="74"/>
                        <a:pt x="15" y="71"/>
                        <a:pt x="18" y="69"/>
                      </a:cubicBezTo>
                      <a:cubicBezTo>
                        <a:pt x="20" y="68"/>
                        <a:pt x="22" y="70"/>
                        <a:pt x="24" y="68"/>
                      </a:cubicBezTo>
                      <a:cubicBezTo>
                        <a:pt x="25" y="68"/>
                        <a:pt x="25" y="66"/>
                        <a:pt x="27" y="66"/>
                      </a:cubicBezTo>
                      <a:cubicBezTo>
                        <a:pt x="30" y="66"/>
                        <a:pt x="32" y="68"/>
                        <a:pt x="35" y="69"/>
                      </a:cubicBezTo>
                      <a:cubicBezTo>
                        <a:pt x="35" y="70"/>
                        <a:pt x="34" y="72"/>
                        <a:pt x="34" y="74"/>
                      </a:cubicBezTo>
                      <a:cubicBezTo>
                        <a:pt x="34" y="75"/>
                        <a:pt x="34" y="76"/>
                        <a:pt x="34" y="76"/>
                      </a:cubicBezTo>
                      <a:cubicBezTo>
                        <a:pt x="36" y="76"/>
                        <a:pt x="36" y="79"/>
                        <a:pt x="38" y="79"/>
                      </a:cubicBezTo>
                      <a:cubicBezTo>
                        <a:pt x="40" y="76"/>
                        <a:pt x="43" y="71"/>
                        <a:pt x="45" y="71"/>
                      </a:cubicBezTo>
                      <a:cubicBezTo>
                        <a:pt x="46" y="71"/>
                        <a:pt x="47" y="71"/>
                        <a:pt x="48" y="71"/>
                      </a:cubicBezTo>
                      <a:cubicBezTo>
                        <a:pt x="47" y="71"/>
                        <a:pt x="45" y="67"/>
                        <a:pt x="45" y="66"/>
                      </a:cubicBezTo>
                      <a:cubicBezTo>
                        <a:pt x="45" y="65"/>
                        <a:pt x="46" y="64"/>
                        <a:pt x="46" y="64"/>
                      </a:cubicBezTo>
                      <a:cubicBezTo>
                        <a:pt x="49" y="64"/>
                        <a:pt x="49" y="69"/>
                        <a:pt x="54" y="69"/>
                      </a:cubicBezTo>
                      <a:cubicBezTo>
                        <a:pt x="57" y="69"/>
                        <a:pt x="58" y="67"/>
                        <a:pt x="60" y="65"/>
                      </a:cubicBezTo>
                      <a:cubicBezTo>
                        <a:pt x="63" y="65"/>
                        <a:pt x="63" y="65"/>
                        <a:pt x="63" y="65"/>
                      </a:cubicBezTo>
                      <a:cubicBezTo>
                        <a:pt x="63" y="66"/>
                        <a:pt x="64" y="67"/>
                        <a:pt x="64" y="67"/>
                      </a:cubicBezTo>
                      <a:cubicBezTo>
                        <a:pt x="65" y="63"/>
                        <a:pt x="68" y="62"/>
                        <a:pt x="72" y="59"/>
                      </a:cubicBezTo>
                      <a:cubicBezTo>
                        <a:pt x="71" y="62"/>
                        <a:pt x="70" y="62"/>
                        <a:pt x="71" y="64"/>
                      </a:cubicBezTo>
                      <a:cubicBezTo>
                        <a:pt x="75" y="63"/>
                        <a:pt x="75" y="60"/>
                        <a:pt x="78" y="58"/>
                      </a:cubicBezTo>
                      <a:cubicBezTo>
                        <a:pt x="77" y="56"/>
                        <a:pt x="76" y="55"/>
                        <a:pt x="76" y="52"/>
                      </a:cubicBezTo>
                      <a:cubicBezTo>
                        <a:pt x="76" y="48"/>
                        <a:pt x="80" y="47"/>
                        <a:pt x="80" y="44"/>
                      </a:cubicBezTo>
                      <a:cubicBezTo>
                        <a:pt x="80" y="40"/>
                        <a:pt x="79" y="31"/>
                        <a:pt x="81" y="30"/>
                      </a:cubicBezTo>
                      <a:cubicBezTo>
                        <a:pt x="82" y="30"/>
                        <a:pt x="83" y="30"/>
                        <a:pt x="84" y="29"/>
                      </a:cubicBezTo>
                      <a:cubicBezTo>
                        <a:pt x="84" y="28"/>
                        <a:pt x="84" y="28"/>
                        <a:pt x="84" y="28"/>
                      </a:cubicBezTo>
                      <a:cubicBezTo>
                        <a:pt x="84" y="24"/>
                        <a:pt x="88" y="23"/>
                        <a:pt x="88" y="18"/>
                      </a:cubicBezTo>
                      <a:cubicBezTo>
                        <a:pt x="88" y="14"/>
                        <a:pt x="84" y="12"/>
                        <a:pt x="84" y="7"/>
                      </a:cubicBezTo>
                      <a:cubicBezTo>
                        <a:pt x="84" y="5"/>
                        <a:pt x="84" y="3"/>
                        <a:pt x="83" y="1"/>
                      </a:cubicBezTo>
                      <a:cubicBezTo>
                        <a:pt x="83" y="0"/>
                        <a:pt x="82" y="0"/>
                        <a:pt x="80" y="0"/>
                      </a:cubicBezTo>
                      <a:cubicBezTo>
                        <a:pt x="79" y="0"/>
                        <a:pt x="80" y="2"/>
                        <a:pt x="81" y="2"/>
                      </a:cubicBezTo>
                      <a:cubicBezTo>
                        <a:pt x="81" y="2"/>
                        <a:pt x="81" y="3"/>
                        <a:pt x="81" y="3"/>
                      </a:cubicBezTo>
                      <a:cubicBezTo>
                        <a:pt x="78" y="6"/>
                        <a:pt x="78" y="2"/>
                        <a:pt x="78" y="2"/>
                      </a:cubicBezTo>
                      <a:cubicBezTo>
                        <a:pt x="74" y="2"/>
                        <a:pt x="72" y="9"/>
                        <a:pt x="72" y="13"/>
                      </a:cubicBezTo>
                      <a:cubicBezTo>
                        <a:pt x="72" y="15"/>
                        <a:pt x="73" y="15"/>
                        <a:pt x="73" y="17"/>
                      </a:cubicBezTo>
                      <a:cubicBezTo>
                        <a:pt x="73" y="27"/>
                        <a:pt x="63" y="39"/>
                        <a:pt x="57" y="42"/>
                      </a:cubicBezTo>
                      <a:cubicBezTo>
                        <a:pt x="54" y="43"/>
                        <a:pt x="54" y="46"/>
                        <a:pt x="49" y="46"/>
                      </a:cubicBezTo>
                      <a:cubicBezTo>
                        <a:pt x="49" y="46"/>
                        <a:pt x="48" y="45"/>
                        <a:pt x="48" y="44"/>
                      </a:cubicBezTo>
                      <a:cubicBezTo>
                        <a:pt x="48" y="43"/>
                        <a:pt x="49" y="42"/>
                        <a:pt x="49" y="41"/>
                      </a:cubicBezTo>
                      <a:cubicBezTo>
                        <a:pt x="49" y="41"/>
                        <a:pt x="45" y="49"/>
                        <a:pt x="45" y="4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2" name="Freeform 61">
                  <a:extLst>
                    <a:ext uri="{FF2B5EF4-FFF2-40B4-BE49-F238E27FC236}">
                      <a16:creationId xmlns:a16="http://schemas.microsoft.com/office/drawing/2014/main" id="{0282BE29-A4F9-4549-8E4E-57E26930A8DE}"/>
                    </a:ext>
                  </a:extLst>
                </p:cNvPr>
                <p:cNvSpPr/>
                <p:nvPr/>
              </p:nvSpPr>
              <p:spPr bwMode="auto">
                <a:xfrm>
                  <a:off x="5394325" y="2403476"/>
                  <a:ext cx="36513" cy="34925"/>
                </a:xfrm>
                <a:custGeom>
                  <a:avLst/>
                  <a:gdLst>
                    <a:gd name="T0" fmla="*/ 5 w 45"/>
                    <a:gd name="T1" fmla="*/ 24 h 42"/>
                    <a:gd name="T2" fmla="*/ 0 w 45"/>
                    <a:gd name="T3" fmla="*/ 32 h 42"/>
                    <a:gd name="T4" fmla="*/ 1 w 45"/>
                    <a:gd name="T5" fmla="*/ 35 h 42"/>
                    <a:gd name="T6" fmla="*/ 1 w 45"/>
                    <a:gd name="T7" fmla="*/ 42 h 42"/>
                    <a:gd name="T8" fmla="*/ 3 w 45"/>
                    <a:gd name="T9" fmla="*/ 42 h 42"/>
                    <a:gd name="T10" fmla="*/ 10 w 45"/>
                    <a:gd name="T11" fmla="*/ 37 h 42"/>
                    <a:gd name="T12" fmla="*/ 4 w 45"/>
                    <a:gd name="T13" fmla="*/ 33 h 42"/>
                    <a:gd name="T14" fmla="*/ 13 w 45"/>
                    <a:gd name="T15" fmla="*/ 31 h 42"/>
                    <a:gd name="T16" fmla="*/ 15 w 45"/>
                    <a:gd name="T17" fmla="*/ 29 h 42"/>
                    <a:gd name="T18" fmla="*/ 26 w 45"/>
                    <a:gd name="T19" fmla="*/ 36 h 42"/>
                    <a:gd name="T20" fmla="*/ 36 w 45"/>
                    <a:gd name="T21" fmla="*/ 25 h 42"/>
                    <a:gd name="T22" fmla="*/ 45 w 45"/>
                    <a:gd name="T23" fmla="*/ 22 h 42"/>
                    <a:gd name="T24" fmla="*/ 42 w 45"/>
                    <a:gd name="T25" fmla="*/ 18 h 42"/>
                    <a:gd name="T26" fmla="*/ 43 w 45"/>
                    <a:gd name="T27" fmla="*/ 14 h 42"/>
                    <a:gd name="T28" fmla="*/ 37 w 45"/>
                    <a:gd name="T29" fmla="*/ 15 h 42"/>
                    <a:gd name="T30" fmla="*/ 16 w 45"/>
                    <a:gd name="T31" fmla="*/ 0 h 42"/>
                    <a:gd name="T32" fmla="*/ 14 w 45"/>
                    <a:gd name="T33" fmla="*/ 4 h 42"/>
                    <a:gd name="T34" fmla="*/ 16 w 45"/>
                    <a:gd name="T35" fmla="*/ 7 h 42"/>
                    <a:gd name="T36" fmla="*/ 9 w 45"/>
                    <a:gd name="T37" fmla="*/ 23 h 42"/>
                    <a:gd name="T38" fmla="*/ 6 w 45"/>
                    <a:gd name="T39" fmla="*/ 23 h 42"/>
                    <a:gd name="T40" fmla="*/ 7 w 45"/>
                    <a:gd name="T41" fmla="*/ 23 h 42"/>
                    <a:gd name="T42" fmla="*/ 5 w 45"/>
                    <a:gd name="T43" fmla="*/ 22 h 42"/>
                    <a:gd name="T44" fmla="*/ 5 w 45"/>
                    <a:gd name="T45"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42">
                      <a:moveTo>
                        <a:pt x="5" y="24"/>
                      </a:moveTo>
                      <a:cubicBezTo>
                        <a:pt x="4" y="26"/>
                        <a:pt x="0" y="29"/>
                        <a:pt x="0" y="32"/>
                      </a:cubicBezTo>
                      <a:cubicBezTo>
                        <a:pt x="0" y="33"/>
                        <a:pt x="1" y="34"/>
                        <a:pt x="1" y="35"/>
                      </a:cubicBezTo>
                      <a:cubicBezTo>
                        <a:pt x="1" y="42"/>
                        <a:pt x="1" y="42"/>
                        <a:pt x="1" y="42"/>
                      </a:cubicBezTo>
                      <a:cubicBezTo>
                        <a:pt x="3" y="42"/>
                        <a:pt x="3" y="42"/>
                        <a:pt x="3" y="42"/>
                      </a:cubicBezTo>
                      <a:cubicBezTo>
                        <a:pt x="5" y="40"/>
                        <a:pt x="7" y="41"/>
                        <a:pt x="10" y="37"/>
                      </a:cubicBezTo>
                      <a:cubicBezTo>
                        <a:pt x="9" y="36"/>
                        <a:pt x="4" y="36"/>
                        <a:pt x="4" y="33"/>
                      </a:cubicBezTo>
                      <a:cubicBezTo>
                        <a:pt x="4" y="28"/>
                        <a:pt x="9" y="31"/>
                        <a:pt x="13" y="31"/>
                      </a:cubicBezTo>
                      <a:cubicBezTo>
                        <a:pt x="13" y="30"/>
                        <a:pt x="14" y="29"/>
                        <a:pt x="15" y="29"/>
                      </a:cubicBezTo>
                      <a:cubicBezTo>
                        <a:pt x="19" y="32"/>
                        <a:pt x="22" y="33"/>
                        <a:pt x="26" y="36"/>
                      </a:cubicBezTo>
                      <a:cubicBezTo>
                        <a:pt x="29" y="32"/>
                        <a:pt x="31" y="25"/>
                        <a:pt x="36" y="25"/>
                      </a:cubicBezTo>
                      <a:cubicBezTo>
                        <a:pt x="40" y="25"/>
                        <a:pt x="42" y="24"/>
                        <a:pt x="45" y="22"/>
                      </a:cubicBezTo>
                      <a:cubicBezTo>
                        <a:pt x="44" y="22"/>
                        <a:pt x="42" y="20"/>
                        <a:pt x="42" y="18"/>
                      </a:cubicBezTo>
                      <a:cubicBezTo>
                        <a:pt x="42" y="17"/>
                        <a:pt x="43" y="16"/>
                        <a:pt x="43" y="14"/>
                      </a:cubicBezTo>
                      <a:cubicBezTo>
                        <a:pt x="42" y="13"/>
                        <a:pt x="40" y="15"/>
                        <a:pt x="37" y="15"/>
                      </a:cubicBezTo>
                      <a:cubicBezTo>
                        <a:pt x="27" y="15"/>
                        <a:pt x="23" y="5"/>
                        <a:pt x="16" y="0"/>
                      </a:cubicBezTo>
                      <a:cubicBezTo>
                        <a:pt x="15" y="1"/>
                        <a:pt x="14" y="2"/>
                        <a:pt x="14" y="4"/>
                      </a:cubicBezTo>
                      <a:cubicBezTo>
                        <a:pt x="14" y="5"/>
                        <a:pt x="16" y="6"/>
                        <a:pt x="16" y="7"/>
                      </a:cubicBezTo>
                      <a:cubicBezTo>
                        <a:pt x="16" y="11"/>
                        <a:pt x="14" y="23"/>
                        <a:pt x="9" y="23"/>
                      </a:cubicBezTo>
                      <a:cubicBezTo>
                        <a:pt x="8" y="23"/>
                        <a:pt x="7" y="23"/>
                        <a:pt x="6" y="23"/>
                      </a:cubicBezTo>
                      <a:cubicBezTo>
                        <a:pt x="7" y="23"/>
                        <a:pt x="7" y="23"/>
                        <a:pt x="7" y="23"/>
                      </a:cubicBezTo>
                      <a:cubicBezTo>
                        <a:pt x="6" y="23"/>
                        <a:pt x="5" y="22"/>
                        <a:pt x="5" y="22"/>
                      </a:cubicBezTo>
                      <a:lnTo>
                        <a:pt x="5"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3" name="Freeform 62">
                  <a:extLst>
                    <a:ext uri="{FF2B5EF4-FFF2-40B4-BE49-F238E27FC236}">
                      <a16:creationId xmlns:a16="http://schemas.microsoft.com/office/drawing/2014/main" id="{7C7C752F-5580-40A3-B957-2AEF8505E5D5}"/>
                    </a:ext>
                  </a:extLst>
                </p:cNvPr>
                <p:cNvSpPr/>
                <p:nvPr/>
              </p:nvSpPr>
              <p:spPr bwMode="auto">
                <a:xfrm>
                  <a:off x="5429250" y="2413001"/>
                  <a:ext cx="6350" cy="6350"/>
                </a:xfrm>
                <a:custGeom>
                  <a:avLst/>
                  <a:gdLst>
                    <a:gd name="T0" fmla="*/ 1 w 7"/>
                    <a:gd name="T1" fmla="*/ 4 h 7"/>
                    <a:gd name="T2" fmla="*/ 1 w 7"/>
                    <a:gd name="T3" fmla="*/ 7 h 7"/>
                    <a:gd name="T4" fmla="*/ 7 w 7"/>
                    <a:gd name="T5" fmla="*/ 0 h 7"/>
                    <a:gd name="T6" fmla="*/ 6 w 7"/>
                    <a:gd name="T7" fmla="*/ 0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0" y="5"/>
                        <a:pt x="0" y="7"/>
                        <a:pt x="1" y="7"/>
                      </a:cubicBezTo>
                      <a:cubicBezTo>
                        <a:pt x="3" y="7"/>
                        <a:pt x="6" y="2"/>
                        <a:pt x="7" y="0"/>
                      </a:cubicBezTo>
                      <a:cubicBezTo>
                        <a:pt x="6" y="0"/>
                        <a:pt x="6" y="0"/>
                        <a:pt x="6" y="0"/>
                      </a:cubicBezTo>
                      <a:cubicBezTo>
                        <a:pt x="4" y="0"/>
                        <a:pt x="2" y="2"/>
                        <a:pt x="1"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4" name="Freeform 63">
                  <a:extLst>
                    <a:ext uri="{FF2B5EF4-FFF2-40B4-BE49-F238E27FC236}">
                      <a16:creationId xmlns:a16="http://schemas.microsoft.com/office/drawing/2014/main" id="{4CBF9C46-20C0-442B-A647-496D8D3F5AB0}"/>
                    </a:ext>
                  </a:extLst>
                </p:cNvPr>
                <p:cNvSpPr/>
                <p:nvPr/>
              </p:nvSpPr>
              <p:spPr bwMode="auto">
                <a:xfrm>
                  <a:off x="5435600" y="2411413"/>
                  <a:ext cx="0" cy="1588"/>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5" name="Freeform 64">
                  <a:extLst>
                    <a:ext uri="{FF2B5EF4-FFF2-40B4-BE49-F238E27FC236}">
                      <a16:creationId xmlns:a16="http://schemas.microsoft.com/office/drawing/2014/main" id="{9566D06C-268A-4840-B16E-270AAD26A406}"/>
                    </a:ext>
                  </a:extLst>
                </p:cNvPr>
                <p:cNvSpPr/>
                <p:nvPr/>
              </p:nvSpPr>
              <p:spPr bwMode="auto">
                <a:xfrm>
                  <a:off x="5441950" y="2403476"/>
                  <a:ext cx="9525" cy="6350"/>
                </a:xfrm>
                <a:custGeom>
                  <a:avLst/>
                  <a:gdLst>
                    <a:gd name="T0" fmla="*/ 6 w 11"/>
                    <a:gd name="T1" fmla="*/ 0 h 8"/>
                    <a:gd name="T2" fmla="*/ 0 w 11"/>
                    <a:gd name="T3" fmla="*/ 7 h 8"/>
                    <a:gd name="T4" fmla="*/ 0 w 11"/>
                    <a:gd name="T5" fmla="*/ 8 h 8"/>
                    <a:gd name="T6" fmla="*/ 11 w 11"/>
                    <a:gd name="T7" fmla="*/ 2 h 8"/>
                    <a:gd name="T8" fmla="*/ 11 w 11"/>
                    <a:gd name="T9" fmla="*/ 0 h 8"/>
                    <a:gd name="T10" fmla="*/ 6 w 11"/>
                    <a:gd name="T11" fmla="*/ 0 h 8"/>
                  </a:gdLst>
                  <a:ahLst/>
                  <a:cxnLst>
                    <a:cxn ang="0">
                      <a:pos x="T0" y="T1"/>
                    </a:cxn>
                    <a:cxn ang="0">
                      <a:pos x="T2" y="T3"/>
                    </a:cxn>
                    <a:cxn ang="0">
                      <a:pos x="T4" y="T5"/>
                    </a:cxn>
                    <a:cxn ang="0">
                      <a:pos x="T6" y="T7"/>
                    </a:cxn>
                    <a:cxn ang="0">
                      <a:pos x="T8" y="T9"/>
                    </a:cxn>
                    <a:cxn ang="0">
                      <a:pos x="T10" y="T11"/>
                    </a:cxn>
                  </a:cxnLst>
                  <a:rect l="0" t="0" r="r" b="b"/>
                  <a:pathLst>
                    <a:path w="11" h="8">
                      <a:moveTo>
                        <a:pt x="6" y="0"/>
                      </a:moveTo>
                      <a:cubicBezTo>
                        <a:pt x="3" y="0"/>
                        <a:pt x="0" y="7"/>
                        <a:pt x="0" y="7"/>
                      </a:cubicBezTo>
                      <a:cubicBezTo>
                        <a:pt x="0" y="7"/>
                        <a:pt x="0" y="8"/>
                        <a:pt x="0" y="8"/>
                      </a:cubicBezTo>
                      <a:cubicBezTo>
                        <a:pt x="4" y="8"/>
                        <a:pt x="4" y="2"/>
                        <a:pt x="11" y="2"/>
                      </a:cubicBezTo>
                      <a:cubicBezTo>
                        <a:pt x="11" y="0"/>
                        <a:pt x="11" y="0"/>
                        <a:pt x="11" y="0"/>
                      </a:cubicBezTo>
                      <a:cubicBezTo>
                        <a:pt x="9" y="0"/>
                        <a:pt x="8"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6" name="Freeform 65">
                  <a:extLst>
                    <a:ext uri="{FF2B5EF4-FFF2-40B4-BE49-F238E27FC236}">
                      <a16:creationId xmlns:a16="http://schemas.microsoft.com/office/drawing/2014/main" id="{445C388A-8626-4AD4-9064-0CC871673AD8}"/>
                    </a:ext>
                  </a:extLst>
                </p:cNvPr>
                <p:cNvSpPr/>
                <p:nvPr/>
              </p:nvSpPr>
              <p:spPr bwMode="auto">
                <a:xfrm>
                  <a:off x="5457825" y="2395538"/>
                  <a:ext cx="4763" cy="4763"/>
                </a:xfrm>
                <a:custGeom>
                  <a:avLst/>
                  <a:gdLst>
                    <a:gd name="T0" fmla="*/ 0 w 5"/>
                    <a:gd name="T1" fmla="*/ 6 h 6"/>
                    <a:gd name="T2" fmla="*/ 5 w 5"/>
                    <a:gd name="T3" fmla="*/ 0 h 6"/>
                    <a:gd name="T4" fmla="*/ 1 w 5"/>
                    <a:gd name="T5" fmla="*/ 2 h 6"/>
                    <a:gd name="T6" fmla="*/ 0 w 5"/>
                    <a:gd name="T7" fmla="*/ 4 h 6"/>
                    <a:gd name="T8" fmla="*/ 0 w 5"/>
                    <a:gd name="T9" fmla="*/ 6 h 6"/>
                  </a:gdLst>
                  <a:ahLst/>
                  <a:cxnLst>
                    <a:cxn ang="0">
                      <a:pos x="T0" y="T1"/>
                    </a:cxn>
                    <a:cxn ang="0">
                      <a:pos x="T2" y="T3"/>
                    </a:cxn>
                    <a:cxn ang="0">
                      <a:pos x="T4" y="T5"/>
                    </a:cxn>
                    <a:cxn ang="0">
                      <a:pos x="T6" y="T7"/>
                    </a:cxn>
                    <a:cxn ang="0">
                      <a:pos x="T8" y="T9"/>
                    </a:cxn>
                  </a:cxnLst>
                  <a:rect l="0" t="0" r="r" b="b"/>
                  <a:pathLst>
                    <a:path w="5" h="6">
                      <a:moveTo>
                        <a:pt x="0" y="6"/>
                      </a:moveTo>
                      <a:cubicBezTo>
                        <a:pt x="3" y="6"/>
                        <a:pt x="5" y="2"/>
                        <a:pt x="5" y="0"/>
                      </a:cubicBezTo>
                      <a:cubicBezTo>
                        <a:pt x="5" y="0"/>
                        <a:pt x="1" y="0"/>
                        <a:pt x="1" y="2"/>
                      </a:cubicBezTo>
                      <a:cubicBezTo>
                        <a:pt x="0" y="3"/>
                        <a:pt x="1" y="4"/>
                        <a:pt x="0" y="4"/>
                      </a:cubicBezTo>
                      <a:cubicBezTo>
                        <a:pt x="0" y="4"/>
                        <a:pt x="0" y="6"/>
                        <a:pt x="0"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7" name="Freeform 66">
                  <a:extLst>
                    <a:ext uri="{FF2B5EF4-FFF2-40B4-BE49-F238E27FC236}">
                      <a16:creationId xmlns:a16="http://schemas.microsoft.com/office/drawing/2014/main" id="{97A04170-92FB-4E62-93C9-450B1D0C300A}"/>
                    </a:ext>
                  </a:extLst>
                </p:cNvPr>
                <p:cNvSpPr/>
                <p:nvPr/>
              </p:nvSpPr>
              <p:spPr bwMode="auto">
                <a:xfrm>
                  <a:off x="5405438" y="2319338"/>
                  <a:ext cx="17463" cy="79375"/>
                </a:xfrm>
                <a:custGeom>
                  <a:avLst/>
                  <a:gdLst>
                    <a:gd name="T0" fmla="*/ 12 w 22"/>
                    <a:gd name="T1" fmla="*/ 14 h 96"/>
                    <a:gd name="T2" fmla="*/ 9 w 22"/>
                    <a:gd name="T3" fmla="*/ 0 h 96"/>
                    <a:gd name="T4" fmla="*/ 7 w 22"/>
                    <a:gd name="T5" fmla="*/ 0 h 96"/>
                    <a:gd name="T6" fmla="*/ 7 w 22"/>
                    <a:gd name="T7" fmla="*/ 6 h 96"/>
                    <a:gd name="T8" fmla="*/ 6 w 22"/>
                    <a:gd name="T9" fmla="*/ 10 h 96"/>
                    <a:gd name="T10" fmla="*/ 0 w 22"/>
                    <a:gd name="T11" fmla="*/ 26 h 96"/>
                    <a:gd name="T12" fmla="*/ 4 w 22"/>
                    <a:gd name="T13" fmla="*/ 37 h 96"/>
                    <a:gd name="T14" fmla="*/ 4 w 22"/>
                    <a:gd name="T15" fmla="*/ 55 h 96"/>
                    <a:gd name="T16" fmla="*/ 3 w 22"/>
                    <a:gd name="T17" fmla="*/ 64 h 96"/>
                    <a:gd name="T18" fmla="*/ 4 w 22"/>
                    <a:gd name="T19" fmla="*/ 73 h 96"/>
                    <a:gd name="T20" fmla="*/ 3 w 22"/>
                    <a:gd name="T21" fmla="*/ 87 h 96"/>
                    <a:gd name="T22" fmla="*/ 3 w 22"/>
                    <a:gd name="T23" fmla="*/ 96 h 96"/>
                    <a:gd name="T24" fmla="*/ 10 w 22"/>
                    <a:gd name="T25" fmla="*/ 89 h 96"/>
                    <a:gd name="T26" fmla="*/ 13 w 22"/>
                    <a:gd name="T27" fmla="*/ 89 h 96"/>
                    <a:gd name="T28" fmla="*/ 15 w 22"/>
                    <a:gd name="T29" fmla="*/ 92 h 96"/>
                    <a:gd name="T30" fmla="*/ 16 w 22"/>
                    <a:gd name="T31" fmla="*/ 92 h 96"/>
                    <a:gd name="T32" fmla="*/ 8 w 22"/>
                    <a:gd name="T33" fmla="*/ 76 h 96"/>
                    <a:gd name="T34" fmla="*/ 17 w 22"/>
                    <a:gd name="T35" fmla="*/ 58 h 96"/>
                    <a:gd name="T36" fmla="*/ 22 w 22"/>
                    <a:gd name="T37" fmla="*/ 62 h 96"/>
                    <a:gd name="T38" fmla="*/ 15 w 22"/>
                    <a:gd name="T39" fmla="*/ 41 h 96"/>
                    <a:gd name="T40" fmla="*/ 13 w 22"/>
                    <a:gd name="T41" fmla="*/ 33 h 96"/>
                    <a:gd name="T42" fmla="*/ 13 w 22"/>
                    <a:gd name="T43" fmla="*/ 25 h 96"/>
                    <a:gd name="T44" fmla="*/ 12 w 22"/>
                    <a:gd name="T45"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96">
                      <a:moveTo>
                        <a:pt x="12" y="14"/>
                      </a:moveTo>
                      <a:cubicBezTo>
                        <a:pt x="11" y="10"/>
                        <a:pt x="9" y="6"/>
                        <a:pt x="9" y="0"/>
                      </a:cubicBezTo>
                      <a:cubicBezTo>
                        <a:pt x="7" y="0"/>
                        <a:pt x="7" y="0"/>
                        <a:pt x="7" y="0"/>
                      </a:cubicBezTo>
                      <a:cubicBezTo>
                        <a:pt x="7" y="6"/>
                        <a:pt x="7" y="6"/>
                        <a:pt x="7" y="6"/>
                      </a:cubicBezTo>
                      <a:cubicBezTo>
                        <a:pt x="7" y="8"/>
                        <a:pt x="6" y="8"/>
                        <a:pt x="6" y="10"/>
                      </a:cubicBezTo>
                      <a:cubicBezTo>
                        <a:pt x="2" y="11"/>
                        <a:pt x="0" y="19"/>
                        <a:pt x="0" y="26"/>
                      </a:cubicBezTo>
                      <a:cubicBezTo>
                        <a:pt x="0" y="30"/>
                        <a:pt x="4" y="32"/>
                        <a:pt x="4" y="37"/>
                      </a:cubicBezTo>
                      <a:cubicBezTo>
                        <a:pt x="4" y="55"/>
                        <a:pt x="4" y="55"/>
                        <a:pt x="4" y="55"/>
                      </a:cubicBezTo>
                      <a:cubicBezTo>
                        <a:pt x="4" y="59"/>
                        <a:pt x="3" y="60"/>
                        <a:pt x="3" y="64"/>
                      </a:cubicBezTo>
                      <a:cubicBezTo>
                        <a:pt x="3" y="68"/>
                        <a:pt x="4" y="69"/>
                        <a:pt x="4" y="73"/>
                      </a:cubicBezTo>
                      <a:cubicBezTo>
                        <a:pt x="4" y="78"/>
                        <a:pt x="3" y="81"/>
                        <a:pt x="3" y="87"/>
                      </a:cubicBezTo>
                      <a:cubicBezTo>
                        <a:pt x="3" y="88"/>
                        <a:pt x="3" y="96"/>
                        <a:pt x="3" y="96"/>
                      </a:cubicBezTo>
                      <a:cubicBezTo>
                        <a:pt x="7" y="96"/>
                        <a:pt x="7" y="89"/>
                        <a:pt x="10" y="89"/>
                      </a:cubicBezTo>
                      <a:cubicBezTo>
                        <a:pt x="13" y="89"/>
                        <a:pt x="13" y="89"/>
                        <a:pt x="13" y="89"/>
                      </a:cubicBezTo>
                      <a:cubicBezTo>
                        <a:pt x="13" y="90"/>
                        <a:pt x="14" y="92"/>
                        <a:pt x="15" y="92"/>
                      </a:cubicBezTo>
                      <a:cubicBezTo>
                        <a:pt x="16" y="92"/>
                        <a:pt x="16" y="92"/>
                        <a:pt x="16" y="92"/>
                      </a:cubicBezTo>
                      <a:cubicBezTo>
                        <a:pt x="14" y="86"/>
                        <a:pt x="8" y="83"/>
                        <a:pt x="8" y="76"/>
                      </a:cubicBezTo>
                      <a:cubicBezTo>
                        <a:pt x="8" y="68"/>
                        <a:pt x="9" y="58"/>
                        <a:pt x="17" y="58"/>
                      </a:cubicBezTo>
                      <a:cubicBezTo>
                        <a:pt x="19" y="58"/>
                        <a:pt x="21" y="60"/>
                        <a:pt x="22" y="62"/>
                      </a:cubicBezTo>
                      <a:cubicBezTo>
                        <a:pt x="21" y="55"/>
                        <a:pt x="17" y="49"/>
                        <a:pt x="15" y="41"/>
                      </a:cubicBezTo>
                      <a:cubicBezTo>
                        <a:pt x="14" y="39"/>
                        <a:pt x="12" y="36"/>
                        <a:pt x="13" y="33"/>
                      </a:cubicBezTo>
                      <a:cubicBezTo>
                        <a:pt x="13" y="25"/>
                        <a:pt x="13" y="25"/>
                        <a:pt x="13" y="25"/>
                      </a:cubicBezTo>
                      <a:cubicBezTo>
                        <a:pt x="11" y="21"/>
                        <a:pt x="13" y="18"/>
                        <a:pt x="12" y="1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8" name="Freeform 67">
                  <a:extLst>
                    <a:ext uri="{FF2B5EF4-FFF2-40B4-BE49-F238E27FC236}">
                      <a16:creationId xmlns:a16="http://schemas.microsoft.com/office/drawing/2014/main" id="{7A6ADC27-B0A6-4055-B3DE-48945A6A30BE}"/>
                    </a:ext>
                  </a:extLst>
                </p:cNvPr>
                <p:cNvSpPr/>
                <p:nvPr/>
              </p:nvSpPr>
              <p:spPr bwMode="auto">
                <a:xfrm>
                  <a:off x="4827588" y="2046288"/>
                  <a:ext cx="111125" cy="93663"/>
                </a:xfrm>
                <a:custGeom>
                  <a:avLst/>
                  <a:gdLst>
                    <a:gd name="T0" fmla="*/ 5 w 137"/>
                    <a:gd name="T1" fmla="*/ 100 h 113"/>
                    <a:gd name="T2" fmla="*/ 13 w 137"/>
                    <a:gd name="T3" fmla="*/ 100 h 113"/>
                    <a:gd name="T4" fmla="*/ 17 w 137"/>
                    <a:gd name="T5" fmla="*/ 111 h 113"/>
                    <a:gd name="T6" fmla="*/ 24 w 137"/>
                    <a:gd name="T7" fmla="*/ 111 h 113"/>
                    <a:gd name="T8" fmla="*/ 26 w 137"/>
                    <a:gd name="T9" fmla="*/ 113 h 113"/>
                    <a:gd name="T10" fmla="*/ 47 w 137"/>
                    <a:gd name="T11" fmla="*/ 113 h 113"/>
                    <a:gd name="T12" fmla="*/ 46 w 137"/>
                    <a:gd name="T13" fmla="*/ 111 h 113"/>
                    <a:gd name="T14" fmla="*/ 31 w 137"/>
                    <a:gd name="T15" fmla="*/ 91 h 113"/>
                    <a:gd name="T16" fmla="*/ 64 w 137"/>
                    <a:gd name="T17" fmla="*/ 47 h 113"/>
                    <a:gd name="T18" fmla="*/ 78 w 137"/>
                    <a:gd name="T19" fmla="*/ 39 h 113"/>
                    <a:gd name="T20" fmla="*/ 84 w 137"/>
                    <a:gd name="T21" fmla="*/ 32 h 113"/>
                    <a:gd name="T22" fmla="*/ 109 w 137"/>
                    <a:gd name="T23" fmla="*/ 24 h 113"/>
                    <a:gd name="T24" fmla="*/ 137 w 137"/>
                    <a:gd name="T25" fmla="*/ 8 h 113"/>
                    <a:gd name="T26" fmla="*/ 126 w 137"/>
                    <a:gd name="T27" fmla="*/ 0 h 113"/>
                    <a:gd name="T28" fmla="*/ 85 w 137"/>
                    <a:gd name="T29" fmla="*/ 18 h 113"/>
                    <a:gd name="T30" fmla="*/ 77 w 137"/>
                    <a:gd name="T31" fmla="*/ 14 h 113"/>
                    <a:gd name="T32" fmla="*/ 68 w 137"/>
                    <a:gd name="T33" fmla="*/ 18 h 113"/>
                    <a:gd name="T34" fmla="*/ 43 w 137"/>
                    <a:gd name="T35" fmla="*/ 32 h 113"/>
                    <a:gd name="T36" fmla="*/ 32 w 137"/>
                    <a:gd name="T37" fmla="*/ 35 h 113"/>
                    <a:gd name="T38" fmla="*/ 29 w 137"/>
                    <a:gd name="T39" fmla="*/ 38 h 113"/>
                    <a:gd name="T40" fmla="*/ 31 w 137"/>
                    <a:gd name="T41" fmla="*/ 43 h 113"/>
                    <a:gd name="T42" fmla="*/ 17 w 137"/>
                    <a:gd name="T43" fmla="*/ 62 h 113"/>
                    <a:gd name="T44" fmla="*/ 21 w 137"/>
                    <a:gd name="T45" fmla="*/ 68 h 113"/>
                    <a:gd name="T46" fmla="*/ 8 w 137"/>
                    <a:gd name="T47" fmla="*/ 77 h 113"/>
                    <a:gd name="T48" fmla="*/ 8 w 137"/>
                    <a:gd name="T49" fmla="*/ 82 h 113"/>
                    <a:gd name="T50" fmla="*/ 0 w 137"/>
                    <a:gd name="T51" fmla="*/ 94 h 113"/>
                    <a:gd name="T52" fmla="*/ 5 w 137"/>
                    <a:gd name="T53" fmla="*/ 10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113">
                      <a:moveTo>
                        <a:pt x="5" y="100"/>
                      </a:moveTo>
                      <a:cubicBezTo>
                        <a:pt x="5" y="100"/>
                        <a:pt x="12" y="100"/>
                        <a:pt x="13" y="100"/>
                      </a:cubicBezTo>
                      <a:cubicBezTo>
                        <a:pt x="18" y="102"/>
                        <a:pt x="15" y="106"/>
                        <a:pt x="17" y="111"/>
                      </a:cubicBezTo>
                      <a:cubicBezTo>
                        <a:pt x="18" y="112"/>
                        <a:pt x="22" y="111"/>
                        <a:pt x="24" y="111"/>
                      </a:cubicBezTo>
                      <a:cubicBezTo>
                        <a:pt x="25" y="111"/>
                        <a:pt x="25" y="113"/>
                        <a:pt x="26" y="113"/>
                      </a:cubicBezTo>
                      <a:cubicBezTo>
                        <a:pt x="47" y="113"/>
                        <a:pt x="47" y="113"/>
                        <a:pt x="47" y="113"/>
                      </a:cubicBezTo>
                      <a:cubicBezTo>
                        <a:pt x="47" y="112"/>
                        <a:pt x="47" y="112"/>
                        <a:pt x="46" y="111"/>
                      </a:cubicBezTo>
                      <a:cubicBezTo>
                        <a:pt x="40" y="105"/>
                        <a:pt x="31" y="103"/>
                        <a:pt x="31" y="91"/>
                      </a:cubicBezTo>
                      <a:cubicBezTo>
                        <a:pt x="31" y="72"/>
                        <a:pt x="50" y="51"/>
                        <a:pt x="64" y="47"/>
                      </a:cubicBezTo>
                      <a:cubicBezTo>
                        <a:pt x="69" y="45"/>
                        <a:pt x="71" y="39"/>
                        <a:pt x="78" y="39"/>
                      </a:cubicBezTo>
                      <a:cubicBezTo>
                        <a:pt x="81" y="39"/>
                        <a:pt x="82" y="32"/>
                        <a:pt x="84" y="32"/>
                      </a:cubicBezTo>
                      <a:cubicBezTo>
                        <a:pt x="93" y="27"/>
                        <a:pt x="100" y="29"/>
                        <a:pt x="109" y="24"/>
                      </a:cubicBezTo>
                      <a:cubicBezTo>
                        <a:pt x="116" y="20"/>
                        <a:pt x="137" y="18"/>
                        <a:pt x="137" y="8"/>
                      </a:cubicBezTo>
                      <a:cubicBezTo>
                        <a:pt x="137" y="5"/>
                        <a:pt x="130" y="0"/>
                        <a:pt x="126" y="0"/>
                      </a:cubicBezTo>
                      <a:cubicBezTo>
                        <a:pt x="113" y="0"/>
                        <a:pt x="100" y="18"/>
                        <a:pt x="85" y="18"/>
                      </a:cubicBezTo>
                      <a:cubicBezTo>
                        <a:pt x="82" y="18"/>
                        <a:pt x="80" y="14"/>
                        <a:pt x="77" y="14"/>
                      </a:cubicBezTo>
                      <a:cubicBezTo>
                        <a:pt x="71" y="14"/>
                        <a:pt x="71" y="18"/>
                        <a:pt x="68" y="18"/>
                      </a:cubicBezTo>
                      <a:cubicBezTo>
                        <a:pt x="58" y="18"/>
                        <a:pt x="50" y="32"/>
                        <a:pt x="43" y="32"/>
                      </a:cubicBezTo>
                      <a:cubicBezTo>
                        <a:pt x="39" y="32"/>
                        <a:pt x="36" y="35"/>
                        <a:pt x="32" y="35"/>
                      </a:cubicBezTo>
                      <a:cubicBezTo>
                        <a:pt x="30" y="35"/>
                        <a:pt x="29" y="36"/>
                        <a:pt x="29" y="38"/>
                      </a:cubicBezTo>
                      <a:cubicBezTo>
                        <a:pt x="29" y="40"/>
                        <a:pt x="31" y="41"/>
                        <a:pt x="31" y="43"/>
                      </a:cubicBezTo>
                      <a:cubicBezTo>
                        <a:pt x="31" y="52"/>
                        <a:pt x="17" y="56"/>
                        <a:pt x="17" y="62"/>
                      </a:cubicBezTo>
                      <a:cubicBezTo>
                        <a:pt x="17" y="64"/>
                        <a:pt x="21" y="65"/>
                        <a:pt x="21" y="68"/>
                      </a:cubicBezTo>
                      <a:cubicBezTo>
                        <a:pt x="17" y="70"/>
                        <a:pt x="8" y="72"/>
                        <a:pt x="8" y="77"/>
                      </a:cubicBezTo>
                      <a:cubicBezTo>
                        <a:pt x="8" y="82"/>
                        <a:pt x="8" y="82"/>
                        <a:pt x="8" y="82"/>
                      </a:cubicBezTo>
                      <a:cubicBezTo>
                        <a:pt x="8" y="87"/>
                        <a:pt x="0" y="87"/>
                        <a:pt x="0" y="94"/>
                      </a:cubicBezTo>
                      <a:cubicBezTo>
                        <a:pt x="0" y="98"/>
                        <a:pt x="5" y="100"/>
                        <a:pt x="5" y="1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9" name="Freeform 68">
                  <a:extLst>
                    <a:ext uri="{FF2B5EF4-FFF2-40B4-BE49-F238E27FC236}">
                      <a16:creationId xmlns:a16="http://schemas.microsoft.com/office/drawing/2014/main" id="{28BE615E-CD19-4ED0-8848-AD0EC0233871}"/>
                    </a:ext>
                  </a:extLst>
                </p:cNvPr>
                <p:cNvSpPr/>
                <p:nvPr/>
              </p:nvSpPr>
              <p:spPr bwMode="auto">
                <a:xfrm>
                  <a:off x="4864100" y="2138363"/>
                  <a:ext cx="1588" cy="0"/>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1"/>
                        <a:pt x="1" y="1"/>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0" name="Freeform 69">
                  <a:extLst>
                    <a:ext uri="{FF2B5EF4-FFF2-40B4-BE49-F238E27FC236}">
                      <a16:creationId xmlns:a16="http://schemas.microsoft.com/office/drawing/2014/main" id="{E4894A72-1F97-4FCE-AAAF-96DA7C27F094}"/>
                    </a:ext>
                  </a:extLst>
                </p:cNvPr>
                <p:cNvSpPr/>
                <p:nvPr/>
              </p:nvSpPr>
              <p:spPr bwMode="auto">
                <a:xfrm>
                  <a:off x="4389438" y="2038351"/>
                  <a:ext cx="1325563" cy="979488"/>
                </a:xfrm>
                <a:custGeom>
                  <a:avLst/>
                  <a:gdLst>
                    <a:gd name="T0" fmla="*/ 1184 w 1623"/>
                    <a:gd name="T1" fmla="*/ 108 h 1199"/>
                    <a:gd name="T2" fmla="*/ 950 w 1623"/>
                    <a:gd name="T3" fmla="*/ 0 h 1199"/>
                    <a:gd name="T4" fmla="*/ 713 w 1623"/>
                    <a:gd name="T5" fmla="*/ 160 h 1199"/>
                    <a:gd name="T6" fmla="*/ 475 w 1623"/>
                    <a:gd name="T7" fmla="*/ 173 h 1199"/>
                    <a:gd name="T8" fmla="*/ 358 w 1623"/>
                    <a:gd name="T9" fmla="*/ 130 h 1199"/>
                    <a:gd name="T10" fmla="*/ 308 w 1623"/>
                    <a:gd name="T11" fmla="*/ 121 h 1199"/>
                    <a:gd name="T12" fmla="*/ 267 w 1623"/>
                    <a:gd name="T13" fmla="*/ 153 h 1199"/>
                    <a:gd name="T14" fmla="*/ 232 w 1623"/>
                    <a:gd name="T15" fmla="*/ 191 h 1199"/>
                    <a:gd name="T16" fmla="*/ 177 w 1623"/>
                    <a:gd name="T17" fmla="*/ 290 h 1199"/>
                    <a:gd name="T18" fmla="*/ 266 w 1623"/>
                    <a:gd name="T19" fmla="*/ 310 h 1199"/>
                    <a:gd name="T20" fmla="*/ 317 w 1623"/>
                    <a:gd name="T21" fmla="*/ 195 h 1199"/>
                    <a:gd name="T22" fmla="*/ 361 w 1623"/>
                    <a:gd name="T23" fmla="*/ 274 h 1199"/>
                    <a:gd name="T24" fmla="*/ 260 w 1623"/>
                    <a:gd name="T25" fmla="*/ 346 h 1199"/>
                    <a:gd name="T26" fmla="*/ 219 w 1623"/>
                    <a:gd name="T27" fmla="*/ 323 h 1199"/>
                    <a:gd name="T28" fmla="*/ 186 w 1623"/>
                    <a:gd name="T29" fmla="*/ 358 h 1199"/>
                    <a:gd name="T30" fmla="*/ 124 w 1623"/>
                    <a:gd name="T31" fmla="*/ 411 h 1199"/>
                    <a:gd name="T32" fmla="*/ 128 w 1623"/>
                    <a:gd name="T33" fmla="*/ 449 h 1199"/>
                    <a:gd name="T34" fmla="*/ 65 w 1623"/>
                    <a:gd name="T35" fmla="*/ 512 h 1199"/>
                    <a:gd name="T36" fmla="*/ 136 w 1623"/>
                    <a:gd name="T37" fmla="*/ 519 h 1199"/>
                    <a:gd name="T38" fmla="*/ 244 w 1623"/>
                    <a:gd name="T39" fmla="*/ 496 h 1199"/>
                    <a:gd name="T40" fmla="*/ 266 w 1623"/>
                    <a:gd name="T41" fmla="*/ 495 h 1199"/>
                    <a:gd name="T42" fmla="*/ 251 w 1623"/>
                    <a:gd name="T43" fmla="*/ 454 h 1199"/>
                    <a:gd name="T44" fmla="*/ 310 w 1623"/>
                    <a:gd name="T45" fmla="*/ 540 h 1199"/>
                    <a:gd name="T46" fmla="*/ 310 w 1623"/>
                    <a:gd name="T47" fmla="*/ 506 h 1199"/>
                    <a:gd name="T48" fmla="*/ 358 w 1623"/>
                    <a:gd name="T49" fmla="*/ 460 h 1199"/>
                    <a:gd name="T50" fmla="*/ 420 w 1623"/>
                    <a:gd name="T51" fmla="*/ 450 h 1199"/>
                    <a:gd name="T52" fmla="*/ 361 w 1623"/>
                    <a:gd name="T53" fmla="*/ 496 h 1199"/>
                    <a:gd name="T54" fmla="*/ 377 w 1623"/>
                    <a:gd name="T55" fmla="*/ 539 h 1199"/>
                    <a:gd name="T56" fmla="*/ 403 w 1623"/>
                    <a:gd name="T57" fmla="*/ 596 h 1199"/>
                    <a:gd name="T58" fmla="*/ 289 w 1623"/>
                    <a:gd name="T59" fmla="*/ 597 h 1199"/>
                    <a:gd name="T60" fmla="*/ 192 w 1623"/>
                    <a:gd name="T61" fmla="*/ 535 h 1199"/>
                    <a:gd name="T62" fmla="*/ 32 w 1623"/>
                    <a:gd name="T63" fmla="*/ 632 h 1199"/>
                    <a:gd name="T64" fmla="*/ 68 w 1623"/>
                    <a:gd name="T65" fmla="*/ 838 h 1199"/>
                    <a:gd name="T66" fmla="*/ 204 w 1623"/>
                    <a:gd name="T67" fmla="*/ 886 h 1199"/>
                    <a:gd name="T68" fmla="*/ 274 w 1623"/>
                    <a:gd name="T69" fmla="*/ 1179 h 1199"/>
                    <a:gd name="T70" fmla="*/ 387 w 1623"/>
                    <a:gd name="T71" fmla="*/ 1115 h 1199"/>
                    <a:gd name="T72" fmla="*/ 442 w 1623"/>
                    <a:gd name="T73" fmla="*/ 950 h 1199"/>
                    <a:gd name="T74" fmla="*/ 471 w 1623"/>
                    <a:gd name="T75" fmla="*/ 765 h 1199"/>
                    <a:gd name="T76" fmla="*/ 405 w 1623"/>
                    <a:gd name="T77" fmla="*/ 622 h 1199"/>
                    <a:gd name="T78" fmla="*/ 468 w 1623"/>
                    <a:gd name="T79" fmla="*/ 744 h 1199"/>
                    <a:gd name="T80" fmla="*/ 573 w 1623"/>
                    <a:gd name="T81" fmla="*/ 718 h 1199"/>
                    <a:gd name="T82" fmla="*/ 533 w 1623"/>
                    <a:gd name="T83" fmla="*/ 656 h 1199"/>
                    <a:gd name="T84" fmla="*/ 554 w 1623"/>
                    <a:gd name="T85" fmla="*/ 638 h 1199"/>
                    <a:gd name="T86" fmla="*/ 653 w 1623"/>
                    <a:gd name="T87" fmla="*/ 649 h 1199"/>
                    <a:gd name="T88" fmla="*/ 701 w 1623"/>
                    <a:gd name="T89" fmla="*/ 704 h 1199"/>
                    <a:gd name="T90" fmla="*/ 744 w 1623"/>
                    <a:gd name="T91" fmla="*/ 800 h 1199"/>
                    <a:gd name="T92" fmla="*/ 809 w 1623"/>
                    <a:gd name="T93" fmla="*/ 698 h 1199"/>
                    <a:gd name="T94" fmla="*/ 877 w 1623"/>
                    <a:gd name="T95" fmla="*/ 738 h 1199"/>
                    <a:gd name="T96" fmla="*/ 907 w 1623"/>
                    <a:gd name="T97" fmla="*/ 801 h 1199"/>
                    <a:gd name="T98" fmla="*/ 917 w 1623"/>
                    <a:gd name="T99" fmla="*/ 801 h 1199"/>
                    <a:gd name="T100" fmla="*/ 955 w 1623"/>
                    <a:gd name="T101" fmla="*/ 790 h 1199"/>
                    <a:gd name="T102" fmla="*/ 961 w 1623"/>
                    <a:gd name="T103" fmla="*/ 708 h 1199"/>
                    <a:gd name="T104" fmla="*/ 1070 w 1623"/>
                    <a:gd name="T105" fmla="*/ 638 h 1199"/>
                    <a:gd name="T106" fmla="*/ 1084 w 1623"/>
                    <a:gd name="T107" fmla="*/ 531 h 1199"/>
                    <a:gd name="T108" fmla="*/ 1106 w 1623"/>
                    <a:gd name="T109" fmla="*/ 506 h 1199"/>
                    <a:gd name="T110" fmla="*/ 1123 w 1623"/>
                    <a:gd name="T111" fmla="*/ 554 h 1199"/>
                    <a:gd name="T112" fmla="*/ 1160 w 1623"/>
                    <a:gd name="T113" fmla="*/ 475 h 1199"/>
                    <a:gd name="T114" fmla="*/ 1303 w 1623"/>
                    <a:gd name="T115" fmla="*/ 277 h 1199"/>
                    <a:gd name="T116" fmla="*/ 1386 w 1623"/>
                    <a:gd name="T117" fmla="*/ 349 h 1199"/>
                    <a:gd name="T118" fmla="*/ 1623 w 1623"/>
                    <a:gd name="T119" fmla="*/ 191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23" h="1199">
                      <a:moveTo>
                        <a:pt x="1565" y="158"/>
                      </a:moveTo>
                      <a:cubicBezTo>
                        <a:pt x="1543" y="143"/>
                        <a:pt x="1514" y="128"/>
                        <a:pt x="1482" y="128"/>
                      </a:cubicBezTo>
                      <a:cubicBezTo>
                        <a:pt x="1474" y="128"/>
                        <a:pt x="1467" y="130"/>
                        <a:pt x="1469" y="135"/>
                      </a:cubicBezTo>
                      <a:cubicBezTo>
                        <a:pt x="1477" y="164"/>
                        <a:pt x="1456" y="134"/>
                        <a:pt x="1451" y="135"/>
                      </a:cubicBezTo>
                      <a:cubicBezTo>
                        <a:pt x="1387" y="133"/>
                        <a:pt x="1387" y="133"/>
                        <a:pt x="1387" y="133"/>
                      </a:cubicBezTo>
                      <a:cubicBezTo>
                        <a:pt x="1384" y="117"/>
                        <a:pt x="1374" y="112"/>
                        <a:pt x="1356" y="112"/>
                      </a:cubicBezTo>
                      <a:cubicBezTo>
                        <a:pt x="1346" y="112"/>
                        <a:pt x="1330" y="116"/>
                        <a:pt x="1324" y="110"/>
                      </a:cubicBezTo>
                      <a:cubicBezTo>
                        <a:pt x="1319" y="105"/>
                        <a:pt x="1318" y="97"/>
                        <a:pt x="1310" y="95"/>
                      </a:cubicBezTo>
                      <a:cubicBezTo>
                        <a:pt x="1294" y="89"/>
                        <a:pt x="1275" y="84"/>
                        <a:pt x="1254" y="84"/>
                      </a:cubicBezTo>
                      <a:cubicBezTo>
                        <a:pt x="1232" y="84"/>
                        <a:pt x="1229" y="97"/>
                        <a:pt x="1228" y="108"/>
                      </a:cubicBezTo>
                      <a:cubicBezTo>
                        <a:pt x="1184" y="108"/>
                        <a:pt x="1184" y="108"/>
                        <a:pt x="1184" y="108"/>
                      </a:cubicBezTo>
                      <a:cubicBezTo>
                        <a:pt x="1176" y="108"/>
                        <a:pt x="1175" y="101"/>
                        <a:pt x="1166" y="101"/>
                      </a:cubicBezTo>
                      <a:cubicBezTo>
                        <a:pt x="1165" y="105"/>
                        <a:pt x="1163" y="115"/>
                        <a:pt x="1159" y="115"/>
                      </a:cubicBezTo>
                      <a:cubicBezTo>
                        <a:pt x="1147" y="115"/>
                        <a:pt x="1142" y="99"/>
                        <a:pt x="1142" y="90"/>
                      </a:cubicBezTo>
                      <a:cubicBezTo>
                        <a:pt x="1142" y="88"/>
                        <a:pt x="1165" y="72"/>
                        <a:pt x="1108" y="67"/>
                      </a:cubicBezTo>
                      <a:cubicBezTo>
                        <a:pt x="1101" y="66"/>
                        <a:pt x="1097" y="70"/>
                        <a:pt x="1097" y="79"/>
                      </a:cubicBezTo>
                      <a:cubicBezTo>
                        <a:pt x="1067" y="79"/>
                        <a:pt x="1067" y="79"/>
                        <a:pt x="1067" y="79"/>
                      </a:cubicBezTo>
                      <a:cubicBezTo>
                        <a:pt x="1058" y="77"/>
                        <a:pt x="1010" y="70"/>
                        <a:pt x="1004" y="59"/>
                      </a:cubicBezTo>
                      <a:cubicBezTo>
                        <a:pt x="968" y="92"/>
                        <a:pt x="976" y="72"/>
                        <a:pt x="976" y="72"/>
                      </a:cubicBezTo>
                      <a:cubicBezTo>
                        <a:pt x="984" y="60"/>
                        <a:pt x="1068" y="35"/>
                        <a:pt x="999" y="16"/>
                      </a:cubicBezTo>
                      <a:cubicBezTo>
                        <a:pt x="970" y="16"/>
                        <a:pt x="970" y="16"/>
                        <a:pt x="970" y="16"/>
                      </a:cubicBezTo>
                      <a:cubicBezTo>
                        <a:pt x="968" y="8"/>
                        <a:pt x="962" y="0"/>
                        <a:pt x="950" y="0"/>
                      </a:cubicBezTo>
                      <a:cubicBezTo>
                        <a:pt x="936" y="0"/>
                        <a:pt x="930" y="11"/>
                        <a:pt x="922" y="18"/>
                      </a:cubicBezTo>
                      <a:cubicBezTo>
                        <a:pt x="917" y="23"/>
                        <a:pt x="881" y="39"/>
                        <a:pt x="884" y="24"/>
                      </a:cubicBezTo>
                      <a:cubicBezTo>
                        <a:pt x="875" y="27"/>
                        <a:pt x="837" y="30"/>
                        <a:pt x="816" y="50"/>
                      </a:cubicBezTo>
                      <a:cubicBezTo>
                        <a:pt x="812" y="54"/>
                        <a:pt x="811" y="67"/>
                        <a:pt x="805" y="67"/>
                      </a:cubicBezTo>
                      <a:cubicBezTo>
                        <a:pt x="795" y="67"/>
                        <a:pt x="761" y="63"/>
                        <a:pt x="761" y="81"/>
                      </a:cubicBezTo>
                      <a:cubicBezTo>
                        <a:pt x="761" y="85"/>
                        <a:pt x="764" y="88"/>
                        <a:pt x="765" y="93"/>
                      </a:cubicBezTo>
                      <a:cubicBezTo>
                        <a:pt x="759" y="97"/>
                        <a:pt x="757" y="93"/>
                        <a:pt x="738" y="93"/>
                      </a:cubicBezTo>
                      <a:cubicBezTo>
                        <a:pt x="722" y="118"/>
                        <a:pt x="723" y="89"/>
                        <a:pt x="719" y="84"/>
                      </a:cubicBezTo>
                      <a:cubicBezTo>
                        <a:pt x="718" y="94"/>
                        <a:pt x="712" y="98"/>
                        <a:pt x="705" y="102"/>
                      </a:cubicBezTo>
                      <a:cubicBezTo>
                        <a:pt x="707" y="111"/>
                        <a:pt x="719" y="120"/>
                        <a:pt x="710" y="130"/>
                      </a:cubicBezTo>
                      <a:cubicBezTo>
                        <a:pt x="705" y="137"/>
                        <a:pt x="722" y="160"/>
                        <a:pt x="713" y="160"/>
                      </a:cubicBezTo>
                      <a:cubicBezTo>
                        <a:pt x="701" y="160"/>
                        <a:pt x="698" y="113"/>
                        <a:pt x="698" y="104"/>
                      </a:cubicBezTo>
                      <a:cubicBezTo>
                        <a:pt x="698" y="93"/>
                        <a:pt x="713" y="89"/>
                        <a:pt x="690" y="84"/>
                      </a:cubicBezTo>
                      <a:cubicBezTo>
                        <a:pt x="678" y="81"/>
                        <a:pt x="655" y="103"/>
                        <a:pt x="655" y="115"/>
                      </a:cubicBezTo>
                      <a:cubicBezTo>
                        <a:pt x="655" y="129"/>
                        <a:pt x="661" y="138"/>
                        <a:pt x="668" y="145"/>
                      </a:cubicBezTo>
                      <a:cubicBezTo>
                        <a:pt x="683" y="172"/>
                        <a:pt x="646" y="142"/>
                        <a:pt x="633" y="138"/>
                      </a:cubicBezTo>
                      <a:cubicBezTo>
                        <a:pt x="595" y="127"/>
                        <a:pt x="607" y="142"/>
                        <a:pt x="607" y="144"/>
                      </a:cubicBezTo>
                      <a:cubicBezTo>
                        <a:pt x="606" y="167"/>
                        <a:pt x="597" y="148"/>
                        <a:pt x="592" y="148"/>
                      </a:cubicBezTo>
                      <a:cubicBezTo>
                        <a:pt x="584" y="148"/>
                        <a:pt x="566" y="161"/>
                        <a:pt x="554" y="155"/>
                      </a:cubicBezTo>
                      <a:cubicBezTo>
                        <a:pt x="547" y="136"/>
                        <a:pt x="506" y="178"/>
                        <a:pt x="496" y="178"/>
                      </a:cubicBezTo>
                      <a:cubicBezTo>
                        <a:pt x="492" y="178"/>
                        <a:pt x="488" y="175"/>
                        <a:pt x="489" y="171"/>
                      </a:cubicBezTo>
                      <a:cubicBezTo>
                        <a:pt x="493" y="159"/>
                        <a:pt x="487" y="132"/>
                        <a:pt x="475" y="173"/>
                      </a:cubicBezTo>
                      <a:cubicBezTo>
                        <a:pt x="474" y="176"/>
                        <a:pt x="479" y="177"/>
                        <a:pt x="479" y="182"/>
                      </a:cubicBezTo>
                      <a:cubicBezTo>
                        <a:pt x="479" y="193"/>
                        <a:pt x="465" y="186"/>
                        <a:pt x="457" y="188"/>
                      </a:cubicBezTo>
                      <a:cubicBezTo>
                        <a:pt x="450" y="191"/>
                        <a:pt x="453" y="220"/>
                        <a:pt x="421" y="205"/>
                      </a:cubicBezTo>
                      <a:cubicBezTo>
                        <a:pt x="421" y="217"/>
                        <a:pt x="421" y="217"/>
                        <a:pt x="421" y="217"/>
                      </a:cubicBezTo>
                      <a:cubicBezTo>
                        <a:pt x="406" y="216"/>
                        <a:pt x="408" y="197"/>
                        <a:pt x="402" y="188"/>
                      </a:cubicBezTo>
                      <a:cubicBezTo>
                        <a:pt x="414" y="188"/>
                        <a:pt x="421" y="188"/>
                        <a:pt x="432" y="191"/>
                      </a:cubicBezTo>
                      <a:cubicBezTo>
                        <a:pt x="447" y="196"/>
                        <a:pt x="478" y="174"/>
                        <a:pt x="431" y="158"/>
                      </a:cubicBezTo>
                      <a:cubicBezTo>
                        <a:pt x="418" y="153"/>
                        <a:pt x="388" y="136"/>
                        <a:pt x="379" y="136"/>
                      </a:cubicBezTo>
                      <a:cubicBezTo>
                        <a:pt x="378" y="136"/>
                        <a:pt x="378" y="135"/>
                        <a:pt x="371" y="136"/>
                      </a:cubicBezTo>
                      <a:cubicBezTo>
                        <a:pt x="371" y="136"/>
                        <a:pt x="365" y="135"/>
                        <a:pt x="362" y="135"/>
                      </a:cubicBezTo>
                      <a:cubicBezTo>
                        <a:pt x="362" y="133"/>
                        <a:pt x="360" y="132"/>
                        <a:pt x="358" y="130"/>
                      </a:cubicBezTo>
                      <a:cubicBezTo>
                        <a:pt x="364" y="128"/>
                        <a:pt x="366" y="130"/>
                        <a:pt x="369" y="123"/>
                      </a:cubicBezTo>
                      <a:cubicBezTo>
                        <a:pt x="366" y="121"/>
                        <a:pt x="360" y="118"/>
                        <a:pt x="359" y="118"/>
                      </a:cubicBezTo>
                      <a:cubicBezTo>
                        <a:pt x="357" y="118"/>
                        <a:pt x="356" y="120"/>
                        <a:pt x="355" y="122"/>
                      </a:cubicBezTo>
                      <a:cubicBezTo>
                        <a:pt x="352" y="122"/>
                        <a:pt x="352" y="119"/>
                        <a:pt x="352" y="115"/>
                      </a:cubicBezTo>
                      <a:cubicBezTo>
                        <a:pt x="348" y="118"/>
                        <a:pt x="346" y="120"/>
                        <a:pt x="342" y="124"/>
                      </a:cubicBezTo>
                      <a:cubicBezTo>
                        <a:pt x="341" y="122"/>
                        <a:pt x="341" y="120"/>
                        <a:pt x="340" y="118"/>
                      </a:cubicBezTo>
                      <a:cubicBezTo>
                        <a:pt x="336" y="121"/>
                        <a:pt x="334" y="128"/>
                        <a:pt x="328" y="128"/>
                      </a:cubicBezTo>
                      <a:cubicBezTo>
                        <a:pt x="330" y="123"/>
                        <a:pt x="334" y="122"/>
                        <a:pt x="334" y="118"/>
                      </a:cubicBezTo>
                      <a:cubicBezTo>
                        <a:pt x="334" y="114"/>
                        <a:pt x="324" y="121"/>
                        <a:pt x="320" y="121"/>
                      </a:cubicBezTo>
                      <a:cubicBezTo>
                        <a:pt x="317" y="121"/>
                        <a:pt x="316" y="119"/>
                        <a:pt x="314" y="117"/>
                      </a:cubicBezTo>
                      <a:cubicBezTo>
                        <a:pt x="313" y="119"/>
                        <a:pt x="308" y="120"/>
                        <a:pt x="308" y="121"/>
                      </a:cubicBezTo>
                      <a:cubicBezTo>
                        <a:pt x="308" y="124"/>
                        <a:pt x="310" y="124"/>
                        <a:pt x="312" y="125"/>
                      </a:cubicBezTo>
                      <a:cubicBezTo>
                        <a:pt x="307" y="128"/>
                        <a:pt x="303" y="126"/>
                        <a:pt x="299" y="134"/>
                      </a:cubicBezTo>
                      <a:cubicBezTo>
                        <a:pt x="299" y="128"/>
                        <a:pt x="299" y="128"/>
                        <a:pt x="299" y="128"/>
                      </a:cubicBezTo>
                      <a:cubicBezTo>
                        <a:pt x="293" y="129"/>
                        <a:pt x="292" y="136"/>
                        <a:pt x="289" y="137"/>
                      </a:cubicBezTo>
                      <a:cubicBezTo>
                        <a:pt x="289" y="133"/>
                        <a:pt x="289" y="133"/>
                        <a:pt x="289" y="133"/>
                      </a:cubicBezTo>
                      <a:cubicBezTo>
                        <a:pt x="285" y="134"/>
                        <a:pt x="280" y="134"/>
                        <a:pt x="277" y="137"/>
                      </a:cubicBezTo>
                      <a:cubicBezTo>
                        <a:pt x="278" y="138"/>
                        <a:pt x="278" y="138"/>
                        <a:pt x="279" y="139"/>
                      </a:cubicBezTo>
                      <a:cubicBezTo>
                        <a:pt x="277" y="140"/>
                        <a:pt x="276" y="140"/>
                        <a:pt x="274" y="140"/>
                      </a:cubicBezTo>
                      <a:cubicBezTo>
                        <a:pt x="271" y="140"/>
                        <a:pt x="269" y="142"/>
                        <a:pt x="267" y="145"/>
                      </a:cubicBezTo>
                      <a:cubicBezTo>
                        <a:pt x="270" y="144"/>
                        <a:pt x="270" y="145"/>
                        <a:pt x="272" y="145"/>
                      </a:cubicBezTo>
                      <a:cubicBezTo>
                        <a:pt x="271" y="146"/>
                        <a:pt x="268" y="153"/>
                        <a:pt x="267" y="153"/>
                      </a:cubicBezTo>
                      <a:cubicBezTo>
                        <a:pt x="263" y="153"/>
                        <a:pt x="262" y="150"/>
                        <a:pt x="258" y="150"/>
                      </a:cubicBezTo>
                      <a:cubicBezTo>
                        <a:pt x="259" y="148"/>
                        <a:pt x="258" y="146"/>
                        <a:pt x="257" y="144"/>
                      </a:cubicBezTo>
                      <a:cubicBezTo>
                        <a:pt x="256" y="145"/>
                        <a:pt x="255" y="147"/>
                        <a:pt x="254" y="148"/>
                      </a:cubicBezTo>
                      <a:cubicBezTo>
                        <a:pt x="254" y="148"/>
                        <a:pt x="253" y="147"/>
                        <a:pt x="252" y="147"/>
                      </a:cubicBezTo>
                      <a:cubicBezTo>
                        <a:pt x="250" y="147"/>
                        <a:pt x="249" y="149"/>
                        <a:pt x="248" y="152"/>
                      </a:cubicBezTo>
                      <a:cubicBezTo>
                        <a:pt x="248" y="152"/>
                        <a:pt x="251" y="153"/>
                        <a:pt x="252" y="153"/>
                      </a:cubicBezTo>
                      <a:cubicBezTo>
                        <a:pt x="251" y="154"/>
                        <a:pt x="248" y="155"/>
                        <a:pt x="247" y="158"/>
                      </a:cubicBezTo>
                      <a:cubicBezTo>
                        <a:pt x="253" y="158"/>
                        <a:pt x="256" y="154"/>
                        <a:pt x="263" y="152"/>
                      </a:cubicBezTo>
                      <a:cubicBezTo>
                        <a:pt x="262" y="159"/>
                        <a:pt x="254" y="169"/>
                        <a:pt x="248" y="171"/>
                      </a:cubicBezTo>
                      <a:cubicBezTo>
                        <a:pt x="242" y="174"/>
                        <a:pt x="238" y="178"/>
                        <a:pt x="235" y="184"/>
                      </a:cubicBezTo>
                      <a:cubicBezTo>
                        <a:pt x="235" y="185"/>
                        <a:pt x="232" y="191"/>
                        <a:pt x="232" y="191"/>
                      </a:cubicBezTo>
                      <a:cubicBezTo>
                        <a:pt x="230" y="191"/>
                        <a:pt x="231" y="201"/>
                        <a:pt x="227" y="204"/>
                      </a:cubicBezTo>
                      <a:cubicBezTo>
                        <a:pt x="219" y="211"/>
                        <a:pt x="215" y="222"/>
                        <a:pt x="202" y="225"/>
                      </a:cubicBezTo>
                      <a:cubicBezTo>
                        <a:pt x="205" y="226"/>
                        <a:pt x="206" y="226"/>
                        <a:pt x="209" y="227"/>
                      </a:cubicBezTo>
                      <a:cubicBezTo>
                        <a:pt x="199" y="226"/>
                        <a:pt x="198" y="233"/>
                        <a:pt x="193" y="235"/>
                      </a:cubicBezTo>
                      <a:cubicBezTo>
                        <a:pt x="187" y="237"/>
                        <a:pt x="184" y="240"/>
                        <a:pt x="181" y="246"/>
                      </a:cubicBezTo>
                      <a:cubicBezTo>
                        <a:pt x="179" y="248"/>
                        <a:pt x="175" y="248"/>
                        <a:pt x="175" y="253"/>
                      </a:cubicBezTo>
                      <a:cubicBezTo>
                        <a:pt x="175" y="261"/>
                        <a:pt x="175" y="269"/>
                        <a:pt x="179" y="275"/>
                      </a:cubicBezTo>
                      <a:cubicBezTo>
                        <a:pt x="178" y="277"/>
                        <a:pt x="175" y="280"/>
                        <a:pt x="175" y="282"/>
                      </a:cubicBezTo>
                      <a:cubicBezTo>
                        <a:pt x="178" y="281"/>
                        <a:pt x="178" y="281"/>
                        <a:pt x="182" y="281"/>
                      </a:cubicBezTo>
                      <a:cubicBezTo>
                        <a:pt x="182" y="286"/>
                        <a:pt x="182" y="286"/>
                        <a:pt x="182" y="286"/>
                      </a:cubicBezTo>
                      <a:cubicBezTo>
                        <a:pt x="181" y="286"/>
                        <a:pt x="177" y="288"/>
                        <a:pt x="177" y="290"/>
                      </a:cubicBezTo>
                      <a:cubicBezTo>
                        <a:pt x="177" y="291"/>
                        <a:pt x="188" y="299"/>
                        <a:pt x="190" y="299"/>
                      </a:cubicBezTo>
                      <a:cubicBezTo>
                        <a:pt x="201" y="299"/>
                        <a:pt x="210" y="287"/>
                        <a:pt x="216" y="278"/>
                      </a:cubicBezTo>
                      <a:cubicBezTo>
                        <a:pt x="218" y="281"/>
                        <a:pt x="218" y="283"/>
                        <a:pt x="221" y="285"/>
                      </a:cubicBezTo>
                      <a:cubicBezTo>
                        <a:pt x="221" y="286"/>
                        <a:pt x="220" y="288"/>
                        <a:pt x="220" y="290"/>
                      </a:cubicBezTo>
                      <a:cubicBezTo>
                        <a:pt x="220" y="295"/>
                        <a:pt x="224" y="296"/>
                        <a:pt x="226" y="301"/>
                      </a:cubicBezTo>
                      <a:cubicBezTo>
                        <a:pt x="227" y="308"/>
                        <a:pt x="227" y="312"/>
                        <a:pt x="232" y="317"/>
                      </a:cubicBezTo>
                      <a:cubicBezTo>
                        <a:pt x="232" y="318"/>
                        <a:pt x="231" y="319"/>
                        <a:pt x="231" y="320"/>
                      </a:cubicBezTo>
                      <a:cubicBezTo>
                        <a:pt x="231" y="322"/>
                        <a:pt x="235" y="335"/>
                        <a:pt x="237" y="335"/>
                      </a:cubicBezTo>
                      <a:cubicBezTo>
                        <a:pt x="244" y="335"/>
                        <a:pt x="246" y="325"/>
                        <a:pt x="250" y="325"/>
                      </a:cubicBezTo>
                      <a:cubicBezTo>
                        <a:pt x="258" y="325"/>
                        <a:pt x="258" y="325"/>
                        <a:pt x="258" y="325"/>
                      </a:cubicBezTo>
                      <a:cubicBezTo>
                        <a:pt x="259" y="319"/>
                        <a:pt x="265" y="318"/>
                        <a:pt x="266" y="310"/>
                      </a:cubicBezTo>
                      <a:cubicBezTo>
                        <a:pt x="264" y="310"/>
                        <a:pt x="262" y="309"/>
                        <a:pt x="262" y="305"/>
                      </a:cubicBezTo>
                      <a:cubicBezTo>
                        <a:pt x="262" y="298"/>
                        <a:pt x="264" y="290"/>
                        <a:pt x="270" y="290"/>
                      </a:cubicBezTo>
                      <a:cubicBezTo>
                        <a:pt x="272" y="290"/>
                        <a:pt x="281" y="282"/>
                        <a:pt x="281" y="277"/>
                      </a:cubicBezTo>
                      <a:cubicBezTo>
                        <a:pt x="281" y="271"/>
                        <a:pt x="273" y="266"/>
                        <a:pt x="268" y="265"/>
                      </a:cubicBezTo>
                      <a:cubicBezTo>
                        <a:pt x="268" y="263"/>
                        <a:pt x="267" y="261"/>
                        <a:pt x="266" y="260"/>
                      </a:cubicBezTo>
                      <a:cubicBezTo>
                        <a:pt x="266" y="253"/>
                        <a:pt x="266" y="253"/>
                        <a:pt x="266" y="253"/>
                      </a:cubicBezTo>
                      <a:cubicBezTo>
                        <a:pt x="270" y="251"/>
                        <a:pt x="267" y="245"/>
                        <a:pt x="270" y="241"/>
                      </a:cubicBezTo>
                      <a:cubicBezTo>
                        <a:pt x="272" y="236"/>
                        <a:pt x="277" y="234"/>
                        <a:pt x="282" y="231"/>
                      </a:cubicBezTo>
                      <a:cubicBezTo>
                        <a:pt x="288" y="228"/>
                        <a:pt x="300" y="221"/>
                        <a:pt x="300" y="214"/>
                      </a:cubicBezTo>
                      <a:cubicBezTo>
                        <a:pt x="301" y="212"/>
                        <a:pt x="300" y="211"/>
                        <a:pt x="300" y="207"/>
                      </a:cubicBezTo>
                      <a:cubicBezTo>
                        <a:pt x="300" y="199"/>
                        <a:pt x="308" y="195"/>
                        <a:pt x="317" y="195"/>
                      </a:cubicBezTo>
                      <a:cubicBezTo>
                        <a:pt x="324" y="195"/>
                        <a:pt x="333" y="197"/>
                        <a:pt x="333" y="204"/>
                      </a:cubicBezTo>
                      <a:cubicBezTo>
                        <a:pt x="333" y="209"/>
                        <a:pt x="326" y="211"/>
                        <a:pt x="322" y="213"/>
                      </a:cubicBezTo>
                      <a:cubicBezTo>
                        <a:pt x="315" y="218"/>
                        <a:pt x="309" y="235"/>
                        <a:pt x="298" y="235"/>
                      </a:cubicBezTo>
                      <a:cubicBezTo>
                        <a:pt x="298" y="237"/>
                        <a:pt x="298" y="239"/>
                        <a:pt x="298" y="241"/>
                      </a:cubicBezTo>
                      <a:cubicBezTo>
                        <a:pt x="298" y="244"/>
                        <a:pt x="300" y="251"/>
                        <a:pt x="303" y="253"/>
                      </a:cubicBezTo>
                      <a:cubicBezTo>
                        <a:pt x="302" y="254"/>
                        <a:pt x="299" y="256"/>
                        <a:pt x="299" y="260"/>
                      </a:cubicBezTo>
                      <a:cubicBezTo>
                        <a:pt x="299" y="266"/>
                        <a:pt x="305" y="270"/>
                        <a:pt x="311" y="270"/>
                      </a:cubicBezTo>
                      <a:cubicBezTo>
                        <a:pt x="311" y="274"/>
                        <a:pt x="313" y="274"/>
                        <a:pt x="317" y="274"/>
                      </a:cubicBezTo>
                      <a:cubicBezTo>
                        <a:pt x="322" y="274"/>
                        <a:pt x="328" y="271"/>
                        <a:pt x="333" y="270"/>
                      </a:cubicBezTo>
                      <a:cubicBezTo>
                        <a:pt x="339" y="271"/>
                        <a:pt x="351" y="270"/>
                        <a:pt x="354" y="263"/>
                      </a:cubicBezTo>
                      <a:cubicBezTo>
                        <a:pt x="356" y="267"/>
                        <a:pt x="359" y="268"/>
                        <a:pt x="361" y="274"/>
                      </a:cubicBezTo>
                      <a:cubicBezTo>
                        <a:pt x="358" y="277"/>
                        <a:pt x="349" y="281"/>
                        <a:pt x="346" y="281"/>
                      </a:cubicBezTo>
                      <a:cubicBezTo>
                        <a:pt x="341" y="281"/>
                        <a:pt x="338" y="279"/>
                        <a:pt x="332" y="279"/>
                      </a:cubicBezTo>
                      <a:cubicBezTo>
                        <a:pt x="326" y="279"/>
                        <a:pt x="312" y="285"/>
                        <a:pt x="316" y="289"/>
                      </a:cubicBezTo>
                      <a:cubicBezTo>
                        <a:pt x="330" y="304"/>
                        <a:pt x="323" y="310"/>
                        <a:pt x="320" y="310"/>
                      </a:cubicBezTo>
                      <a:cubicBezTo>
                        <a:pt x="314" y="310"/>
                        <a:pt x="313" y="302"/>
                        <a:pt x="309" y="302"/>
                      </a:cubicBezTo>
                      <a:cubicBezTo>
                        <a:pt x="304" y="302"/>
                        <a:pt x="298" y="316"/>
                        <a:pt x="298" y="323"/>
                      </a:cubicBezTo>
                      <a:cubicBezTo>
                        <a:pt x="298" y="335"/>
                        <a:pt x="289" y="334"/>
                        <a:pt x="288" y="344"/>
                      </a:cubicBezTo>
                      <a:cubicBezTo>
                        <a:pt x="285" y="345"/>
                        <a:pt x="282" y="345"/>
                        <a:pt x="278" y="345"/>
                      </a:cubicBezTo>
                      <a:cubicBezTo>
                        <a:pt x="278" y="345"/>
                        <a:pt x="279" y="343"/>
                        <a:pt x="279" y="342"/>
                      </a:cubicBezTo>
                      <a:cubicBezTo>
                        <a:pt x="278" y="341"/>
                        <a:pt x="274" y="340"/>
                        <a:pt x="270" y="340"/>
                      </a:cubicBezTo>
                      <a:cubicBezTo>
                        <a:pt x="267" y="340"/>
                        <a:pt x="262" y="345"/>
                        <a:pt x="260" y="346"/>
                      </a:cubicBezTo>
                      <a:cubicBezTo>
                        <a:pt x="256" y="348"/>
                        <a:pt x="252" y="348"/>
                        <a:pt x="248" y="350"/>
                      </a:cubicBezTo>
                      <a:cubicBezTo>
                        <a:pt x="246" y="351"/>
                        <a:pt x="246" y="353"/>
                        <a:pt x="243" y="353"/>
                      </a:cubicBezTo>
                      <a:cubicBezTo>
                        <a:pt x="243" y="353"/>
                        <a:pt x="238" y="349"/>
                        <a:pt x="238" y="348"/>
                      </a:cubicBezTo>
                      <a:cubicBezTo>
                        <a:pt x="238" y="348"/>
                        <a:pt x="240" y="347"/>
                        <a:pt x="240" y="345"/>
                      </a:cubicBezTo>
                      <a:cubicBezTo>
                        <a:pt x="234" y="344"/>
                        <a:pt x="228" y="351"/>
                        <a:pt x="221" y="351"/>
                      </a:cubicBezTo>
                      <a:cubicBezTo>
                        <a:pt x="220" y="351"/>
                        <a:pt x="219" y="349"/>
                        <a:pt x="219" y="348"/>
                      </a:cubicBezTo>
                      <a:cubicBezTo>
                        <a:pt x="216" y="348"/>
                        <a:pt x="215" y="346"/>
                        <a:pt x="212" y="346"/>
                      </a:cubicBezTo>
                      <a:cubicBezTo>
                        <a:pt x="213" y="345"/>
                        <a:pt x="212" y="345"/>
                        <a:pt x="212" y="343"/>
                      </a:cubicBezTo>
                      <a:cubicBezTo>
                        <a:pt x="211" y="343"/>
                        <a:pt x="209" y="340"/>
                        <a:pt x="209" y="337"/>
                      </a:cubicBezTo>
                      <a:cubicBezTo>
                        <a:pt x="209" y="332"/>
                        <a:pt x="213" y="329"/>
                        <a:pt x="215" y="326"/>
                      </a:cubicBezTo>
                      <a:cubicBezTo>
                        <a:pt x="216" y="325"/>
                        <a:pt x="219" y="325"/>
                        <a:pt x="219" y="323"/>
                      </a:cubicBezTo>
                      <a:cubicBezTo>
                        <a:pt x="219" y="321"/>
                        <a:pt x="219" y="321"/>
                        <a:pt x="219" y="321"/>
                      </a:cubicBezTo>
                      <a:cubicBezTo>
                        <a:pt x="216" y="321"/>
                        <a:pt x="213" y="320"/>
                        <a:pt x="213" y="317"/>
                      </a:cubicBezTo>
                      <a:cubicBezTo>
                        <a:pt x="213" y="314"/>
                        <a:pt x="214" y="312"/>
                        <a:pt x="215" y="309"/>
                      </a:cubicBezTo>
                      <a:cubicBezTo>
                        <a:pt x="215" y="306"/>
                        <a:pt x="215" y="306"/>
                        <a:pt x="215" y="306"/>
                      </a:cubicBezTo>
                      <a:cubicBezTo>
                        <a:pt x="208" y="311"/>
                        <a:pt x="197" y="312"/>
                        <a:pt x="197" y="325"/>
                      </a:cubicBezTo>
                      <a:cubicBezTo>
                        <a:pt x="197" y="332"/>
                        <a:pt x="202" y="335"/>
                        <a:pt x="203" y="343"/>
                      </a:cubicBezTo>
                      <a:cubicBezTo>
                        <a:pt x="203" y="343"/>
                        <a:pt x="205" y="349"/>
                        <a:pt x="205" y="351"/>
                      </a:cubicBezTo>
                      <a:cubicBezTo>
                        <a:pt x="205" y="353"/>
                        <a:pt x="200" y="356"/>
                        <a:pt x="199" y="356"/>
                      </a:cubicBezTo>
                      <a:cubicBezTo>
                        <a:pt x="196" y="356"/>
                        <a:pt x="194" y="354"/>
                        <a:pt x="192" y="356"/>
                      </a:cubicBezTo>
                      <a:cubicBezTo>
                        <a:pt x="191" y="357"/>
                        <a:pt x="191" y="359"/>
                        <a:pt x="190" y="358"/>
                      </a:cubicBezTo>
                      <a:cubicBezTo>
                        <a:pt x="188" y="359"/>
                        <a:pt x="190" y="358"/>
                        <a:pt x="186" y="358"/>
                      </a:cubicBezTo>
                      <a:cubicBezTo>
                        <a:pt x="180" y="358"/>
                        <a:pt x="176" y="363"/>
                        <a:pt x="172" y="368"/>
                      </a:cubicBezTo>
                      <a:cubicBezTo>
                        <a:pt x="172" y="368"/>
                        <a:pt x="169" y="370"/>
                        <a:pt x="169" y="371"/>
                      </a:cubicBezTo>
                      <a:cubicBezTo>
                        <a:pt x="169" y="375"/>
                        <a:pt x="170" y="378"/>
                        <a:pt x="168" y="381"/>
                      </a:cubicBezTo>
                      <a:cubicBezTo>
                        <a:pt x="167" y="382"/>
                        <a:pt x="156" y="387"/>
                        <a:pt x="154" y="387"/>
                      </a:cubicBezTo>
                      <a:cubicBezTo>
                        <a:pt x="153" y="388"/>
                        <a:pt x="152" y="388"/>
                        <a:pt x="150" y="388"/>
                      </a:cubicBezTo>
                      <a:cubicBezTo>
                        <a:pt x="148" y="395"/>
                        <a:pt x="146" y="402"/>
                        <a:pt x="138" y="402"/>
                      </a:cubicBezTo>
                      <a:cubicBezTo>
                        <a:pt x="137" y="405"/>
                        <a:pt x="136" y="407"/>
                        <a:pt x="133" y="407"/>
                      </a:cubicBezTo>
                      <a:cubicBezTo>
                        <a:pt x="130" y="407"/>
                        <a:pt x="127" y="405"/>
                        <a:pt x="125" y="403"/>
                      </a:cubicBezTo>
                      <a:cubicBezTo>
                        <a:pt x="122" y="403"/>
                        <a:pt x="122" y="403"/>
                        <a:pt x="122" y="403"/>
                      </a:cubicBezTo>
                      <a:cubicBezTo>
                        <a:pt x="122" y="405"/>
                        <a:pt x="122" y="405"/>
                        <a:pt x="122" y="405"/>
                      </a:cubicBezTo>
                      <a:cubicBezTo>
                        <a:pt x="123" y="406"/>
                        <a:pt x="122" y="411"/>
                        <a:pt x="124" y="411"/>
                      </a:cubicBezTo>
                      <a:cubicBezTo>
                        <a:pt x="124" y="414"/>
                        <a:pt x="124" y="414"/>
                        <a:pt x="124" y="414"/>
                      </a:cubicBezTo>
                      <a:cubicBezTo>
                        <a:pt x="123" y="414"/>
                        <a:pt x="120" y="415"/>
                        <a:pt x="117" y="415"/>
                      </a:cubicBezTo>
                      <a:cubicBezTo>
                        <a:pt x="115" y="415"/>
                        <a:pt x="111" y="414"/>
                        <a:pt x="110" y="412"/>
                      </a:cubicBezTo>
                      <a:cubicBezTo>
                        <a:pt x="107" y="413"/>
                        <a:pt x="100" y="415"/>
                        <a:pt x="100" y="418"/>
                      </a:cubicBezTo>
                      <a:cubicBezTo>
                        <a:pt x="100" y="418"/>
                        <a:pt x="100" y="419"/>
                        <a:pt x="100" y="419"/>
                      </a:cubicBezTo>
                      <a:cubicBezTo>
                        <a:pt x="100" y="423"/>
                        <a:pt x="112" y="426"/>
                        <a:pt x="116" y="427"/>
                      </a:cubicBezTo>
                      <a:cubicBezTo>
                        <a:pt x="118" y="428"/>
                        <a:pt x="118" y="429"/>
                        <a:pt x="120" y="430"/>
                      </a:cubicBezTo>
                      <a:cubicBezTo>
                        <a:pt x="120" y="434"/>
                        <a:pt x="121" y="440"/>
                        <a:pt x="127" y="440"/>
                      </a:cubicBezTo>
                      <a:cubicBezTo>
                        <a:pt x="127" y="442"/>
                        <a:pt x="128" y="442"/>
                        <a:pt x="128" y="445"/>
                      </a:cubicBezTo>
                      <a:cubicBezTo>
                        <a:pt x="128" y="446"/>
                        <a:pt x="128" y="448"/>
                        <a:pt x="127" y="449"/>
                      </a:cubicBezTo>
                      <a:cubicBezTo>
                        <a:pt x="128" y="449"/>
                        <a:pt x="128" y="449"/>
                        <a:pt x="128" y="449"/>
                      </a:cubicBezTo>
                      <a:cubicBezTo>
                        <a:pt x="128" y="451"/>
                        <a:pt x="128" y="456"/>
                        <a:pt x="128" y="457"/>
                      </a:cubicBezTo>
                      <a:cubicBezTo>
                        <a:pt x="128" y="463"/>
                        <a:pt x="125" y="465"/>
                        <a:pt x="125" y="471"/>
                      </a:cubicBezTo>
                      <a:cubicBezTo>
                        <a:pt x="124" y="471"/>
                        <a:pt x="120" y="472"/>
                        <a:pt x="118" y="472"/>
                      </a:cubicBezTo>
                      <a:cubicBezTo>
                        <a:pt x="115" y="472"/>
                        <a:pt x="113" y="470"/>
                        <a:pt x="110" y="471"/>
                      </a:cubicBezTo>
                      <a:cubicBezTo>
                        <a:pt x="97" y="471"/>
                        <a:pt x="97" y="471"/>
                        <a:pt x="97" y="471"/>
                      </a:cubicBezTo>
                      <a:cubicBezTo>
                        <a:pt x="95" y="471"/>
                        <a:pt x="93" y="471"/>
                        <a:pt x="92" y="469"/>
                      </a:cubicBezTo>
                      <a:cubicBezTo>
                        <a:pt x="80" y="469"/>
                        <a:pt x="80" y="469"/>
                        <a:pt x="80" y="469"/>
                      </a:cubicBezTo>
                      <a:cubicBezTo>
                        <a:pt x="78" y="470"/>
                        <a:pt x="77" y="468"/>
                        <a:pt x="76" y="468"/>
                      </a:cubicBezTo>
                      <a:cubicBezTo>
                        <a:pt x="74" y="468"/>
                        <a:pt x="65" y="475"/>
                        <a:pt x="65" y="476"/>
                      </a:cubicBezTo>
                      <a:cubicBezTo>
                        <a:pt x="65" y="479"/>
                        <a:pt x="68" y="484"/>
                        <a:pt x="68" y="488"/>
                      </a:cubicBezTo>
                      <a:cubicBezTo>
                        <a:pt x="68" y="496"/>
                        <a:pt x="65" y="504"/>
                        <a:pt x="65" y="512"/>
                      </a:cubicBezTo>
                      <a:cubicBezTo>
                        <a:pt x="65" y="514"/>
                        <a:pt x="62" y="515"/>
                        <a:pt x="62" y="519"/>
                      </a:cubicBezTo>
                      <a:cubicBezTo>
                        <a:pt x="62" y="521"/>
                        <a:pt x="64" y="523"/>
                        <a:pt x="67" y="523"/>
                      </a:cubicBezTo>
                      <a:cubicBezTo>
                        <a:pt x="67" y="535"/>
                        <a:pt x="67" y="535"/>
                        <a:pt x="67" y="535"/>
                      </a:cubicBezTo>
                      <a:cubicBezTo>
                        <a:pt x="67" y="536"/>
                        <a:pt x="67" y="538"/>
                        <a:pt x="69" y="538"/>
                      </a:cubicBezTo>
                      <a:cubicBezTo>
                        <a:pt x="73" y="538"/>
                        <a:pt x="76" y="536"/>
                        <a:pt x="81" y="536"/>
                      </a:cubicBezTo>
                      <a:cubicBezTo>
                        <a:pt x="87" y="536"/>
                        <a:pt x="87" y="547"/>
                        <a:pt x="91" y="547"/>
                      </a:cubicBezTo>
                      <a:cubicBezTo>
                        <a:pt x="97" y="547"/>
                        <a:pt x="101" y="541"/>
                        <a:pt x="107" y="541"/>
                      </a:cubicBezTo>
                      <a:cubicBezTo>
                        <a:pt x="109" y="541"/>
                        <a:pt x="114" y="539"/>
                        <a:pt x="116" y="540"/>
                      </a:cubicBezTo>
                      <a:cubicBezTo>
                        <a:pt x="116" y="540"/>
                        <a:pt x="116" y="540"/>
                        <a:pt x="116" y="540"/>
                      </a:cubicBezTo>
                      <a:cubicBezTo>
                        <a:pt x="122" y="542"/>
                        <a:pt x="122" y="534"/>
                        <a:pt x="125" y="532"/>
                      </a:cubicBezTo>
                      <a:cubicBezTo>
                        <a:pt x="131" y="529"/>
                        <a:pt x="133" y="526"/>
                        <a:pt x="136" y="519"/>
                      </a:cubicBezTo>
                      <a:cubicBezTo>
                        <a:pt x="135" y="519"/>
                        <a:pt x="134" y="518"/>
                        <a:pt x="134" y="515"/>
                      </a:cubicBezTo>
                      <a:cubicBezTo>
                        <a:pt x="134" y="509"/>
                        <a:pt x="142" y="496"/>
                        <a:pt x="147" y="495"/>
                      </a:cubicBezTo>
                      <a:cubicBezTo>
                        <a:pt x="152" y="493"/>
                        <a:pt x="158" y="491"/>
                        <a:pt x="160" y="485"/>
                      </a:cubicBezTo>
                      <a:cubicBezTo>
                        <a:pt x="158" y="478"/>
                        <a:pt x="158" y="478"/>
                        <a:pt x="158" y="478"/>
                      </a:cubicBezTo>
                      <a:cubicBezTo>
                        <a:pt x="158" y="474"/>
                        <a:pt x="163" y="471"/>
                        <a:pt x="167" y="471"/>
                      </a:cubicBezTo>
                      <a:cubicBezTo>
                        <a:pt x="172" y="471"/>
                        <a:pt x="176" y="474"/>
                        <a:pt x="182" y="474"/>
                      </a:cubicBezTo>
                      <a:cubicBezTo>
                        <a:pt x="188" y="474"/>
                        <a:pt x="192" y="468"/>
                        <a:pt x="197" y="466"/>
                      </a:cubicBezTo>
                      <a:cubicBezTo>
                        <a:pt x="200" y="464"/>
                        <a:pt x="200" y="461"/>
                        <a:pt x="205" y="461"/>
                      </a:cubicBezTo>
                      <a:cubicBezTo>
                        <a:pt x="215" y="461"/>
                        <a:pt x="217" y="473"/>
                        <a:pt x="222" y="480"/>
                      </a:cubicBezTo>
                      <a:cubicBezTo>
                        <a:pt x="223" y="482"/>
                        <a:pt x="227" y="484"/>
                        <a:pt x="229" y="486"/>
                      </a:cubicBezTo>
                      <a:cubicBezTo>
                        <a:pt x="233" y="491"/>
                        <a:pt x="235" y="494"/>
                        <a:pt x="244" y="496"/>
                      </a:cubicBezTo>
                      <a:cubicBezTo>
                        <a:pt x="244" y="498"/>
                        <a:pt x="248" y="499"/>
                        <a:pt x="249" y="499"/>
                      </a:cubicBezTo>
                      <a:cubicBezTo>
                        <a:pt x="249" y="501"/>
                        <a:pt x="256" y="508"/>
                        <a:pt x="257" y="508"/>
                      </a:cubicBezTo>
                      <a:cubicBezTo>
                        <a:pt x="257" y="511"/>
                        <a:pt x="259" y="512"/>
                        <a:pt x="259" y="517"/>
                      </a:cubicBezTo>
                      <a:cubicBezTo>
                        <a:pt x="259" y="520"/>
                        <a:pt x="258" y="525"/>
                        <a:pt x="255" y="525"/>
                      </a:cubicBezTo>
                      <a:cubicBezTo>
                        <a:pt x="255" y="526"/>
                        <a:pt x="256" y="527"/>
                        <a:pt x="258" y="527"/>
                      </a:cubicBezTo>
                      <a:cubicBezTo>
                        <a:pt x="262" y="527"/>
                        <a:pt x="261" y="521"/>
                        <a:pt x="264" y="518"/>
                      </a:cubicBezTo>
                      <a:cubicBezTo>
                        <a:pt x="264" y="518"/>
                        <a:pt x="267" y="518"/>
                        <a:pt x="267" y="516"/>
                      </a:cubicBezTo>
                      <a:cubicBezTo>
                        <a:pt x="267" y="512"/>
                        <a:pt x="262" y="511"/>
                        <a:pt x="262" y="507"/>
                      </a:cubicBezTo>
                      <a:cubicBezTo>
                        <a:pt x="262" y="504"/>
                        <a:pt x="265" y="503"/>
                        <a:pt x="268" y="503"/>
                      </a:cubicBezTo>
                      <a:cubicBezTo>
                        <a:pt x="273" y="503"/>
                        <a:pt x="274" y="507"/>
                        <a:pt x="277" y="507"/>
                      </a:cubicBezTo>
                      <a:cubicBezTo>
                        <a:pt x="278" y="501"/>
                        <a:pt x="271" y="498"/>
                        <a:pt x="266" y="495"/>
                      </a:cubicBezTo>
                      <a:cubicBezTo>
                        <a:pt x="264" y="494"/>
                        <a:pt x="257" y="493"/>
                        <a:pt x="259" y="489"/>
                      </a:cubicBezTo>
                      <a:cubicBezTo>
                        <a:pt x="259" y="488"/>
                        <a:pt x="259" y="488"/>
                        <a:pt x="259" y="487"/>
                      </a:cubicBezTo>
                      <a:cubicBezTo>
                        <a:pt x="255" y="487"/>
                        <a:pt x="252" y="488"/>
                        <a:pt x="248" y="486"/>
                      </a:cubicBezTo>
                      <a:cubicBezTo>
                        <a:pt x="246" y="485"/>
                        <a:pt x="244" y="480"/>
                        <a:pt x="243" y="476"/>
                      </a:cubicBezTo>
                      <a:cubicBezTo>
                        <a:pt x="242" y="473"/>
                        <a:pt x="240" y="468"/>
                        <a:pt x="236" y="466"/>
                      </a:cubicBezTo>
                      <a:cubicBezTo>
                        <a:pt x="232" y="465"/>
                        <a:pt x="230" y="463"/>
                        <a:pt x="230" y="458"/>
                      </a:cubicBezTo>
                      <a:cubicBezTo>
                        <a:pt x="230" y="457"/>
                        <a:pt x="231" y="455"/>
                        <a:pt x="231" y="453"/>
                      </a:cubicBezTo>
                      <a:cubicBezTo>
                        <a:pt x="231" y="453"/>
                        <a:pt x="230" y="452"/>
                        <a:pt x="230" y="451"/>
                      </a:cubicBezTo>
                      <a:cubicBezTo>
                        <a:pt x="230" y="448"/>
                        <a:pt x="236" y="448"/>
                        <a:pt x="239" y="445"/>
                      </a:cubicBezTo>
                      <a:cubicBezTo>
                        <a:pt x="240" y="447"/>
                        <a:pt x="239" y="454"/>
                        <a:pt x="242" y="454"/>
                      </a:cubicBezTo>
                      <a:cubicBezTo>
                        <a:pt x="251" y="454"/>
                        <a:pt x="251" y="454"/>
                        <a:pt x="251" y="454"/>
                      </a:cubicBezTo>
                      <a:cubicBezTo>
                        <a:pt x="251" y="461"/>
                        <a:pt x="257" y="471"/>
                        <a:pt x="264" y="471"/>
                      </a:cubicBezTo>
                      <a:cubicBezTo>
                        <a:pt x="267" y="471"/>
                        <a:pt x="267" y="471"/>
                        <a:pt x="267" y="471"/>
                      </a:cubicBezTo>
                      <a:cubicBezTo>
                        <a:pt x="267" y="476"/>
                        <a:pt x="272" y="476"/>
                        <a:pt x="276" y="478"/>
                      </a:cubicBezTo>
                      <a:cubicBezTo>
                        <a:pt x="279" y="480"/>
                        <a:pt x="286" y="487"/>
                        <a:pt x="286" y="491"/>
                      </a:cubicBezTo>
                      <a:cubicBezTo>
                        <a:pt x="286" y="499"/>
                        <a:pt x="286" y="499"/>
                        <a:pt x="286" y="499"/>
                      </a:cubicBezTo>
                      <a:cubicBezTo>
                        <a:pt x="286" y="505"/>
                        <a:pt x="290" y="508"/>
                        <a:pt x="293" y="512"/>
                      </a:cubicBezTo>
                      <a:cubicBezTo>
                        <a:pt x="296" y="515"/>
                        <a:pt x="298" y="517"/>
                        <a:pt x="299" y="522"/>
                      </a:cubicBezTo>
                      <a:cubicBezTo>
                        <a:pt x="299" y="522"/>
                        <a:pt x="300" y="525"/>
                        <a:pt x="301" y="525"/>
                      </a:cubicBezTo>
                      <a:cubicBezTo>
                        <a:pt x="305" y="525"/>
                        <a:pt x="305" y="525"/>
                        <a:pt x="305" y="525"/>
                      </a:cubicBezTo>
                      <a:cubicBezTo>
                        <a:pt x="305" y="526"/>
                        <a:pt x="302" y="527"/>
                        <a:pt x="302" y="530"/>
                      </a:cubicBezTo>
                      <a:cubicBezTo>
                        <a:pt x="302" y="535"/>
                        <a:pt x="306" y="540"/>
                        <a:pt x="310" y="540"/>
                      </a:cubicBezTo>
                      <a:cubicBezTo>
                        <a:pt x="314" y="540"/>
                        <a:pt x="314" y="540"/>
                        <a:pt x="314" y="540"/>
                      </a:cubicBezTo>
                      <a:cubicBezTo>
                        <a:pt x="311" y="538"/>
                        <a:pt x="314" y="534"/>
                        <a:pt x="314" y="533"/>
                      </a:cubicBezTo>
                      <a:cubicBezTo>
                        <a:pt x="314" y="530"/>
                        <a:pt x="313" y="529"/>
                        <a:pt x="312" y="527"/>
                      </a:cubicBezTo>
                      <a:cubicBezTo>
                        <a:pt x="312" y="525"/>
                        <a:pt x="312" y="525"/>
                        <a:pt x="312" y="525"/>
                      </a:cubicBezTo>
                      <a:cubicBezTo>
                        <a:pt x="314" y="526"/>
                        <a:pt x="316" y="529"/>
                        <a:pt x="319" y="530"/>
                      </a:cubicBezTo>
                      <a:cubicBezTo>
                        <a:pt x="320" y="530"/>
                        <a:pt x="320" y="530"/>
                        <a:pt x="320" y="530"/>
                      </a:cubicBezTo>
                      <a:cubicBezTo>
                        <a:pt x="320" y="527"/>
                        <a:pt x="323" y="529"/>
                        <a:pt x="325" y="528"/>
                      </a:cubicBezTo>
                      <a:cubicBezTo>
                        <a:pt x="324" y="527"/>
                        <a:pt x="324" y="526"/>
                        <a:pt x="324" y="525"/>
                      </a:cubicBezTo>
                      <a:cubicBezTo>
                        <a:pt x="321" y="525"/>
                        <a:pt x="314" y="517"/>
                        <a:pt x="314" y="516"/>
                      </a:cubicBezTo>
                      <a:cubicBezTo>
                        <a:pt x="314" y="515"/>
                        <a:pt x="315" y="515"/>
                        <a:pt x="315" y="513"/>
                      </a:cubicBezTo>
                      <a:cubicBezTo>
                        <a:pt x="310" y="506"/>
                        <a:pt x="310" y="506"/>
                        <a:pt x="310" y="506"/>
                      </a:cubicBezTo>
                      <a:cubicBezTo>
                        <a:pt x="310" y="504"/>
                        <a:pt x="311" y="503"/>
                        <a:pt x="313" y="503"/>
                      </a:cubicBezTo>
                      <a:cubicBezTo>
                        <a:pt x="315" y="503"/>
                        <a:pt x="316" y="507"/>
                        <a:pt x="320" y="507"/>
                      </a:cubicBezTo>
                      <a:cubicBezTo>
                        <a:pt x="320" y="505"/>
                        <a:pt x="320" y="503"/>
                        <a:pt x="320" y="500"/>
                      </a:cubicBezTo>
                      <a:cubicBezTo>
                        <a:pt x="324" y="499"/>
                        <a:pt x="325" y="496"/>
                        <a:pt x="329" y="496"/>
                      </a:cubicBezTo>
                      <a:cubicBezTo>
                        <a:pt x="334" y="496"/>
                        <a:pt x="336" y="503"/>
                        <a:pt x="341" y="503"/>
                      </a:cubicBezTo>
                      <a:cubicBezTo>
                        <a:pt x="344" y="503"/>
                        <a:pt x="345" y="499"/>
                        <a:pt x="349" y="497"/>
                      </a:cubicBezTo>
                      <a:cubicBezTo>
                        <a:pt x="351" y="496"/>
                        <a:pt x="353" y="497"/>
                        <a:pt x="355" y="496"/>
                      </a:cubicBezTo>
                      <a:cubicBezTo>
                        <a:pt x="357" y="496"/>
                        <a:pt x="358" y="496"/>
                        <a:pt x="359" y="495"/>
                      </a:cubicBezTo>
                      <a:cubicBezTo>
                        <a:pt x="357" y="492"/>
                        <a:pt x="350" y="488"/>
                        <a:pt x="350" y="481"/>
                      </a:cubicBezTo>
                      <a:cubicBezTo>
                        <a:pt x="350" y="477"/>
                        <a:pt x="355" y="471"/>
                        <a:pt x="358" y="468"/>
                      </a:cubicBezTo>
                      <a:cubicBezTo>
                        <a:pt x="358" y="460"/>
                        <a:pt x="358" y="460"/>
                        <a:pt x="358" y="460"/>
                      </a:cubicBezTo>
                      <a:cubicBezTo>
                        <a:pt x="358" y="458"/>
                        <a:pt x="358" y="461"/>
                        <a:pt x="359" y="456"/>
                      </a:cubicBezTo>
                      <a:cubicBezTo>
                        <a:pt x="359" y="452"/>
                        <a:pt x="362" y="451"/>
                        <a:pt x="365" y="450"/>
                      </a:cubicBezTo>
                      <a:cubicBezTo>
                        <a:pt x="365" y="449"/>
                        <a:pt x="365" y="447"/>
                        <a:pt x="365" y="446"/>
                      </a:cubicBezTo>
                      <a:cubicBezTo>
                        <a:pt x="371" y="444"/>
                        <a:pt x="371" y="436"/>
                        <a:pt x="377" y="436"/>
                      </a:cubicBezTo>
                      <a:cubicBezTo>
                        <a:pt x="382" y="436"/>
                        <a:pt x="395" y="459"/>
                        <a:pt x="399" y="459"/>
                      </a:cubicBezTo>
                      <a:cubicBezTo>
                        <a:pt x="403" y="459"/>
                        <a:pt x="416" y="453"/>
                        <a:pt x="418" y="449"/>
                      </a:cubicBezTo>
                      <a:cubicBezTo>
                        <a:pt x="418" y="449"/>
                        <a:pt x="410" y="448"/>
                        <a:pt x="410" y="448"/>
                      </a:cubicBezTo>
                      <a:cubicBezTo>
                        <a:pt x="409" y="448"/>
                        <a:pt x="406" y="447"/>
                        <a:pt x="406" y="444"/>
                      </a:cubicBezTo>
                      <a:cubicBezTo>
                        <a:pt x="406" y="441"/>
                        <a:pt x="426" y="433"/>
                        <a:pt x="433" y="430"/>
                      </a:cubicBezTo>
                      <a:cubicBezTo>
                        <a:pt x="433" y="430"/>
                        <a:pt x="430" y="434"/>
                        <a:pt x="428" y="435"/>
                      </a:cubicBezTo>
                      <a:cubicBezTo>
                        <a:pt x="429" y="437"/>
                        <a:pt x="436" y="445"/>
                        <a:pt x="420" y="450"/>
                      </a:cubicBezTo>
                      <a:cubicBezTo>
                        <a:pt x="427" y="468"/>
                        <a:pt x="459" y="465"/>
                        <a:pt x="459" y="489"/>
                      </a:cubicBezTo>
                      <a:cubicBezTo>
                        <a:pt x="460" y="489"/>
                        <a:pt x="460" y="489"/>
                        <a:pt x="460" y="489"/>
                      </a:cubicBezTo>
                      <a:cubicBezTo>
                        <a:pt x="460" y="489"/>
                        <a:pt x="460" y="489"/>
                        <a:pt x="460" y="489"/>
                      </a:cubicBezTo>
                      <a:cubicBezTo>
                        <a:pt x="455" y="491"/>
                        <a:pt x="452" y="496"/>
                        <a:pt x="446" y="496"/>
                      </a:cubicBezTo>
                      <a:cubicBezTo>
                        <a:pt x="431" y="496"/>
                        <a:pt x="431" y="496"/>
                        <a:pt x="431" y="496"/>
                      </a:cubicBezTo>
                      <a:cubicBezTo>
                        <a:pt x="428" y="496"/>
                        <a:pt x="417" y="493"/>
                        <a:pt x="417" y="490"/>
                      </a:cubicBezTo>
                      <a:cubicBezTo>
                        <a:pt x="410" y="490"/>
                        <a:pt x="411" y="485"/>
                        <a:pt x="403" y="485"/>
                      </a:cubicBezTo>
                      <a:cubicBezTo>
                        <a:pt x="399" y="485"/>
                        <a:pt x="391" y="485"/>
                        <a:pt x="387" y="488"/>
                      </a:cubicBezTo>
                      <a:cubicBezTo>
                        <a:pt x="384" y="490"/>
                        <a:pt x="379" y="494"/>
                        <a:pt x="376" y="494"/>
                      </a:cubicBezTo>
                      <a:cubicBezTo>
                        <a:pt x="368" y="494"/>
                        <a:pt x="368" y="494"/>
                        <a:pt x="368" y="494"/>
                      </a:cubicBezTo>
                      <a:cubicBezTo>
                        <a:pt x="366" y="494"/>
                        <a:pt x="361" y="493"/>
                        <a:pt x="361" y="496"/>
                      </a:cubicBezTo>
                      <a:cubicBezTo>
                        <a:pt x="361" y="498"/>
                        <a:pt x="363" y="497"/>
                        <a:pt x="363" y="499"/>
                      </a:cubicBezTo>
                      <a:cubicBezTo>
                        <a:pt x="358" y="502"/>
                        <a:pt x="338" y="500"/>
                        <a:pt x="338" y="510"/>
                      </a:cubicBezTo>
                      <a:cubicBezTo>
                        <a:pt x="338" y="511"/>
                        <a:pt x="341" y="511"/>
                        <a:pt x="343" y="511"/>
                      </a:cubicBezTo>
                      <a:cubicBezTo>
                        <a:pt x="343" y="513"/>
                        <a:pt x="343" y="513"/>
                        <a:pt x="343" y="515"/>
                      </a:cubicBezTo>
                      <a:cubicBezTo>
                        <a:pt x="343" y="521"/>
                        <a:pt x="340" y="520"/>
                        <a:pt x="337" y="523"/>
                      </a:cubicBezTo>
                      <a:cubicBezTo>
                        <a:pt x="341" y="525"/>
                        <a:pt x="344" y="525"/>
                        <a:pt x="347" y="529"/>
                      </a:cubicBezTo>
                      <a:cubicBezTo>
                        <a:pt x="344" y="532"/>
                        <a:pt x="352" y="537"/>
                        <a:pt x="353" y="538"/>
                      </a:cubicBezTo>
                      <a:cubicBezTo>
                        <a:pt x="353" y="539"/>
                        <a:pt x="352" y="540"/>
                        <a:pt x="351" y="540"/>
                      </a:cubicBezTo>
                      <a:cubicBezTo>
                        <a:pt x="354" y="540"/>
                        <a:pt x="354" y="540"/>
                        <a:pt x="354" y="540"/>
                      </a:cubicBezTo>
                      <a:cubicBezTo>
                        <a:pt x="360" y="538"/>
                        <a:pt x="362" y="546"/>
                        <a:pt x="368" y="546"/>
                      </a:cubicBezTo>
                      <a:cubicBezTo>
                        <a:pt x="372" y="546"/>
                        <a:pt x="371" y="539"/>
                        <a:pt x="377" y="539"/>
                      </a:cubicBezTo>
                      <a:cubicBezTo>
                        <a:pt x="383" y="539"/>
                        <a:pt x="385" y="546"/>
                        <a:pt x="391" y="546"/>
                      </a:cubicBezTo>
                      <a:cubicBezTo>
                        <a:pt x="399" y="546"/>
                        <a:pt x="400" y="542"/>
                        <a:pt x="405" y="539"/>
                      </a:cubicBezTo>
                      <a:cubicBezTo>
                        <a:pt x="406" y="540"/>
                        <a:pt x="407" y="541"/>
                        <a:pt x="410" y="541"/>
                      </a:cubicBezTo>
                      <a:cubicBezTo>
                        <a:pt x="412" y="541"/>
                        <a:pt x="413" y="539"/>
                        <a:pt x="415" y="538"/>
                      </a:cubicBezTo>
                      <a:cubicBezTo>
                        <a:pt x="415" y="542"/>
                        <a:pt x="415" y="542"/>
                        <a:pt x="415" y="542"/>
                      </a:cubicBezTo>
                      <a:cubicBezTo>
                        <a:pt x="415" y="542"/>
                        <a:pt x="414" y="543"/>
                        <a:pt x="414" y="545"/>
                      </a:cubicBezTo>
                      <a:cubicBezTo>
                        <a:pt x="414" y="548"/>
                        <a:pt x="415" y="553"/>
                        <a:pt x="415" y="558"/>
                      </a:cubicBezTo>
                      <a:cubicBezTo>
                        <a:pt x="415" y="565"/>
                        <a:pt x="409" y="566"/>
                        <a:pt x="408" y="573"/>
                      </a:cubicBezTo>
                      <a:cubicBezTo>
                        <a:pt x="406" y="579"/>
                        <a:pt x="405" y="582"/>
                        <a:pt x="403" y="589"/>
                      </a:cubicBezTo>
                      <a:cubicBezTo>
                        <a:pt x="403" y="590"/>
                        <a:pt x="401" y="590"/>
                        <a:pt x="401" y="592"/>
                      </a:cubicBezTo>
                      <a:cubicBezTo>
                        <a:pt x="403" y="596"/>
                        <a:pt x="403" y="596"/>
                        <a:pt x="403" y="596"/>
                      </a:cubicBezTo>
                      <a:cubicBezTo>
                        <a:pt x="402" y="595"/>
                        <a:pt x="402" y="595"/>
                        <a:pt x="402" y="594"/>
                      </a:cubicBezTo>
                      <a:cubicBezTo>
                        <a:pt x="398" y="595"/>
                        <a:pt x="398" y="596"/>
                        <a:pt x="394" y="596"/>
                      </a:cubicBezTo>
                      <a:cubicBezTo>
                        <a:pt x="388" y="596"/>
                        <a:pt x="385" y="592"/>
                        <a:pt x="380" y="592"/>
                      </a:cubicBezTo>
                      <a:cubicBezTo>
                        <a:pt x="371" y="592"/>
                        <a:pt x="368" y="597"/>
                        <a:pt x="360" y="597"/>
                      </a:cubicBezTo>
                      <a:cubicBezTo>
                        <a:pt x="350" y="597"/>
                        <a:pt x="338" y="592"/>
                        <a:pt x="329" y="589"/>
                      </a:cubicBezTo>
                      <a:cubicBezTo>
                        <a:pt x="324" y="587"/>
                        <a:pt x="318" y="589"/>
                        <a:pt x="316" y="586"/>
                      </a:cubicBezTo>
                      <a:cubicBezTo>
                        <a:pt x="314" y="584"/>
                        <a:pt x="311" y="583"/>
                        <a:pt x="311" y="579"/>
                      </a:cubicBezTo>
                      <a:cubicBezTo>
                        <a:pt x="305" y="579"/>
                        <a:pt x="305" y="579"/>
                        <a:pt x="305" y="579"/>
                      </a:cubicBezTo>
                      <a:cubicBezTo>
                        <a:pt x="305" y="578"/>
                        <a:pt x="305" y="578"/>
                        <a:pt x="305" y="578"/>
                      </a:cubicBezTo>
                      <a:cubicBezTo>
                        <a:pt x="296" y="581"/>
                        <a:pt x="289" y="581"/>
                        <a:pt x="289" y="591"/>
                      </a:cubicBezTo>
                      <a:cubicBezTo>
                        <a:pt x="289" y="597"/>
                        <a:pt x="289" y="597"/>
                        <a:pt x="289" y="597"/>
                      </a:cubicBezTo>
                      <a:cubicBezTo>
                        <a:pt x="289" y="599"/>
                        <a:pt x="286" y="602"/>
                        <a:pt x="284" y="602"/>
                      </a:cubicBezTo>
                      <a:cubicBezTo>
                        <a:pt x="264" y="602"/>
                        <a:pt x="257" y="577"/>
                        <a:pt x="239" y="577"/>
                      </a:cubicBezTo>
                      <a:cubicBezTo>
                        <a:pt x="232" y="577"/>
                        <a:pt x="232" y="577"/>
                        <a:pt x="232" y="577"/>
                      </a:cubicBezTo>
                      <a:cubicBezTo>
                        <a:pt x="226" y="577"/>
                        <a:pt x="219" y="570"/>
                        <a:pt x="219" y="563"/>
                      </a:cubicBezTo>
                      <a:cubicBezTo>
                        <a:pt x="219" y="558"/>
                        <a:pt x="223" y="556"/>
                        <a:pt x="223" y="551"/>
                      </a:cubicBezTo>
                      <a:cubicBezTo>
                        <a:pt x="223" y="548"/>
                        <a:pt x="219" y="547"/>
                        <a:pt x="219" y="544"/>
                      </a:cubicBezTo>
                      <a:cubicBezTo>
                        <a:pt x="219" y="540"/>
                        <a:pt x="223" y="541"/>
                        <a:pt x="223" y="536"/>
                      </a:cubicBezTo>
                      <a:cubicBezTo>
                        <a:pt x="222" y="537"/>
                        <a:pt x="221" y="538"/>
                        <a:pt x="219" y="538"/>
                      </a:cubicBezTo>
                      <a:cubicBezTo>
                        <a:pt x="215" y="538"/>
                        <a:pt x="216" y="533"/>
                        <a:pt x="211" y="533"/>
                      </a:cubicBezTo>
                      <a:cubicBezTo>
                        <a:pt x="206" y="533"/>
                        <a:pt x="205" y="537"/>
                        <a:pt x="200" y="537"/>
                      </a:cubicBezTo>
                      <a:cubicBezTo>
                        <a:pt x="197" y="537"/>
                        <a:pt x="195" y="535"/>
                        <a:pt x="192" y="535"/>
                      </a:cubicBezTo>
                      <a:cubicBezTo>
                        <a:pt x="188" y="535"/>
                        <a:pt x="183" y="540"/>
                        <a:pt x="180" y="540"/>
                      </a:cubicBezTo>
                      <a:cubicBezTo>
                        <a:pt x="178" y="540"/>
                        <a:pt x="174" y="537"/>
                        <a:pt x="171" y="537"/>
                      </a:cubicBezTo>
                      <a:cubicBezTo>
                        <a:pt x="158" y="537"/>
                        <a:pt x="138" y="545"/>
                        <a:pt x="127" y="551"/>
                      </a:cubicBezTo>
                      <a:cubicBezTo>
                        <a:pt x="124" y="553"/>
                        <a:pt x="123" y="557"/>
                        <a:pt x="117" y="557"/>
                      </a:cubicBezTo>
                      <a:cubicBezTo>
                        <a:pt x="107" y="557"/>
                        <a:pt x="100" y="554"/>
                        <a:pt x="93" y="549"/>
                      </a:cubicBezTo>
                      <a:cubicBezTo>
                        <a:pt x="91" y="551"/>
                        <a:pt x="90" y="554"/>
                        <a:pt x="88" y="557"/>
                      </a:cubicBezTo>
                      <a:cubicBezTo>
                        <a:pt x="89" y="557"/>
                        <a:pt x="89" y="557"/>
                        <a:pt x="89" y="557"/>
                      </a:cubicBezTo>
                      <a:cubicBezTo>
                        <a:pt x="82" y="567"/>
                        <a:pt x="72" y="576"/>
                        <a:pt x="65" y="586"/>
                      </a:cubicBezTo>
                      <a:cubicBezTo>
                        <a:pt x="60" y="594"/>
                        <a:pt x="64" y="599"/>
                        <a:pt x="60" y="610"/>
                      </a:cubicBezTo>
                      <a:cubicBezTo>
                        <a:pt x="59" y="615"/>
                        <a:pt x="52" y="621"/>
                        <a:pt x="48" y="624"/>
                      </a:cubicBezTo>
                      <a:cubicBezTo>
                        <a:pt x="43" y="627"/>
                        <a:pt x="36" y="627"/>
                        <a:pt x="32" y="632"/>
                      </a:cubicBezTo>
                      <a:cubicBezTo>
                        <a:pt x="25" y="643"/>
                        <a:pt x="17" y="659"/>
                        <a:pt x="14" y="671"/>
                      </a:cubicBezTo>
                      <a:cubicBezTo>
                        <a:pt x="12" y="676"/>
                        <a:pt x="6" y="679"/>
                        <a:pt x="6" y="686"/>
                      </a:cubicBezTo>
                      <a:cubicBezTo>
                        <a:pt x="6" y="698"/>
                        <a:pt x="11" y="706"/>
                        <a:pt x="11" y="720"/>
                      </a:cubicBezTo>
                      <a:cubicBezTo>
                        <a:pt x="11" y="728"/>
                        <a:pt x="6" y="744"/>
                        <a:pt x="0" y="747"/>
                      </a:cubicBezTo>
                      <a:cubicBezTo>
                        <a:pt x="2" y="752"/>
                        <a:pt x="4" y="753"/>
                        <a:pt x="4" y="758"/>
                      </a:cubicBezTo>
                      <a:cubicBezTo>
                        <a:pt x="4" y="760"/>
                        <a:pt x="5" y="763"/>
                        <a:pt x="5" y="767"/>
                      </a:cubicBezTo>
                      <a:cubicBezTo>
                        <a:pt x="5" y="767"/>
                        <a:pt x="5" y="767"/>
                        <a:pt x="5" y="767"/>
                      </a:cubicBezTo>
                      <a:cubicBezTo>
                        <a:pt x="6" y="769"/>
                        <a:pt x="7" y="770"/>
                        <a:pt x="8" y="772"/>
                      </a:cubicBezTo>
                      <a:cubicBezTo>
                        <a:pt x="8" y="773"/>
                        <a:pt x="23" y="787"/>
                        <a:pt x="25" y="789"/>
                      </a:cubicBezTo>
                      <a:cubicBezTo>
                        <a:pt x="32" y="795"/>
                        <a:pt x="33" y="802"/>
                        <a:pt x="38" y="811"/>
                      </a:cubicBezTo>
                      <a:cubicBezTo>
                        <a:pt x="44" y="821"/>
                        <a:pt x="60" y="832"/>
                        <a:pt x="68" y="838"/>
                      </a:cubicBezTo>
                      <a:cubicBezTo>
                        <a:pt x="69" y="839"/>
                        <a:pt x="73" y="840"/>
                        <a:pt x="76" y="840"/>
                      </a:cubicBezTo>
                      <a:cubicBezTo>
                        <a:pt x="87" y="840"/>
                        <a:pt x="92" y="834"/>
                        <a:pt x="102" y="834"/>
                      </a:cubicBezTo>
                      <a:cubicBezTo>
                        <a:pt x="108" y="834"/>
                        <a:pt x="115" y="839"/>
                        <a:pt x="119" y="839"/>
                      </a:cubicBezTo>
                      <a:cubicBezTo>
                        <a:pt x="123" y="839"/>
                        <a:pt x="124" y="835"/>
                        <a:pt x="128" y="833"/>
                      </a:cubicBezTo>
                      <a:cubicBezTo>
                        <a:pt x="139" y="830"/>
                        <a:pt x="149" y="823"/>
                        <a:pt x="163" y="823"/>
                      </a:cubicBezTo>
                      <a:cubicBezTo>
                        <a:pt x="174" y="823"/>
                        <a:pt x="176" y="840"/>
                        <a:pt x="184" y="840"/>
                      </a:cubicBezTo>
                      <a:cubicBezTo>
                        <a:pt x="196" y="840"/>
                        <a:pt x="196" y="840"/>
                        <a:pt x="196" y="840"/>
                      </a:cubicBezTo>
                      <a:cubicBezTo>
                        <a:pt x="205" y="840"/>
                        <a:pt x="210" y="847"/>
                        <a:pt x="213" y="853"/>
                      </a:cubicBezTo>
                      <a:cubicBezTo>
                        <a:pt x="210" y="856"/>
                        <a:pt x="210" y="865"/>
                        <a:pt x="210" y="869"/>
                      </a:cubicBezTo>
                      <a:cubicBezTo>
                        <a:pt x="210" y="870"/>
                        <a:pt x="209" y="871"/>
                        <a:pt x="210" y="873"/>
                      </a:cubicBezTo>
                      <a:cubicBezTo>
                        <a:pt x="208" y="875"/>
                        <a:pt x="204" y="882"/>
                        <a:pt x="204" y="886"/>
                      </a:cubicBezTo>
                      <a:cubicBezTo>
                        <a:pt x="204" y="900"/>
                        <a:pt x="220" y="911"/>
                        <a:pt x="227" y="921"/>
                      </a:cubicBezTo>
                      <a:cubicBezTo>
                        <a:pt x="231" y="926"/>
                        <a:pt x="229" y="933"/>
                        <a:pt x="232" y="939"/>
                      </a:cubicBezTo>
                      <a:cubicBezTo>
                        <a:pt x="234" y="947"/>
                        <a:pt x="237" y="952"/>
                        <a:pt x="238" y="965"/>
                      </a:cubicBezTo>
                      <a:cubicBezTo>
                        <a:pt x="239" y="971"/>
                        <a:pt x="242" y="975"/>
                        <a:pt x="242" y="982"/>
                      </a:cubicBezTo>
                      <a:cubicBezTo>
                        <a:pt x="242" y="999"/>
                        <a:pt x="225" y="1004"/>
                        <a:pt x="225" y="1025"/>
                      </a:cubicBezTo>
                      <a:cubicBezTo>
                        <a:pt x="225" y="1045"/>
                        <a:pt x="233" y="1057"/>
                        <a:pt x="241" y="1071"/>
                      </a:cubicBezTo>
                      <a:cubicBezTo>
                        <a:pt x="243" y="1076"/>
                        <a:pt x="246" y="1077"/>
                        <a:pt x="246" y="1081"/>
                      </a:cubicBezTo>
                      <a:cubicBezTo>
                        <a:pt x="246" y="1090"/>
                        <a:pt x="246" y="1090"/>
                        <a:pt x="246" y="1090"/>
                      </a:cubicBezTo>
                      <a:cubicBezTo>
                        <a:pt x="246" y="1117"/>
                        <a:pt x="259" y="1135"/>
                        <a:pt x="269" y="1154"/>
                      </a:cubicBezTo>
                      <a:cubicBezTo>
                        <a:pt x="270" y="1156"/>
                        <a:pt x="278" y="1165"/>
                        <a:pt x="278" y="1170"/>
                      </a:cubicBezTo>
                      <a:cubicBezTo>
                        <a:pt x="278" y="1174"/>
                        <a:pt x="276" y="1176"/>
                        <a:pt x="274" y="1179"/>
                      </a:cubicBezTo>
                      <a:cubicBezTo>
                        <a:pt x="276" y="1181"/>
                        <a:pt x="279" y="1188"/>
                        <a:pt x="279" y="1194"/>
                      </a:cubicBezTo>
                      <a:cubicBezTo>
                        <a:pt x="280" y="1194"/>
                        <a:pt x="280" y="1193"/>
                        <a:pt x="282" y="1192"/>
                      </a:cubicBezTo>
                      <a:cubicBezTo>
                        <a:pt x="284" y="1196"/>
                        <a:pt x="286" y="1199"/>
                        <a:pt x="291" y="1199"/>
                      </a:cubicBezTo>
                      <a:cubicBezTo>
                        <a:pt x="301" y="1199"/>
                        <a:pt x="308" y="1189"/>
                        <a:pt x="320" y="1189"/>
                      </a:cubicBezTo>
                      <a:cubicBezTo>
                        <a:pt x="323" y="1189"/>
                        <a:pt x="324" y="1192"/>
                        <a:pt x="327" y="1192"/>
                      </a:cubicBezTo>
                      <a:cubicBezTo>
                        <a:pt x="330" y="1192"/>
                        <a:pt x="332" y="1191"/>
                        <a:pt x="336" y="1190"/>
                      </a:cubicBezTo>
                      <a:cubicBezTo>
                        <a:pt x="336" y="1185"/>
                        <a:pt x="343" y="1187"/>
                        <a:pt x="348" y="1185"/>
                      </a:cubicBezTo>
                      <a:cubicBezTo>
                        <a:pt x="359" y="1179"/>
                        <a:pt x="362" y="1170"/>
                        <a:pt x="369" y="1160"/>
                      </a:cubicBezTo>
                      <a:cubicBezTo>
                        <a:pt x="374" y="1154"/>
                        <a:pt x="374" y="1147"/>
                        <a:pt x="380" y="1140"/>
                      </a:cubicBezTo>
                      <a:cubicBezTo>
                        <a:pt x="383" y="1137"/>
                        <a:pt x="391" y="1130"/>
                        <a:pt x="391" y="1121"/>
                      </a:cubicBezTo>
                      <a:cubicBezTo>
                        <a:pt x="391" y="1119"/>
                        <a:pt x="390" y="1116"/>
                        <a:pt x="387" y="1115"/>
                      </a:cubicBezTo>
                      <a:cubicBezTo>
                        <a:pt x="390" y="1107"/>
                        <a:pt x="394" y="1104"/>
                        <a:pt x="401" y="1100"/>
                      </a:cubicBezTo>
                      <a:cubicBezTo>
                        <a:pt x="403" y="1100"/>
                        <a:pt x="407" y="1101"/>
                        <a:pt x="409" y="1098"/>
                      </a:cubicBezTo>
                      <a:cubicBezTo>
                        <a:pt x="411" y="1095"/>
                        <a:pt x="411" y="1085"/>
                        <a:pt x="411" y="1080"/>
                      </a:cubicBezTo>
                      <a:cubicBezTo>
                        <a:pt x="411" y="1071"/>
                        <a:pt x="404" y="1067"/>
                        <a:pt x="404" y="1060"/>
                      </a:cubicBezTo>
                      <a:cubicBezTo>
                        <a:pt x="404" y="1057"/>
                        <a:pt x="408" y="1051"/>
                        <a:pt x="412" y="1051"/>
                      </a:cubicBezTo>
                      <a:cubicBezTo>
                        <a:pt x="415" y="1030"/>
                        <a:pt x="451" y="1033"/>
                        <a:pt x="451" y="1009"/>
                      </a:cubicBezTo>
                      <a:cubicBezTo>
                        <a:pt x="451" y="1007"/>
                        <a:pt x="451" y="1005"/>
                        <a:pt x="449" y="1003"/>
                      </a:cubicBezTo>
                      <a:cubicBezTo>
                        <a:pt x="449" y="995"/>
                        <a:pt x="450" y="989"/>
                        <a:pt x="450" y="984"/>
                      </a:cubicBezTo>
                      <a:cubicBezTo>
                        <a:pt x="450" y="976"/>
                        <a:pt x="450" y="976"/>
                        <a:pt x="450" y="976"/>
                      </a:cubicBezTo>
                      <a:cubicBezTo>
                        <a:pt x="450" y="976"/>
                        <a:pt x="452" y="973"/>
                        <a:pt x="452" y="971"/>
                      </a:cubicBezTo>
                      <a:cubicBezTo>
                        <a:pt x="452" y="966"/>
                        <a:pt x="442" y="960"/>
                        <a:pt x="442" y="950"/>
                      </a:cubicBezTo>
                      <a:cubicBezTo>
                        <a:pt x="442" y="941"/>
                        <a:pt x="439" y="937"/>
                        <a:pt x="439" y="927"/>
                      </a:cubicBezTo>
                      <a:cubicBezTo>
                        <a:pt x="439" y="918"/>
                        <a:pt x="447" y="916"/>
                        <a:pt x="448" y="909"/>
                      </a:cubicBezTo>
                      <a:cubicBezTo>
                        <a:pt x="455" y="881"/>
                        <a:pt x="475" y="876"/>
                        <a:pt x="493" y="860"/>
                      </a:cubicBezTo>
                      <a:cubicBezTo>
                        <a:pt x="503" y="852"/>
                        <a:pt x="507" y="840"/>
                        <a:pt x="515" y="828"/>
                      </a:cubicBezTo>
                      <a:cubicBezTo>
                        <a:pt x="522" y="818"/>
                        <a:pt x="534" y="795"/>
                        <a:pt x="534" y="778"/>
                      </a:cubicBezTo>
                      <a:cubicBezTo>
                        <a:pt x="534" y="776"/>
                        <a:pt x="533" y="775"/>
                        <a:pt x="532" y="773"/>
                      </a:cubicBezTo>
                      <a:cubicBezTo>
                        <a:pt x="522" y="776"/>
                        <a:pt x="513" y="780"/>
                        <a:pt x="502" y="782"/>
                      </a:cubicBezTo>
                      <a:cubicBezTo>
                        <a:pt x="498" y="783"/>
                        <a:pt x="495" y="781"/>
                        <a:pt x="491" y="782"/>
                      </a:cubicBezTo>
                      <a:cubicBezTo>
                        <a:pt x="488" y="783"/>
                        <a:pt x="487" y="787"/>
                        <a:pt x="483" y="787"/>
                      </a:cubicBezTo>
                      <a:cubicBezTo>
                        <a:pt x="478" y="787"/>
                        <a:pt x="475" y="778"/>
                        <a:pt x="471" y="774"/>
                      </a:cubicBezTo>
                      <a:cubicBezTo>
                        <a:pt x="474" y="771"/>
                        <a:pt x="471" y="770"/>
                        <a:pt x="471" y="765"/>
                      </a:cubicBezTo>
                      <a:cubicBezTo>
                        <a:pt x="462" y="765"/>
                        <a:pt x="460" y="752"/>
                        <a:pt x="455" y="748"/>
                      </a:cubicBezTo>
                      <a:cubicBezTo>
                        <a:pt x="450" y="744"/>
                        <a:pt x="447" y="744"/>
                        <a:pt x="443" y="739"/>
                      </a:cubicBezTo>
                      <a:cubicBezTo>
                        <a:pt x="438" y="734"/>
                        <a:pt x="441" y="726"/>
                        <a:pt x="436" y="718"/>
                      </a:cubicBezTo>
                      <a:cubicBezTo>
                        <a:pt x="432" y="712"/>
                        <a:pt x="426" y="712"/>
                        <a:pt x="424" y="704"/>
                      </a:cubicBezTo>
                      <a:cubicBezTo>
                        <a:pt x="424" y="688"/>
                        <a:pt x="424" y="688"/>
                        <a:pt x="424" y="688"/>
                      </a:cubicBezTo>
                      <a:cubicBezTo>
                        <a:pt x="420" y="684"/>
                        <a:pt x="411" y="670"/>
                        <a:pt x="413" y="664"/>
                      </a:cubicBezTo>
                      <a:cubicBezTo>
                        <a:pt x="387" y="612"/>
                        <a:pt x="387" y="612"/>
                        <a:pt x="387" y="612"/>
                      </a:cubicBezTo>
                      <a:cubicBezTo>
                        <a:pt x="387" y="607"/>
                        <a:pt x="387" y="607"/>
                        <a:pt x="387" y="607"/>
                      </a:cubicBezTo>
                      <a:cubicBezTo>
                        <a:pt x="391" y="612"/>
                        <a:pt x="396" y="626"/>
                        <a:pt x="402" y="627"/>
                      </a:cubicBezTo>
                      <a:cubicBezTo>
                        <a:pt x="403" y="624"/>
                        <a:pt x="406" y="616"/>
                        <a:pt x="407" y="612"/>
                      </a:cubicBezTo>
                      <a:cubicBezTo>
                        <a:pt x="406" y="616"/>
                        <a:pt x="405" y="620"/>
                        <a:pt x="405" y="622"/>
                      </a:cubicBezTo>
                      <a:cubicBezTo>
                        <a:pt x="405" y="623"/>
                        <a:pt x="409" y="627"/>
                        <a:pt x="410" y="629"/>
                      </a:cubicBezTo>
                      <a:cubicBezTo>
                        <a:pt x="413" y="634"/>
                        <a:pt x="416" y="639"/>
                        <a:pt x="419" y="644"/>
                      </a:cubicBezTo>
                      <a:cubicBezTo>
                        <a:pt x="420" y="646"/>
                        <a:pt x="422" y="649"/>
                        <a:pt x="423" y="652"/>
                      </a:cubicBezTo>
                      <a:cubicBezTo>
                        <a:pt x="423" y="654"/>
                        <a:pt x="423" y="658"/>
                        <a:pt x="425" y="660"/>
                      </a:cubicBezTo>
                      <a:cubicBezTo>
                        <a:pt x="425" y="661"/>
                        <a:pt x="429" y="660"/>
                        <a:pt x="430" y="662"/>
                      </a:cubicBezTo>
                      <a:cubicBezTo>
                        <a:pt x="431" y="662"/>
                        <a:pt x="432" y="664"/>
                        <a:pt x="434" y="666"/>
                      </a:cubicBezTo>
                      <a:cubicBezTo>
                        <a:pt x="435" y="671"/>
                        <a:pt x="438" y="673"/>
                        <a:pt x="438" y="680"/>
                      </a:cubicBezTo>
                      <a:cubicBezTo>
                        <a:pt x="438" y="692"/>
                        <a:pt x="441" y="698"/>
                        <a:pt x="450" y="700"/>
                      </a:cubicBezTo>
                      <a:cubicBezTo>
                        <a:pt x="450" y="708"/>
                        <a:pt x="458" y="718"/>
                        <a:pt x="461" y="722"/>
                      </a:cubicBezTo>
                      <a:cubicBezTo>
                        <a:pt x="464" y="725"/>
                        <a:pt x="469" y="728"/>
                        <a:pt x="467" y="735"/>
                      </a:cubicBezTo>
                      <a:cubicBezTo>
                        <a:pt x="467" y="738"/>
                        <a:pt x="465" y="743"/>
                        <a:pt x="468" y="744"/>
                      </a:cubicBezTo>
                      <a:cubicBezTo>
                        <a:pt x="468" y="750"/>
                        <a:pt x="470" y="755"/>
                        <a:pt x="473" y="759"/>
                      </a:cubicBezTo>
                      <a:cubicBezTo>
                        <a:pt x="474" y="763"/>
                        <a:pt x="472" y="763"/>
                        <a:pt x="473" y="763"/>
                      </a:cubicBezTo>
                      <a:cubicBezTo>
                        <a:pt x="474" y="763"/>
                        <a:pt x="481" y="767"/>
                        <a:pt x="481" y="767"/>
                      </a:cubicBezTo>
                      <a:cubicBezTo>
                        <a:pt x="483" y="766"/>
                        <a:pt x="483" y="766"/>
                        <a:pt x="483" y="766"/>
                      </a:cubicBezTo>
                      <a:cubicBezTo>
                        <a:pt x="489" y="766"/>
                        <a:pt x="490" y="763"/>
                        <a:pt x="494" y="760"/>
                      </a:cubicBezTo>
                      <a:cubicBezTo>
                        <a:pt x="503" y="760"/>
                        <a:pt x="503" y="760"/>
                        <a:pt x="503" y="760"/>
                      </a:cubicBezTo>
                      <a:cubicBezTo>
                        <a:pt x="507" y="758"/>
                        <a:pt x="518" y="749"/>
                        <a:pt x="521" y="748"/>
                      </a:cubicBezTo>
                      <a:cubicBezTo>
                        <a:pt x="527" y="747"/>
                        <a:pt x="536" y="744"/>
                        <a:pt x="542" y="741"/>
                      </a:cubicBezTo>
                      <a:cubicBezTo>
                        <a:pt x="542" y="740"/>
                        <a:pt x="541" y="739"/>
                        <a:pt x="541" y="738"/>
                      </a:cubicBezTo>
                      <a:cubicBezTo>
                        <a:pt x="541" y="732"/>
                        <a:pt x="558" y="728"/>
                        <a:pt x="565" y="727"/>
                      </a:cubicBezTo>
                      <a:cubicBezTo>
                        <a:pt x="565" y="723"/>
                        <a:pt x="571" y="718"/>
                        <a:pt x="573" y="718"/>
                      </a:cubicBezTo>
                      <a:cubicBezTo>
                        <a:pt x="577" y="718"/>
                        <a:pt x="577" y="709"/>
                        <a:pt x="581" y="709"/>
                      </a:cubicBezTo>
                      <a:cubicBezTo>
                        <a:pt x="584" y="709"/>
                        <a:pt x="584" y="704"/>
                        <a:pt x="585" y="700"/>
                      </a:cubicBezTo>
                      <a:cubicBezTo>
                        <a:pt x="586" y="696"/>
                        <a:pt x="589" y="695"/>
                        <a:pt x="593" y="695"/>
                      </a:cubicBezTo>
                      <a:cubicBezTo>
                        <a:pt x="593" y="688"/>
                        <a:pt x="601" y="685"/>
                        <a:pt x="601" y="678"/>
                      </a:cubicBezTo>
                      <a:cubicBezTo>
                        <a:pt x="601" y="675"/>
                        <a:pt x="597" y="676"/>
                        <a:pt x="596" y="673"/>
                      </a:cubicBezTo>
                      <a:cubicBezTo>
                        <a:pt x="596" y="674"/>
                        <a:pt x="596" y="674"/>
                        <a:pt x="596" y="674"/>
                      </a:cubicBezTo>
                      <a:cubicBezTo>
                        <a:pt x="594" y="672"/>
                        <a:pt x="594" y="667"/>
                        <a:pt x="591" y="666"/>
                      </a:cubicBezTo>
                      <a:cubicBezTo>
                        <a:pt x="583" y="663"/>
                        <a:pt x="578" y="662"/>
                        <a:pt x="574" y="653"/>
                      </a:cubicBezTo>
                      <a:cubicBezTo>
                        <a:pt x="574" y="642"/>
                        <a:pt x="574" y="642"/>
                        <a:pt x="574" y="642"/>
                      </a:cubicBezTo>
                      <a:cubicBezTo>
                        <a:pt x="564" y="650"/>
                        <a:pt x="562" y="662"/>
                        <a:pt x="544" y="662"/>
                      </a:cubicBezTo>
                      <a:cubicBezTo>
                        <a:pt x="540" y="662"/>
                        <a:pt x="533" y="660"/>
                        <a:pt x="533" y="656"/>
                      </a:cubicBezTo>
                      <a:cubicBezTo>
                        <a:pt x="533" y="652"/>
                        <a:pt x="535" y="650"/>
                        <a:pt x="535" y="646"/>
                      </a:cubicBezTo>
                      <a:cubicBezTo>
                        <a:pt x="535" y="645"/>
                        <a:pt x="535" y="644"/>
                        <a:pt x="534" y="643"/>
                      </a:cubicBezTo>
                      <a:cubicBezTo>
                        <a:pt x="532" y="643"/>
                        <a:pt x="532" y="647"/>
                        <a:pt x="529" y="648"/>
                      </a:cubicBezTo>
                      <a:cubicBezTo>
                        <a:pt x="529" y="646"/>
                        <a:pt x="527" y="645"/>
                        <a:pt x="527" y="641"/>
                      </a:cubicBezTo>
                      <a:cubicBezTo>
                        <a:pt x="521" y="640"/>
                        <a:pt x="513" y="627"/>
                        <a:pt x="511" y="619"/>
                      </a:cubicBezTo>
                      <a:cubicBezTo>
                        <a:pt x="511" y="617"/>
                        <a:pt x="511" y="615"/>
                        <a:pt x="511" y="612"/>
                      </a:cubicBezTo>
                      <a:cubicBezTo>
                        <a:pt x="511" y="608"/>
                        <a:pt x="512" y="602"/>
                        <a:pt x="516" y="602"/>
                      </a:cubicBezTo>
                      <a:cubicBezTo>
                        <a:pt x="524" y="602"/>
                        <a:pt x="530" y="612"/>
                        <a:pt x="533" y="619"/>
                      </a:cubicBezTo>
                      <a:cubicBezTo>
                        <a:pt x="533" y="620"/>
                        <a:pt x="533" y="622"/>
                        <a:pt x="534" y="624"/>
                      </a:cubicBezTo>
                      <a:cubicBezTo>
                        <a:pt x="537" y="627"/>
                        <a:pt x="542" y="626"/>
                        <a:pt x="545" y="629"/>
                      </a:cubicBezTo>
                      <a:cubicBezTo>
                        <a:pt x="548" y="632"/>
                        <a:pt x="550" y="636"/>
                        <a:pt x="554" y="638"/>
                      </a:cubicBezTo>
                      <a:cubicBezTo>
                        <a:pt x="568" y="638"/>
                        <a:pt x="568" y="638"/>
                        <a:pt x="568" y="638"/>
                      </a:cubicBezTo>
                      <a:cubicBezTo>
                        <a:pt x="570" y="636"/>
                        <a:pt x="571" y="633"/>
                        <a:pt x="574" y="633"/>
                      </a:cubicBezTo>
                      <a:cubicBezTo>
                        <a:pt x="580" y="633"/>
                        <a:pt x="580" y="643"/>
                        <a:pt x="582" y="646"/>
                      </a:cubicBezTo>
                      <a:cubicBezTo>
                        <a:pt x="583" y="646"/>
                        <a:pt x="591" y="648"/>
                        <a:pt x="592" y="648"/>
                      </a:cubicBezTo>
                      <a:cubicBezTo>
                        <a:pt x="600" y="648"/>
                        <a:pt x="612" y="652"/>
                        <a:pt x="617" y="652"/>
                      </a:cubicBezTo>
                      <a:cubicBezTo>
                        <a:pt x="617" y="652"/>
                        <a:pt x="618" y="652"/>
                        <a:pt x="618" y="652"/>
                      </a:cubicBezTo>
                      <a:cubicBezTo>
                        <a:pt x="628" y="651"/>
                        <a:pt x="628" y="651"/>
                        <a:pt x="628" y="651"/>
                      </a:cubicBezTo>
                      <a:cubicBezTo>
                        <a:pt x="628" y="651"/>
                        <a:pt x="629" y="650"/>
                        <a:pt x="630" y="649"/>
                      </a:cubicBezTo>
                      <a:cubicBezTo>
                        <a:pt x="637" y="651"/>
                        <a:pt x="637" y="651"/>
                        <a:pt x="637" y="651"/>
                      </a:cubicBezTo>
                      <a:cubicBezTo>
                        <a:pt x="640" y="651"/>
                        <a:pt x="641" y="649"/>
                        <a:pt x="644" y="649"/>
                      </a:cubicBezTo>
                      <a:cubicBezTo>
                        <a:pt x="647" y="649"/>
                        <a:pt x="650" y="648"/>
                        <a:pt x="653" y="649"/>
                      </a:cubicBezTo>
                      <a:cubicBezTo>
                        <a:pt x="656" y="650"/>
                        <a:pt x="658" y="658"/>
                        <a:pt x="660" y="662"/>
                      </a:cubicBezTo>
                      <a:cubicBezTo>
                        <a:pt x="663" y="666"/>
                        <a:pt x="671" y="672"/>
                        <a:pt x="676" y="672"/>
                      </a:cubicBezTo>
                      <a:cubicBezTo>
                        <a:pt x="678" y="672"/>
                        <a:pt x="680" y="672"/>
                        <a:pt x="682" y="673"/>
                      </a:cubicBezTo>
                      <a:cubicBezTo>
                        <a:pt x="681" y="674"/>
                        <a:pt x="681" y="677"/>
                        <a:pt x="679" y="677"/>
                      </a:cubicBezTo>
                      <a:cubicBezTo>
                        <a:pt x="676" y="678"/>
                        <a:pt x="674" y="677"/>
                        <a:pt x="672" y="679"/>
                      </a:cubicBezTo>
                      <a:cubicBezTo>
                        <a:pt x="676" y="683"/>
                        <a:pt x="679" y="693"/>
                        <a:pt x="688" y="693"/>
                      </a:cubicBezTo>
                      <a:cubicBezTo>
                        <a:pt x="695" y="693"/>
                        <a:pt x="695" y="682"/>
                        <a:pt x="699" y="678"/>
                      </a:cubicBezTo>
                      <a:cubicBezTo>
                        <a:pt x="701" y="678"/>
                        <a:pt x="701" y="678"/>
                        <a:pt x="701" y="678"/>
                      </a:cubicBezTo>
                      <a:cubicBezTo>
                        <a:pt x="701" y="680"/>
                        <a:pt x="699" y="682"/>
                        <a:pt x="699" y="683"/>
                      </a:cubicBezTo>
                      <a:cubicBezTo>
                        <a:pt x="699" y="687"/>
                        <a:pt x="702" y="690"/>
                        <a:pt x="702" y="695"/>
                      </a:cubicBezTo>
                      <a:cubicBezTo>
                        <a:pt x="702" y="699"/>
                        <a:pt x="701" y="700"/>
                        <a:pt x="701" y="704"/>
                      </a:cubicBezTo>
                      <a:cubicBezTo>
                        <a:pt x="701" y="704"/>
                        <a:pt x="701" y="704"/>
                        <a:pt x="701" y="704"/>
                      </a:cubicBezTo>
                      <a:cubicBezTo>
                        <a:pt x="701" y="705"/>
                        <a:pt x="701" y="707"/>
                        <a:pt x="701" y="708"/>
                      </a:cubicBezTo>
                      <a:cubicBezTo>
                        <a:pt x="701" y="714"/>
                        <a:pt x="704" y="720"/>
                        <a:pt x="706" y="726"/>
                      </a:cubicBezTo>
                      <a:cubicBezTo>
                        <a:pt x="708" y="733"/>
                        <a:pt x="713" y="743"/>
                        <a:pt x="714" y="747"/>
                      </a:cubicBezTo>
                      <a:cubicBezTo>
                        <a:pt x="715" y="751"/>
                        <a:pt x="715" y="753"/>
                        <a:pt x="717" y="757"/>
                      </a:cubicBezTo>
                      <a:cubicBezTo>
                        <a:pt x="719" y="761"/>
                        <a:pt x="718" y="765"/>
                        <a:pt x="720" y="770"/>
                      </a:cubicBezTo>
                      <a:cubicBezTo>
                        <a:pt x="721" y="772"/>
                        <a:pt x="725" y="775"/>
                        <a:pt x="726" y="780"/>
                      </a:cubicBezTo>
                      <a:cubicBezTo>
                        <a:pt x="728" y="786"/>
                        <a:pt x="731" y="792"/>
                        <a:pt x="734" y="800"/>
                      </a:cubicBezTo>
                      <a:cubicBezTo>
                        <a:pt x="734" y="801"/>
                        <a:pt x="735" y="803"/>
                        <a:pt x="736" y="803"/>
                      </a:cubicBezTo>
                      <a:cubicBezTo>
                        <a:pt x="736" y="805"/>
                        <a:pt x="738" y="806"/>
                        <a:pt x="740" y="806"/>
                      </a:cubicBezTo>
                      <a:cubicBezTo>
                        <a:pt x="742" y="806"/>
                        <a:pt x="743" y="802"/>
                        <a:pt x="744" y="800"/>
                      </a:cubicBezTo>
                      <a:cubicBezTo>
                        <a:pt x="745" y="797"/>
                        <a:pt x="746" y="798"/>
                        <a:pt x="749" y="796"/>
                      </a:cubicBezTo>
                      <a:cubicBezTo>
                        <a:pt x="751" y="795"/>
                        <a:pt x="750" y="787"/>
                        <a:pt x="754" y="786"/>
                      </a:cubicBezTo>
                      <a:cubicBezTo>
                        <a:pt x="755" y="785"/>
                        <a:pt x="757" y="785"/>
                        <a:pt x="757" y="784"/>
                      </a:cubicBezTo>
                      <a:cubicBezTo>
                        <a:pt x="758" y="784"/>
                        <a:pt x="758" y="784"/>
                        <a:pt x="758" y="784"/>
                      </a:cubicBezTo>
                      <a:cubicBezTo>
                        <a:pt x="757" y="776"/>
                        <a:pt x="757" y="776"/>
                        <a:pt x="757" y="776"/>
                      </a:cubicBezTo>
                      <a:cubicBezTo>
                        <a:pt x="757" y="770"/>
                        <a:pt x="760" y="765"/>
                        <a:pt x="760" y="758"/>
                      </a:cubicBezTo>
                      <a:cubicBezTo>
                        <a:pt x="760" y="753"/>
                        <a:pt x="758" y="750"/>
                        <a:pt x="758" y="744"/>
                      </a:cubicBezTo>
                      <a:cubicBezTo>
                        <a:pt x="758" y="738"/>
                        <a:pt x="764" y="737"/>
                        <a:pt x="769" y="735"/>
                      </a:cubicBezTo>
                      <a:cubicBezTo>
                        <a:pt x="771" y="734"/>
                        <a:pt x="774" y="731"/>
                        <a:pt x="776" y="728"/>
                      </a:cubicBezTo>
                      <a:cubicBezTo>
                        <a:pt x="781" y="722"/>
                        <a:pt x="786" y="716"/>
                        <a:pt x="792" y="710"/>
                      </a:cubicBezTo>
                      <a:cubicBezTo>
                        <a:pt x="796" y="705"/>
                        <a:pt x="804" y="704"/>
                        <a:pt x="809" y="698"/>
                      </a:cubicBezTo>
                      <a:cubicBezTo>
                        <a:pt x="812" y="695"/>
                        <a:pt x="811" y="692"/>
                        <a:pt x="812" y="688"/>
                      </a:cubicBezTo>
                      <a:cubicBezTo>
                        <a:pt x="813" y="685"/>
                        <a:pt x="819" y="685"/>
                        <a:pt x="821" y="680"/>
                      </a:cubicBezTo>
                      <a:cubicBezTo>
                        <a:pt x="823" y="682"/>
                        <a:pt x="823" y="683"/>
                        <a:pt x="828" y="683"/>
                      </a:cubicBezTo>
                      <a:cubicBezTo>
                        <a:pt x="835" y="683"/>
                        <a:pt x="843" y="681"/>
                        <a:pt x="843" y="672"/>
                      </a:cubicBezTo>
                      <a:cubicBezTo>
                        <a:pt x="847" y="673"/>
                        <a:pt x="851" y="675"/>
                        <a:pt x="852" y="679"/>
                      </a:cubicBezTo>
                      <a:cubicBezTo>
                        <a:pt x="854" y="683"/>
                        <a:pt x="853" y="688"/>
                        <a:pt x="855" y="691"/>
                      </a:cubicBezTo>
                      <a:cubicBezTo>
                        <a:pt x="857" y="695"/>
                        <a:pt x="860" y="698"/>
                        <a:pt x="864" y="701"/>
                      </a:cubicBezTo>
                      <a:cubicBezTo>
                        <a:pt x="867" y="706"/>
                        <a:pt x="870" y="711"/>
                        <a:pt x="872" y="717"/>
                      </a:cubicBezTo>
                      <a:cubicBezTo>
                        <a:pt x="872" y="719"/>
                        <a:pt x="874" y="720"/>
                        <a:pt x="874" y="721"/>
                      </a:cubicBezTo>
                      <a:cubicBezTo>
                        <a:pt x="874" y="725"/>
                        <a:pt x="872" y="727"/>
                        <a:pt x="872" y="731"/>
                      </a:cubicBezTo>
                      <a:cubicBezTo>
                        <a:pt x="872" y="735"/>
                        <a:pt x="873" y="738"/>
                        <a:pt x="877" y="738"/>
                      </a:cubicBezTo>
                      <a:cubicBezTo>
                        <a:pt x="885" y="738"/>
                        <a:pt x="887" y="729"/>
                        <a:pt x="891" y="724"/>
                      </a:cubicBezTo>
                      <a:cubicBezTo>
                        <a:pt x="893" y="726"/>
                        <a:pt x="892" y="727"/>
                        <a:pt x="894" y="729"/>
                      </a:cubicBezTo>
                      <a:cubicBezTo>
                        <a:pt x="894" y="730"/>
                        <a:pt x="896" y="729"/>
                        <a:pt x="897" y="731"/>
                      </a:cubicBezTo>
                      <a:cubicBezTo>
                        <a:pt x="900" y="735"/>
                        <a:pt x="895" y="744"/>
                        <a:pt x="899" y="744"/>
                      </a:cubicBezTo>
                      <a:cubicBezTo>
                        <a:pt x="899" y="754"/>
                        <a:pt x="906" y="762"/>
                        <a:pt x="906" y="776"/>
                      </a:cubicBezTo>
                      <a:cubicBezTo>
                        <a:pt x="906" y="779"/>
                        <a:pt x="904" y="786"/>
                        <a:pt x="906" y="787"/>
                      </a:cubicBezTo>
                      <a:cubicBezTo>
                        <a:pt x="905" y="787"/>
                        <a:pt x="905" y="787"/>
                        <a:pt x="905" y="787"/>
                      </a:cubicBezTo>
                      <a:cubicBezTo>
                        <a:pt x="905" y="787"/>
                        <a:pt x="905" y="787"/>
                        <a:pt x="905" y="787"/>
                      </a:cubicBezTo>
                      <a:cubicBezTo>
                        <a:pt x="904" y="792"/>
                        <a:pt x="903" y="795"/>
                        <a:pt x="903" y="799"/>
                      </a:cubicBezTo>
                      <a:cubicBezTo>
                        <a:pt x="903" y="800"/>
                        <a:pt x="903" y="801"/>
                        <a:pt x="903" y="801"/>
                      </a:cubicBezTo>
                      <a:cubicBezTo>
                        <a:pt x="906" y="803"/>
                        <a:pt x="904" y="801"/>
                        <a:pt x="907" y="801"/>
                      </a:cubicBezTo>
                      <a:cubicBezTo>
                        <a:pt x="911" y="801"/>
                        <a:pt x="913" y="812"/>
                        <a:pt x="915" y="816"/>
                      </a:cubicBezTo>
                      <a:cubicBezTo>
                        <a:pt x="918" y="823"/>
                        <a:pt x="919" y="830"/>
                        <a:pt x="921" y="839"/>
                      </a:cubicBezTo>
                      <a:cubicBezTo>
                        <a:pt x="924" y="849"/>
                        <a:pt x="932" y="858"/>
                        <a:pt x="940" y="861"/>
                      </a:cubicBezTo>
                      <a:cubicBezTo>
                        <a:pt x="942" y="862"/>
                        <a:pt x="942" y="864"/>
                        <a:pt x="945" y="864"/>
                      </a:cubicBezTo>
                      <a:cubicBezTo>
                        <a:pt x="946" y="864"/>
                        <a:pt x="946" y="863"/>
                        <a:pt x="947" y="863"/>
                      </a:cubicBezTo>
                      <a:cubicBezTo>
                        <a:pt x="948" y="863"/>
                        <a:pt x="948" y="863"/>
                        <a:pt x="951" y="862"/>
                      </a:cubicBezTo>
                      <a:cubicBezTo>
                        <a:pt x="949" y="859"/>
                        <a:pt x="949" y="857"/>
                        <a:pt x="948" y="853"/>
                      </a:cubicBezTo>
                      <a:cubicBezTo>
                        <a:pt x="947" y="850"/>
                        <a:pt x="943" y="848"/>
                        <a:pt x="943" y="842"/>
                      </a:cubicBezTo>
                      <a:cubicBezTo>
                        <a:pt x="943" y="840"/>
                        <a:pt x="944" y="840"/>
                        <a:pt x="944" y="836"/>
                      </a:cubicBezTo>
                      <a:cubicBezTo>
                        <a:pt x="944" y="821"/>
                        <a:pt x="928" y="819"/>
                        <a:pt x="920" y="811"/>
                      </a:cubicBezTo>
                      <a:cubicBezTo>
                        <a:pt x="918" y="809"/>
                        <a:pt x="918" y="803"/>
                        <a:pt x="917" y="801"/>
                      </a:cubicBezTo>
                      <a:cubicBezTo>
                        <a:pt x="918" y="801"/>
                        <a:pt x="918" y="801"/>
                        <a:pt x="918" y="801"/>
                      </a:cubicBezTo>
                      <a:cubicBezTo>
                        <a:pt x="918" y="792"/>
                        <a:pt x="908" y="796"/>
                        <a:pt x="908" y="786"/>
                      </a:cubicBezTo>
                      <a:cubicBezTo>
                        <a:pt x="908" y="778"/>
                        <a:pt x="916" y="776"/>
                        <a:pt x="916" y="767"/>
                      </a:cubicBezTo>
                      <a:cubicBezTo>
                        <a:pt x="916" y="764"/>
                        <a:pt x="915" y="763"/>
                        <a:pt x="915" y="761"/>
                      </a:cubicBezTo>
                      <a:cubicBezTo>
                        <a:pt x="915" y="759"/>
                        <a:pt x="915" y="757"/>
                        <a:pt x="917" y="757"/>
                      </a:cubicBezTo>
                      <a:cubicBezTo>
                        <a:pt x="920" y="757"/>
                        <a:pt x="923" y="758"/>
                        <a:pt x="924" y="761"/>
                      </a:cubicBezTo>
                      <a:cubicBezTo>
                        <a:pt x="924" y="761"/>
                        <a:pt x="925" y="765"/>
                        <a:pt x="925" y="765"/>
                      </a:cubicBezTo>
                      <a:cubicBezTo>
                        <a:pt x="930" y="767"/>
                        <a:pt x="934" y="767"/>
                        <a:pt x="937" y="771"/>
                      </a:cubicBezTo>
                      <a:cubicBezTo>
                        <a:pt x="941" y="775"/>
                        <a:pt x="938" y="780"/>
                        <a:pt x="944" y="780"/>
                      </a:cubicBezTo>
                      <a:cubicBezTo>
                        <a:pt x="944" y="784"/>
                        <a:pt x="949" y="786"/>
                        <a:pt x="953" y="786"/>
                      </a:cubicBezTo>
                      <a:cubicBezTo>
                        <a:pt x="954" y="787"/>
                        <a:pt x="954" y="790"/>
                        <a:pt x="955" y="790"/>
                      </a:cubicBezTo>
                      <a:cubicBezTo>
                        <a:pt x="954" y="791"/>
                        <a:pt x="954" y="792"/>
                        <a:pt x="954" y="795"/>
                      </a:cubicBezTo>
                      <a:cubicBezTo>
                        <a:pt x="954" y="797"/>
                        <a:pt x="955" y="801"/>
                        <a:pt x="956" y="801"/>
                      </a:cubicBezTo>
                      <a:cubicBezTo>
                        <a:pt x="958" y="801"/>
                        <a:pt x="963" y="796"/>
                        <a:pt x="963" y="793"/>
                      </a:cubicBezTo>
                      <a:cubicBezTo>
                        <a:pt x="963" y="790"/>
                        <a:pt x="963" y="790"/>
                        <a:pt x="963" y="790"/>
                      </a:cubicBezTo>
                      <a:cubicBezTo>
                        <a:pt x="963" y="791"/>
                        <a:pt x="963" y="793"/>
                        <a:pt x="964" y="793"/>
                      </a:cubicBezTo>
                      <a:cubicBezTo>
                        <a:pt x="967" y="793"/>
                        <a:pt x="967" y="788"/>
                        <a:pt x="970" y="786"/>
                      </a:cubicBezTo>
                      <a:cubicBezTo>
                        <a:pt x="977" y="782"/>
                        <a:pt x="978" y="778"/>
                        <a:pt x="987" y="776"/>
                      </a:cubicBezTo>
                      <a:cubicBezTo>
                        <a:pt x="987" y="770"/>
                        <a:pt x="990" y="768"/>
                        <a:pt x="990" y="761"/>
                      </a:cubicBezTo>
                      <a:cubicBezTo>
                        <a:pt x="990" y="751"/>
                        <a:pt x="986" y="737"/>
                        <a:pt x="979" y="732"/>
                      </a:cubicBezTo>
                      <a:cubicBezTo>
                        <a:pt x="972" y="727"/>
                        <a:pt x="969" y="719"/>
                        <a:pt x="963" y="712"/>
                      </a:cubicBezTo>
                      <a:cubicBezTo>
                        <a:pt x="962" y="711"/>
                        <a:pt x="961" y="710"/>
                        <a:pt x="961" y="708"/>
                      </a:cubicBezTo>
                      <a:cubicBezTo>
                        <a:pt x="961" y="694"/>
                        <a:pt x="974" y="692"/>
                        <a:pt x="980" y="683"/>
                      </a:cubicBezTo>
                      <a:cubicBezTo>
                        <a:pt x="984" y="685"/>
                        <a:pt x="988" y="683"/>
                        <a:pt x="993" y="686"/>
                      </a:cubicBezTo>
                      <a:cubicBezTo>
                        <a:pt x="993" y="688"/>
                        <a:pt x="992" y="694"/>
                        <a:pt x="994" y="694"/>
                      </a:cubicBezTo>
                      <a:cubicBezTo>
                        <a:pt x="997" y="694"/>
                        <a:pt x="996" y="690"/>
                        <a:pt x="998" y="687"/>
                      </a:cubicBezTo>
                      <a:cubicBezTo>
                        <a:pt x="1000" y="685"/>
                        <a:pt x="1005" y="684"/>
                        <a:pt x="1007" y="683"/>
                      </a:cubicBezTo>
                      <a:cubicBezTo>
                        <a:pt x="1013" y="680"/>
                        <a:pt x="1018" y="681"/>
                        <a:pt x="1021" y="678"/>
                      </a:cubicBezTo>
                      <a:cubicBezTo>
                        <a:pt x="1021" y="678"/>
                        <a:pt x="1024" y="672"/>
                        <a:pt x="1024" y="672"/>
                      </a:cubicBezTo>
                      <a:cubicBezTo>
                        <a:pt x="1027" y="672"/>
                        <a:pt x="1029" y="674"/>
                        <a:pt x="1031" y="674"/>
                      </a:cubicBezTo>
                      <a:cubicBezTo>
                        <a:pt x="1044" y="674"/>
                        <a:pt x="1047" y="666"/>
                        <a:pt x="1055" y="661"/>
                      </a:cubicBezTo>
                      <a:cubicBezTo>
                        <a:pt x="1057" y="660"/>
                        <a:pt x="1058" y="658"/>
                        <a:pt x="1059" y="655"/>
                      </a:cubicBezTo>
                      <a:cubicBezTo>
                        <a:pt x="1065" y="655"/>
                        <a:pt x="1067" y="644"/>
                        <a:pt x="1070" y="638"/>
                      </a:cubicBezTo>
                      <a:cubicBezTo>
                        <a:pt x="1071" y="634"/>
                        <a:pt x="1079" y="622"/>
                        <a:pt x="1083" y="621"/>
                      </a:cubicBezTo>
                      <a:cubicBezTo>
                        <a:pt x="1083" y="615"/>
                        <a:pt x="1087" y="612"/>
                        <a:pt x="1087" y="603"/>
                      </a:cubicBezTo>
                      <a:cubicBezTo>
                        <a:pt x="1087" y="589"/>
                        <a:pt x="1084" y="585"/>
                        <a:pt x="1079" y="576"/>
                      </a:cubicBezTo>
                      <a:cubicBezTo>
                        <a:pt x="1079" y="575"/>
                        <a:pt x="1079" y="571"/>
                        <a:pt x="1076" y="569"/>
                      </a:cubicBezTo>
                      <a:cubicBezTo>
                        <a:pt x="1076" y="569"/>
                        <a:pt x="1076" y="569"/>
                        <a:pt x="1076" y="569"/>
                      </a:cubicBezTo>
                      <a:cubicBezTo>
                        <a:pt x="1076" y="569"/>
                        <a:pt x="1076" y="569"/>
                        <a:pt x="1076" y="569"/>
                      </a:cubicBezTo>
                      <a:cubicBezTo>
                        <a:pt x="1076" y="569"/>
                        <a:pt x="1076" y="564"/>
                        <a:pt x="1076" y="563"/>
                      </a:cubicBezTo>
                      <a:cubicBezTo>
                        <a:pt x="1073" y="563"/>
                        <a:pt x="1068" y="560"/>
                        <a:pt x="1068" y="556"/>
                      </a:cubicBezTo>
                      <a:cubicBezTo>
                        <a:pt x="1068" y="552"/>
                        <a:pt x="1073" y="552"/>
                        <a:pt x="1074" y="548"/>
                      </a:cubicBezTo>
                      <a:cubicBezTo>
                        <a:pt x="1076" y="540"/>
                        <a:pt x="1088" y="540"/>
                        <a:pt x="1094" y="534"/>
                      </a:cubicBezTo>
                      <a:cubicBezTo>
                        <a:pt x="1092" y="530"/>
                        <a:pt x="1087" y="534"/>
                        <a:pt x="1084" y="531"/>
                      </a:cubicBezTo>
                      <a:cubicBezTo>
                        <a:pt x="1082" y="530"/>
                        <a:pt x="1081" y="527"/>
                        <a:pt x="1077" y="527"/>
                      </a:cubicBezTo>
                      <a:cubicBezTo>
                        <a:pt x="1075" y="527"/>
                        <a:pt x="1075" y="534"/>
                        <a:pt x="1074" y="534"/>
                      </a:cubicBezTo>
                      <a:cubicBezTo>
                        <a:pt x="1071" y="534"/>
                        <a:pt x="1069" y="535"/>
                        <a:pt x="1067" y="533"/>
                      </a:cubicBezTo>
                      <a:cubicBezTo>
                        <a:pt x="1063" y="531"/>
                        <a:pt x="1064" y="528"/>
                        <a:pt x="1061" y="525"/>
                      </a:cubicBezTo>
                      <a:cubicBezTo>
                        <a:pt x="1060" y="524"/>
                        <a:pt x="1055" y="523"/>
                        <a:pt x="1055" y="520"/>
                      </a:cubicBezTo>
                      <a:cubicBezTo>
                        <a:pt x="1055" y="513"/>
                        <a:pt x="1063" y="515"/>
                        <a:pt x="1067" y="512"/>
                      </a:cubicBezTo>
                      <a:cubicBezTo>
                        <a:pt x="1070" y="510"/>
                        <a:pt x="1077" y="505"/>
                        <a:pt x="1079" y="501"/>
                      </a:cubicBezTo>
                      <a:cubicBezTo>
                        <a:pt x="1079" y="500"/>
                        <a:pt x="1081" y="497"/>
                        <a:pt x="1083" y="497"/>
                      </a:cubicBezTo>
                      <a:cubicBezTo>
                        <a:pt x="1086" y="497"/>
                        <a:pt x="1089" y="501"/>
                        <a:pt x="1089" y="503"/>
                      </a:cubicBezTo>
                      <a:cubicBezTo>
                        <a:pt x="1089" y="508"/>
                        <a:pt x="1083" y="510"/>
                        <a:pt x="1083" y="515"/>
                      </a:cubicBezTo>
                      <a:cubicBezTo>
                        <a:pt x="1091" y="515"/>
                        <a:pt x="1097" y="506"/>
                        <a:pt x="1106" y="506"/>
                      </a:cubicBezTo>
                      <a:cubicBezTo>
                        <a:pt x="1109" y="506"/>
                        <a:pt x="1111" y="510"/>
                        <a:pt x="1115" y="510"/>
                      </a:cubicBezTo>
                      <a:cubicBezTo>
                        <a:pt x="1114" y="513"/>
                        <a:pt x="1115" y="513"/>
                        <a:pt x="1115" y="516"/>
                      </a:cubicBezTo>
                      <a:cubicBezTo>
                        <a:pt x="1115" y="519"/>
                        <a:pt x="1112" y="519"/>
                        <a:pt x="1112" y="523"/>
                      </a:cubicBezTo>
                      <a:cubicBezTo>
                        <a:pt x="1112" y="524"/>
                        <a:pt x="1113" y="528"/>
                        <a:pt x="1115" y="528"/>
                      </a:cubicBezTo>
                      <a:cubicBezTo>
                        <a:pt x="1116" y="528"/>
                        <a:pt x="1117" y="527"/>
                        <a:pt x="1119" y="527"/>
                      </a:cubicBezTo>
                      <a:cubicBezTo>
                        <a:pt x="1122" y="527"/>
                        <a:pt x="1126" y="529"/>
                        <a:pt x="1126" y="533"/>
                      </a:cubicBezTo>
                      <a:cubicBezTo>
                        <a:pt x="1126" y="535"/>
                        <a:pt x="1124" y="537"/>
                        <a:pt x="1122" y="537"/>
                      </a:cubicBezTo>
                      <a:cubicBezTo>
                        <a:pt x="1122" y="540"/>
                        <a:pt x="1122" y="540"/>
                        <a:pt x="1122" y="540"/>
                      </a:cubicBezTo>
                      <a:cubicBezTo>
                        <a:pt x="1122" y="540"/>
                        <a:pt x="1123" y="542"/>
                        <a:pt x="1124" y="542"/>
                      </a:cubicBezTo>
                      <a:cubicBezTo>
                        <a:pt x="1124" y="544"/>
                        <a:pt x="1126" y="545"/>
                        <a:pt x="1126" y="547"/>
                      </a:cubicBezTo>
                      <a:cubicBezTo>
                        <a:pt x="1126" y="548"/>
                        <a:pt x="1123" y="552"/>
                        <a:pt x="1123" y="554"/>
                      </a:cubicBezTo>
                      <a:cubicBezTo>
                        <a:pt x="1123" y="555"/>
                        <a:pt x="1123" y="557"/>
                        <a:pt x="1125" y="557"/>
                      </a:cubicBezTo>
                      <a:cubicBezTo>
                        <a:pt x="1124" y="559"/>
                        <a:pt x="1123" y="560"/>
                        <a:pt x="1123" y="561"/>
                      </a:cubicBezTo>
                      <a:cubicBezTo>
                        <a:pt x="1127" y="561"/>
                        <a:pt x="1127" y="561"/>
                        <a:pt x="1127" y="561"/>
                      </a:cubicBezTo>
                      <a:cubicBezTo>
                        <a:pt x="1129" y="559"/>
                        <a:pt x="1129" y="559"/>
                        <a:pt x="1133" y="558"/>
                      </a:cubicBezTo>
                      <a:cubicBezTo>
                        <a:pt x="1133" y="556"/>
                        <a:pt x="1139" y="555"/>
                        <a:pt x="1141" y="555"/>
                      </a:cubicBezTo>
                      <a:cubicBezTo>
                        <a:pt x="1145" y="554"/>
                        <a:pt x="1147" y="550"/>
                        <a:pt x="1147" y="543"/>
                      </a:cubicBezTo>
                      <a:cubicBezTo>
                        <a:pt x="1147" y="531"/>
                        <a:pt x="1142" y="524"/>
                        <a:pt x="1136" y="517"/>
                      </a:cubicBezTo>
                      <a:cubicBezTo>
                        <a:pt x="1134" y="515"/>
                        <a:pt x="1131" y="512"/>
                        <a:pt x="1132" y="507"/>
                      </a:cubicBezTo>
                      <a:cubicBezTo>
                        <a:pt x="1135" y="507"/>
                        <a:pt x="1138" y="504"/>
                        <a:pt x="1140" y="502"/>
                      </a:cubicBezTo>
                      <a:cubicBezTo>
                        <a:pt x="1142" y="500"/>
                        <a:pt x="1147" y="497"/>
                        <a:pt x="1148" y="494"/>
                      </a:cubicBezTo>
                      <a:cubicBezTo>
                        <a:pt x="1152" y="486"/>
                        <a:pt x="1154" y="481"/>
                        <a:pt x="1160" y="475"/>
                      </a:cubicBezTo>
                      <a:cubicBezTo>
                        <a:pt x="1160" y="475"/>
                        <a:pt x="1160" y="475"/>
                        <a:pt x="1160" y="475"/>
                      </a:cubicBezTo>
                      <a:cubicBezTo>
                        <a:pt x="1160" y="475"/>
                        <a:pt x="1171" y="478"/>
                        <a:pt x="1180" y="478"/>
                      </a:cubicBezTo>
                      <a:cubicBezTo>
                        <a:pt x="1195" y="478"/>
                        <a:pt x="1210" y="441"/>
                        <a:pt x="1221" y="429"/>
                      </a:cubicBezTo>
                      <a:cubicBezTo>
                        <a:pt x="1226" y="424"/>
                        <a:pt x="1232" y="414"/>
                        <a:pt x="1233" y="406"/>
                      </a:cubicBezTo>
                      <a:cubicBezTo>
                        <a:pt x="1235" y="397"/>
                        <a:pt x="1232" y="392"/>
                        <a:pt x="1236" y="383"/>
                      </a:cubicBezTo>
                      <a:cubicBezTo>
                        <a:pt x="1238" y="380"/>
                        <a:pt x="1241" y="373"/>
                        <a:pt x="1241" y="366"/>
                      </a:cubicBezTo>
                      <a:cubicBezTo>
                        <a:pt x="1241" y="358"/>
                        <a:pt x="1229" y="342"/>
                        <a:pt x="1224" y="346"/>
                      </a:cubicBezTo>
                      <a:cubicBezTo>
                        <a:pt x="1207" y="360"/>
                        <a:pt x="1199" y="339"/>
                        <a:pt x="1199" y="337"/>
                      </a:cubicBezTo>
                      <a:cubicBezTo>
                        <a:pt x="1199" y="329"/>
                        <a:pt x="1214" y="319"/>
                        <a:pt x="1220" y="313"/>
                      </a:cubicBezTo>
                      <a:cubicBezTo>
                        <a:pt x="1228" y="303"/>
                        <a:pt x="1239" y="287"/>
                        <a:pt x="1251" y="283"/>
                      </a:cubicBezTo>
                      <a:cubicBezTo>
                        <a:pt x="1262" y="280"/>
                        <a:pt x="1294" y="277"/>
                        <a:pt x="1303" y="277"/>
                      </a:cubicBezTo>
                      <a:cubicBezTo>
                        <a:pt x="1315" y="277"/>
                        <a:pt x="1320" y="283"/>
                        <a:pt x="1327" y="283"/>
                      </a:cubicBezTo>
                      <a:cubicBezTo>
                        <a:pt x="1342" y="283"/>
                        <a:pt x="1342" y="283"/>
                        <a:pt x="1342" y="283"/>
                      </a:cubicBezTo>
                      <a:cubicBezTo>
                        <a:pt x="1346" y="263"/>
                        <a:pt x="1355" y="251"/>
                        <a:pt x="1374" y="251"/>
                      </a:cubicBezTo>
                      <a:cubicBezTo>
                        <a:pt x="1379" y="251"/>
                        <a:pt x="1381" y="250"/>
                        <a:pt x="1390" y="251"/>
                      </a:cubicBezTo>
                      <a:cubicBezTo>
                        <a:pt x="1385" y="255"/>
                        <a:pt x="1384" y="282"/>
                        <a:pt x="1414" y="240"/>
                      </a:cubicBezTo>
                      <a:cubicBezTo>
                        <a:pt x="1417" y="240"/>
                        <a:pt x="1431" y="246"/>
                        <a:pt x="1409" y="262"/>
                      </a:cubicBezTo>
                      <a:cubicBezTo>
                        <a:pt x="1402" y="267"/>
                        <a:pt x="1395" y="265"/>
                        <a:pt x="1390" y="273"/>
                      </a:cubicBezTo>
                      <a:cubicBezTo>
                        <a:pt x="1384" y="282"/>
                        <a:pt x="1379" y="294"/>
                        <a:pt x="1371" y="299"/>
                      </a:cubicBezTo>
                      <a:cubicBezTo>
                        <a:pt x="1364" y="303"/>
                        <a:pt x="1354" y="310"/>
                        <a:pt x="1354" y="323"/>
                      </a:cubicBezTo>
                      <a:cubicBezTo>
                        <a:pt x="1354" y="335"/>
                        <a:pt x="1358" y="372"/>
                        <a:pt x="1365" y="379"/>
                      </a:cubicBezTo>
                      <a:cubicBezTo>
                        <a:pt x="1371" y="369"/>
                        <a:pt x="1375" y="352"/>
                        <a:pt x="1386" y="349"/>
                      </a:cubicBezTo>
                      <a:cubicBezTo>
                        <a:pt x="1385" y="341"/>
                        <a:pt x="1397" y="339"/>
                        <a:pt x="1397" y="333"/>
                      </a:cubicBezTo>
                      <a:cubicBezTo>
                        <a:pt x="1397" y="322"/>
                        <a:pt x="1407" y="320"/>
                        <a:pt x="1407" y="314"/>
                      </a:cubicBezTo>
                      <a:cubicBezTo>
                        <a:pt x="1407" y="310"/>
                        <a:pt x="1404" y="307"/>
                        <a:pt x="1407" y="300"/>
                      </a:cubicBezTo>
                      <a:cubicBezTo>
                        <a:pt x="1429" y="247"/>
                        <a:pt x="1449" y="276"/>
                        <a:pt x="1458" y="276"/>
                      </a:cubicBezTo>
                      <a:cubicBezTo>
                        <a:pt x="1482" y="276"/>
                        <a:pt x="1499" y="241"/>
                        <a:pt x="1521" y="240"/>
                      </a:cubicBezTo>
                      <a:cubicBezTo>
                        <a:pt x="1562" y="240"/>
                        <a:pt x="1529" y="222"/>
                        <a:pt x="1529" y="217"/>
                      </a:cubicBezTo>
                      <a:cubicBezTo>
                        <a:pt x="1529" y="204"/>
                        <a:pt x="1545" y="206"/>
                        <a:pt x="1548" y="199"/>
                      </a:cubicBezTo>
                      <a:cubicBezTo>
                        <a:pt x="1550" y="196"/>
                        <a:pt x="1547" y="188"/>
                        <a:pt x="1552" y="188"/>
                      </a:cubicBezTo>
                      <a:cubicBezTo>
                        <a:pt x="1570" y="188"/>
                        <a:pt x="1584" y="214"/>
                        <a:pt x="1597" y="214"/>
                      </a:cubicBezTo>
                      <a:cubicBezTo>
                        <a:pt x="1602" y="214"/>
                        <a:pt x="1603" y="203"/>
                        <a:pt x="1606" y="199"/>
                      </a:cubicBezTo>
                      <a:cubicBezTo>
                        <a:pt x="1611" y="193"/>
                        <a:pt x="1615" y="193"/>
                        <a:pt x="1623" y="191"/>
                      </a:cubicBezTo>
                      <a:cubicBezTo>
                        <a:pt x="1613" y="176"/>
                        <a:pt x="1581" y="168"/>
                        <a:pt x="1565" y="15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1" name="Freeform 70">
                  <a:extLst>
                    <a:ext uri="{FF2B5EF4-FFF2-40B4-BE49-F238E27FC236}">
                      <a16:creationId xmlns:a16="http://schemas.microsoft.com/office/drawing/2014/main" id="{9073B5D9-CF35-4C72-89CE-C30DEA3F83E5}"/>
                    </a:ext>
                  </a:extLst>
                </p:cNvPr>
                <p:cNvSpPr/>
                <p:nvPr/>
              </p:nvSpPr>
              <p:spPr bwMode="auto">
                <a:xfrm>
                  <a:off x="5641975" y="2122488"/>
                  <a:ext cx="22225" cy="11113"/>
                </a:xfrm>
                <a:custGeom>
                  <a:avLst/>
                  <a:gdLst>
                    <a:gd name="T0" fmla="*/ 2 w 27"/>
                    <a:gd name="T1" fmla="*/ 13 h 13"/>
                    <a:gd name="T2" fmla="*/ 27 w 27"/>
                    <a:gd name="T3" fmla="*/ 8 h 13"/>
                    <a:gd name="T4" fmla="*/ 13 w 27"/>
                    <a:gd name="T5" fmla="*/ 0 h 13"/>
                    <a:gd name="T6" fmla="*/ 0 w 27"/>
                    <a:gd name="T7" fmla="*/ 10 h 13"/>
                    <a:gd name="T8" fmla="*/ 2 w 27"/>
                    <a:gd name="T9" fmla="*/ 13 h 13"/>
                  </a:gdLst>
                  <a:ahLst/>
                  <a:cxnLst>
                    <a:cxn ang="0">
                      <a:pos x="T0" y="T1"/>
                    </a:cxn>
                    <a:cxn ang="0">
                      <a:pos x="T2" y="T3"/>
                    </a:cxn>
                    <a:cxn ang="0">
                      <a:pos x="T4" y="T5"/>
                    </a:cxn>
                    <a:cxn ang="0">
                      <a:pos x="T6" y="T7"/>
                    </a:cxn>
                    <a:cxn ang="0">
                      <a:pos x="T8" y="T9"/>
                    </a:cxn>
                  </a:cxnLst>
                  <a:rect l="0" t="0" r="r" b="b"/>
                  <a:pathLst>
                    <a:path w="27" h="13">
                      <a:moveTo>
                        <a:pt x="2" y="13"/>
                      </a:moveTo>
                      <a:cubicBezTo>
                        <a:pt x="5" y="13"/>
                        <a:pt x="27" y="12"/>
                        <a:pt x="27" y="8"/>
                      </a:cubicBezTo>
                      <a:cubicBezTo>
                        <a:pt x="27" y="3"/>
                        <a:pt x="17" y="0"/>
                        <a:pt x="13" y="0"/>
                      </a:cubicBezTo>
                      <a:cubicBezTo>
                        <a:pt x="8" y="0"/>
                        <a:pt x="0" y="5"/>
                        <a:pt x="0" y="10"/>
                      </a:cubicBezTo>
                      <a:cubicBezTo>
                        <a:pt x="0" y="12"/>
                        <a:pt x="1" y="13"/>
                        <a:pt x="2"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2" name="Freeform 71">
                  <a:extLst>
                    <a:ext uri="{FF2B5EF4-FFF2-40B4-BE49-F238E27FC236}">
                      <a16:creationId xmlns:a16="http://schemas.microsoft.com/office/drawing/2014/main" id="{29DC18B4-B9CF-43EF-84E2-5C034205356F}"/>
                    </a:ext>
                  </a:extLst>
                </p:cNvPr>
                <p:cNvSpPr/>
                <p:nvPr/>
              </p:nvSpPr>
              <p:spPr bwMode="auto">
                <a:xfrm>
                  <a:off x="5572125" y="2143126"/>
                  <a:ext cx="9525" cy="6350"/>
                </a:xfrm>
                <a:custGeom>
                  <a:avLst/>
                  <a:gdLst>
                    <a:gd name="T0" fmla="*/ 9 w 11"/>
                    <a:gd name="T1" fmla="*/ 7 h 7"/>
                    <a:gd name="T2" fmla="*/ 11 w 11"/>
                    <a:gd name="T3" fmla="*/ 4 h 7"/>
                    <a:gd name="T4" fmla="*/ 9 w 11"/>
                    <a:gd name="T5" fmla="*/ 0 h 7"/>
                    <a:gd name="T6" fmla="*/ 0 w 11"/>
                    <a:gd name="T7" fmla="*/ 0 h 7"/>
                    <a:gd name="T8" fmla="*/ 9 w 11"/>
                    <a:gd name="T9" fmla="*/ 7 h 7"/>
                  </a:gdLst>
                  <a:ahLst/>
                  <a:cxnLst>
                    <a:cxn ang="0">
                      <a:pos x="T0" y="T1"/>
                    </a:cxn>
                    <a:cxn ang="0">
                      <a:pos x="T2" y="T3"/>
                    </a:cxn>
                    <a:cxn ang="0">
                      <a:pos x="T4" y="T5"/>
                    </a:cxn>
                    <a:cxn ang="0">
                      <a:pos x="T6" y="T7"/>
                    </a:cxn>
                    <a:cxn ang="0">
                      <a:pos x="T8" y="T9"/>
                    </a:cxn>
                  </a:cxnLst>
                  <a:rect l="0" t="0" r="r" b="b"/>
                  <a:pathLst>
                    <a:path w="11" h="7">
                      <a:moveTo>
                        <a:pt x="9" y="7"/>
                      </a:moveTo>
                      <a:cubicBezTo>
                        <a:pt x="10" y="7"/>
                        <a:pt x="11" y="6"/>
                        <a:pt x="11" y="4"/>
                      </a:cubicBezTo>
                      <a:cubicBezTo>
                        <a:pt x="11" y="2"/>
                        <a:pt x="10" y="2"/>
                        <a:pt x="9" y="0"/>
                      </a:cubicBezTo>
                      <a:cubicBezTo>
                        <a:pt x="0" y="0"/>
                        <a:pt x="0" y="0"/>
                        <a:pt x="0" y="0"/>
                      </a:cubicBezTo>
                      <a:cubicBezTo>
                        <a:pt x="2" y="4"/>
                        <a:pt x="5" y="7"/>
                        <a:pt x="9"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3" name="Freeform 72">
                  <a:extLst>
                    <a:ext uri="{FF2B5EF4-FFF2-40B4-BE49-F238E27FC236}">
                      <a16:creationId xmlns:a16="http://schemas.microsoft.com/office/drawing/2014/main" id="{11526784-2C1F-4416-B221-F6D6D4068E8C}"/>
                    </a:ext>
                  </a:extLst>
                </p:cNvPr>
                <p:cNvSpPr/>
                <p:nvPr/>
              </p:nvSpPr>
              <p:spPr bwMode="auto">
                <a:xfrm>
                  <a:off x="5364163" y="2063751"/>
                  <a:ext cx="3175" cy="6350"/>
                </a:xfrm>
                <a:custGeom>
                  <a:avLst/>
                  <a:gdLst>
                    <a:gd name="T0" fmla="*/ 3 w 5"/>
                    <a:gd name="T1" fmla="*/ 7 h 7"/>
                    <a:gd name="T2" fmla="*/ 5 w 5"/>
                    <a:gd name="T3" fmla="*/ 3 h 7"/>
                    <a:gd name="T4" fmla="*/ 5 w 5"/>
                    <a:gd name="T5" fmla="*/ 3 h 7"/>
                    <a:gd name="T6" fmla="*/ 5 w 5"/>
                    <a:gd name="T7" fmla="*/ 3 h 7"/>
                    <a:gd name="T8" fmla="*/ 5 w 5"/>
                    <a:gd name="T9" fmla="*/ 2 h 7"/>
                    <a:gd name="T10" fmla="*/ 5 w 5"/>
                    <a:gd name="T11" fmla="*/ 2 h 7"/>
                    <a:gd name="T12" fmla="*/ 3 w 5"/>
                    <a:gd name="T13" fmla="*/ 0 h 7"/>
                    <a:gd name="T14" fmla="*/ 0 w 5"/>
                    <a:gd name="T15" fmla="*/ 4 h 7"/>
                    <a:gd name="T16" fmla="*/ 3 w 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7"/>
                      </a:moveTo>
                      <a:cubicBezTo>
                        <a:pt x="5" y="7"/>
                        <a:pt x="5" y="5"/>
                        <a:pt x="5" y="3"/>
                      </a:cubicBezTo>
                      <a:cubicBezTo>
                        <a:pt x="5" y="3"/>
                        <a:pt x="5" y="3"/>
                        <a:pt x="5" y="3"/>
                      </a:cubicBezTo>
                      <a:cubicBezTo>
                        <a:pt x="5" y="3"/>
                        <a:pt x="5" y="3"/>
                        <a:pt x="5" y="3"/>
                      </a:cubicBezTo>
                      <a:cubicBezTo>
                        <a:pt x="5" y="3"/>
                        <a:pt x="5" y="2"/>
                        <a:pt x="5" y="2"/>
                      </a:cubicBezTo>
                      <a:cubicBezTo>
                        <a:pt x="5" y="2"/>
                        <a:pt x="5" y="2"/>
                        <a:pt x="5" y="2"/>
                      </a:cubicBezTo>
                      <a:cubicBezTo>
                        <a:pt x="3" y="0"/>
                        <a:pt x="3" y="0"/>
                        <a:pt x="3" y="0"/>
                      </a:cubicBezTo>
                      <a:cubicBezTo>
                        <a:pt x="1" y="1"/>
                        <a:pt x="0" y="3"/>
                        <a:pt x="0" y="4"/>
                      </a:cubicBezTo>
                      <a:cubicBezTo>
                        <a:pt x="0" y="6"/>
                        <a:pt x="1" y="7"/>
                        <a:pt x="3"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4" name="Freeform 73">
                  <a:extLst>
                    <a:ext uri="{FF2B5EF4-FFF2-40B4-BE49-F238E27FC236}">
                      <a16:creationId xmlns:a16="http://schemas.microsoft.com/office/drawing/2014/main" id="{09F2FA83-0F26-44D3-A91B-9785D28E6C46}"/>
                    </a:ext>
                  </a:extLst>
                </p:cNvPr>
                <p:cNvSpPr/>
                <p:nvPr/>
              </p:nvSpPr>
              <p:spPr bwMode="auto">
                <a:xfrm>
                  <a:off x="5213350" y="2082801"/>
                  <a:ext cx="9525" cy="6350"/>
                </a:xfrm>
                <a:custGeom>
                  <a:avLst/>
                  <a:gdLst>
                    <a:gd name="T0" fmla="*/ 7 w 13"/>
                    <a:gd name="T1" fmla="*/ 0 h 9"/>
                    <a:gd name="T2" fmla="*/ 0 w 13"/>
                    <a:gd name="T3" fmla="*/ 5 h 9"/>
                    <a:gd name="T4" fmla="*/ 7 w 13"/>
                    <a:gd name="T5" fmla="*/ 9 h 9"/>
                    <a:gd name="T6" fmla="*/ 12 w 13"/>
                    <a:gd name="T7" fmla="*/ 7 h 9"/>
                    <a:gd name="T8" fmla="*/ 13 w 13"/>
                    <a:gd name="T9" fmla="*/ 5 h 9"/>
                    <a:gd name="T10" fmla="*/ 7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7" y="0"/>
                      </a:moveTo>
                      <a:cubicBezTo>
                        <a:pt x="4" y="0"/>
                        <a:pt x="0" y="2"/>
                        <a:pt x="0" y="5"/>
                      </a:cubicBezTo>
                      <a:cubicBezTo>
                        <a:pt x="0" y="8"/>
                        <a:pt x="3" y="9"/>
                        <a:pt x="7" y="9"/>
                      </a:cubicBezTo>
                      <a:cubicBezTo>
                        <a:pt x="9" y="9"/>
                        <a:pt x="10" y="8"/>
                        <a:pt x="12" y="7"/>
                      </a:cubicBezTo>
                      <a:cubicBezTo>
                        <a:pt x="13" y="6"/>
                        <a:pt x="13" y="6"/>
                        <a:pt x="13" y="5"/>
                      </a:cubicBezTo>
                      <a:cubicBezTo>
                        <a:pt x="13" y="1"/>
                        <a:pt x="10"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5" name="Freeform 74">
                  <a:extLst>
                    <a:ext uri="{FF2B5EF4-FFF2-40B4-BE49-F238E27FC236}">
                      <a16:creationId xmlns:a16="http://schemas.microsoft.com/office/drawing/2014/main" id="{9AD0B86F-5F83-476C-9AE5-CB2E67268EBF}"/>
                    </a:ext>
                  </a:extLst>
                </p:cNvPr>
                <p:cNvSpPr/>
                <p:nvPr/>
              </p:nvSpPr>
              <p:spPr bwMode="auto">
                <a:xfrm>
                  <a:off x="5221288" y="2087563"/>
                  <a:ext cx="1588" cy="1588"/>
                </a:xfrm>
                <a:custGeom>
                  <a:avLst/>
                  <a:gdLst>
                    <a:gd name="T0" fmla="*/ 2 w 2"/>
                    <a:gd name="T1" fmla="*/ 0 h 3"/>
                    <a:gd name="T2" fmla="*/ 1 w 2"/>
                    <a:gd name="T3" fmla="*/ 1 h 3"/>
                    <a:gd name="T4" fmla="*/ 0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2" y="0"/>
                        <a:pt x="1" y="1"/>
                        <a:pt x="1" y="1"/>
                      </a:cubicBezTo>
                      <a:cubicBezTo>
                        <a:pt x="1" y="1"/>
                        <a:pt x="0" y="2"/>
                        <a:pt x="0" y="3"/>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6" name="Freeform 75">
                  <a:extLst>
                    <a:ext uri="{FF2B5EF4-FFF2-40B4-BE49-F238E27FC236}">
                      <a16:creationId xmlns:a16="http://schemas.microsoft.com/office/drawing/2014/main" id="{26F78AD9-827B-4CAC-94E3-5F93E0BF967A}"/>
                    </a:ext>
                  </a:extLst>
                </p:cNvPr>
                <p:cNvSpPr/>
                <p:nvPr/>
              </p:nvSpPr>
              <p:spPr bwMode="auto">
                <a:xfrm>
                  <a:off x="5133975" y="2009776"/>
                  <a:ext cx="38100" cy="23813"/>
                </a:xfrm>
                <a:custGeom>
                  <a:avLst/>
                  <a:gdLst>
                    <a:gd name="T0" fmla="*/ 0 w 48"/>
                    <a:gd name="T1" fmla="*/ 25 h 30"/>
                    <a:gd name="T2" fmla="*/ 4 w 48"/>
                    <a:gd name="T3" fmla="*/ 30 h 30"/>
                    <a:gd name="T4" fmla="*/ 19 w 48"/>
                    <a:gd name="T5" fmla="*/ 25 h 30"/>
                    <a:gd name="T6" fmla="*/ 29 w 48"/>
                    <a:gd name="T7" fmla="*/ 24 h 30"/>
                    <a:gd name="T8" fmla="*/ 48 w 48"/>
                    <a:gd name="T9" fmla="*/ 16 h 30"/>
                    <a:gd name="T10" fmla="*/ 33 w 48"/>
                    <a:gd name="T11" fmla="*/ 4 h 30"/>
                    <a:gd name="T12" fmla="*/ 28 w 48"/>
                    <a:gd name="T13" fmla="*/ 7 h 30"/>
                    <a:gd name="T14" fmla="*/ 29 w 48"/>
                    <a:gd name="T15" fmla="*/ 0 h 30"/>
                    <a:gd name="T16" fmla="*/ 25 w 48"/>
                    <a:gd name="T17" fmla="*/ 0 h 30"/>
                    <a:gd name="T18" fmla="*/ 5 w 48"/>
                    <a:gd name="T19" fmla="*/ 19 h 30"/>
                    <a:gd name="T20" fmla="*/ 0 w 48"/>
                    <a:gd name="T21"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0">
                      <a:moveTo>
                        <a:pt x="0" y="25"/>
                      </a:moveTo>
                      <a:cubicBezTo>
                        <a:pt x="0" y="28"/>
                        <a:pt x="1" y="30"/>
                        <a:pt x="4" y="30"/>
                      </a:cubicBezTo>
                      <a:cubicBezTo>
                        <a:pt x="19" y="25"/>
                        <a:pt x="19" y="25"/>
                        <a:pt x="19" y="25"/>
                      </a:cubicBezTo>
                      <a:cubicBezTo>
                        <a:pt x="19" y="25"/>
                        <a:pt x="28" y="24"/>
                        <a:pt x="29" y="24"/>
                      </a:cubicBezTo>
                      <a:cubicBezTo>
                        <a:pt x="34" y="25"/>
                        <a:pt x="48" y="24"/>
                        <a:pt x="48" y="16"/>
                      </a:cubicBezTo>
                      <a:cubicBezTo>
                        <a:pt x="48" y="12"/>
                        <a:pt x="37" y="4"/>
                        <a:pt x="33" y="4"/>
                      </a:cubicBezTo>
                      <a:cubicBezTo>
                        <a:pt x="31" y="4"/>
                        <a:pt x="30" y="6"/>
                        <a:pt x="28" y="7"/>
                      </a:cubicBezTo>
                      <a:cubicBezTo>
                        <a:pt x="30" y="5"/>
                        <a:pt x="29" y="5"/>
                        <a:pt x="29" y="0"/>
                      </a:cubicBezTo>
                      <a:cubicBezTo>
                        <a:pt x="25" y="0"/>
                        <a:pt x="25" y="0"/>
                        <a:pt x="25" y="0"/>
                      </a:cubicBezTo>
                      <a:cubicBezTo>
                        <a:pt x="14" y="0"/>
                        <a:pt x="12" y="12"/>
                        <a:pt x="5" y="19"/>
                      </a:cubicBezTo>
                      <a:cubicBezTo>
                        <a:pt x="4" y="20"/>
                        <a:pt x="0" y="20"/>
                        <a:pt x="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7" name="Freeform 76">
                  <a:extLst>
                    <a:ext uri="{FF2B5EF4-FFF2-40B4-BE49-F238E27FC236}">
                      <a16:creationId xmlns:a16="http://schemas.microsoft.com/office/drawing/2014/main" id="{F5F9E575-7B6F-47CD-A4A1-9488C1E8B937}"/>
                    </a:ext>
                  </a:extLst>
                </p:cNvPr>
                <p:cNvSpPr/>
                <p:nvPr/>
              </p:nvSpPr>
              <p:spPr bwMode="auto">
                <a:xfrm>
                  <a:off x="5080000" y="1998663"/>
                  <a:ext cx="14288" cy="7938"/>
                </a:xfrm>
                <a:custGeom>
                  <a:avLst/>
                  <a:gdLst>
                    <a:gd name="T0" fmla="*/ 0 w 18"/>
                    <a:gd name="T1" fmla="*/ 3 h 10"/>
                    <a:gd name="T2" fmla="*/ 5 w 18"/>
                    <a:gd name="T3" fmla="*/ 10 h 10"/>
                    <a:gd name="T4" fmla="*/ 18 w 18"/>
                    <a:gd name="T5" fmla="*/ 4 h 10"/>
                    <a:gd name="T6" fmla="*/ 7 w 18"/>
                    <a:gd name="T7" fmla="*/ 0 h 10"/>
                    <a:gd name="T8" fmla="*/ 0 w 18"/>
                    <a:gd name="T9" fmla="*/ 3 h 10"/>
                  </a:gdLst>
                  <a:ahLst/>
                  <a:cxnLst>
                    <a:cxn ang="0">
                      <a:pos x="T0" y="T1"/>
                    </a:cxn>
                    <a:cxn ang="0">
                      <a:pos x="T2" y="T3"/>
                    </a:cxn>
                    <a:cxn ang="0">
                      <a:pos x="T4" y="T5"/>
                    </a:cxn>
                    <a:cxn ang="0">
                      <a:pos x="T6" y="T7"/>
                    </a:cxn>
                    <a:cxn ang="0">
                      <a:pos x="T8" y="T9"/>
                    </a:cxn>
                  </a:cxnLst>
                  <a:rect l="0" t="0" r="r" b="b"/>
                  <a:pathLst>
                    <a:path w="18" h="10">
                      <a:moveTo>
                        <a:pt x="0" y="3"/>
                      </a:moveTo>
                      <a:cubicBezTo>
                        <a:pt x="0" y="5"/>
                        <a:pt x="4" y="10"/>
                        <a:pt x="5" y="10"/>
                      </a:cubicBezTo>
                      <a:cubicBezTo>
                        <a:pt x="9" y="10"/>
                        <a:pt x="18" y="10"/>
                        <a:pt x="18" y="4"/>
                      </a:cubicBezTo>
                      <a:cubicBezTo>
                        <a:pt x="16" y="4"/>
                        <a:pt x="9" y="0"/>
                        <a:pt x="7" y="0"/>
                      </a:cubicBezTo>
                      <a:cubicBezTo>
                        <a:pt x="6" y="0"/>
                        <a:pt x="0" y="0"/>
                        <a:pt x="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8" name="Freeform 77">
                  <a:extLst>
                    <a:ext uri="{FF2B5EF4-FFF2-40B4-BE49-F238E27FC236}">
                      <a16:creationId xmlns:a16="http://schemas.microsoft.com/office/drawing/2014/main" id="{4E27D133-B25E-422B-B4FC-6C665A69AB5A}"/>
                    </a:ext>
                  </a:extLst>
                </p:cNvPr>
                <p:cNvSpPr/>
                <p:nvPr/>
              </p:nvSpPr>
              <p:spPr bwMode="auto">
                <a:xfrm>
                  <a:off x="5084763" y="1978026"/>
                  <a:ext cx="52388" cy="42863"/>
                </a:xfrm>
                <a:custGeom>
                  <a:avLst/>
                  <a:gdLst>
                    <a:gd name="T0" fmla="*/ 31 w 65"/>
                    <a:gd name="T1" fmla="*/ 26 h 52"/>
                    <a:gd name="T2" fmla="*/ 11 w 65"/>
                    <a:gd name="T3" fmla="*/ 35 h 52"/>
                    <a:gd name="T4" fmla="*/ 25 w 65"/>
                    <a:gd name="T5" fmla="*/ 47 h 52"/>
                    <a:gd name="T6" fmla="*/ 56 w 65"/>
                    <a:gd name="T7" fmla="*/ 52 h 52"/>
                    <a:gd name="T8" fmla="*/ 62 w 65"/>
                    <a:gd name="T9" fmla="*/ 47 h 52"/>
                    <a:gd name="T10" fmla="*/ 58 w 65"/>
                    <a:gd name="T11" fmla="*/ 44 h 52"/>
                    <a:gd name="T12" fmla="*/ 63 w 65"/>
                    <a:gd name="T13" fmla="*/ 40 h 52"/>
                    <a:gd name="T14" fmla="*/ 65 w 65"/>
                    <a:gd name="T15" fmla="*/ 34 h 52"/>
                    <a:gd name="T16" fmla="*/ 56 w 65"/>
                    <a:gd name="T17" fmla="*/ 28 h 52"/>
                    <a:gd name="T18" fmla="*/ 51 w 65"/>
                    <a:gd name="T19" fmla="*/ 28 h 52"/>
                    <a:gd name="T20" fmla="*/ 42 w 65"/>
                    <a:gd name="T21" fmla="*/ 24 h 52"/>
                    <a:gd name="T22" fmla="*/ 37 w 65"/>
                    <a:gd name="T23" fmla="*/ 24 h 52"/>
                    <a:gd name="T24" fmla="*/ 42 w 65"/>
                    <a:gd name="T25" fmla="*/ 19 h 52"/>
                    <a:gd name="T26" fmla="*/ 42 w 65"/>
                    <a:gd name="T27" fmla="*/ 13 h 52"/>
                    <a:gd name="T28" fmla="*/ 45 w 65"/>
                    <a:gd name="T29" fmla="*/ 12 h 52"/>
                    <a:gd name="T30" fmla="*/ 29 w 65"/>
                    <a:gd name="T31" fmla="*/ 0 h 52"/>
                    <a:gd name="T32" fmla="*/ 0 w 65"/>
                    <a:gd name="T33" fmla="*/ 19 h 52"/>
                    <a:gd name="T34" fmla="*/ 20 w 65"/>
                    <a:gd name="T35" fmla="*/ 25 h 52"/>
                    <a:gd name="T36" fmla="*/ 31 w 65"/>
                    <a:gd name="T37"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52">
                      <a:moveTo>
                        <a:pt x="31" y="26"/>
                      </a:moveTo>
                      <a:cubicBezTo>
                        <a:pt x="23" y="29"/>
                        <a:pt x="20" y="32"/>
                        <a:pt x="11" y="35"/>
                      </a:cubicBezTo>
                      <a:cubicBezTo>
                        <a:pt x="15" y="38"/>
                        <a:pt x="22" y="47"/>
                        <a:pt x="25" y="47"/>
                      </a:cubicBezTo>
                      <a:cubicBezTo>
                        <a:pt x="35" y="47"/>
                        <a:pt x="44" y="52"/>
                        <a:pt x="56" y="52"/>
                      </a:cubicBezTo>
                      <a:cubicBezTo>
                        <a:pt x="59" y="52"/>
                        <a:pt x="62" y="50"/>
                        <a:pt x="62" y="47"/>
                      </a:cubicBezTo>
                      <a:cubicBezTo>
                        <a:pt x="62" y="45"/>
                        <a:pt x="59" y="44"/>
                        <a:pt x="58" y="44"/>
                      </a:cubicBezTo>
                      <a:cubicBezTo>
                        <a:pt x="59" y="43"/>
                        <a:pt x="63" y="43"/>
                        <a:pt x="63" y="40"/>
                      </a:cubicBezTo>
                      <a:cubicBezTo>
                        <a:pt x="63" y="37"/>
                        <a:pt x="63" y="36"/>
                        <a:pt x="65" y="34"/>
                      </a:cubicBezTo>
                      <a:cubicBezTo>
                        <a:pt x="62" y="30"/>
                        <a:pt x="62" y="28"/>
                        <a:pt x="56" y="28"/>
                      </a:cubicBezTo>
                      <a:cubicBezTo>
                        <a:pt x="51" y="28"/>
                        <a:pt x="51" y="28"/>
                        <a:pt x="51" y="28"/>
                      </a:cubicBezTo>
                      <a:cubicBezTo>
                        <a:pt x="47" y="28"/>
                        <a:pt x="46" y="24"/>
                        <a:pt x="42" y="24"/>
                      </a:cubicBezTo>
                      <a:cubicBezTo>
                        <a:pt x="40" y="24"/>
                        <a:pt x="39" y="24"/>
                        <a:pt x="37" y="24"/>
                      </a:cubicBezTo>
                      <a:cubicBezTo>
                        <a:pt x="39" y="23"/>
                        <a:pt x="42" y="21"/>
                        <a:pt x="42" y="19"/>
                      </a:cubicBezTo>
                      <a:cubicBezTo>
                        <a:pt x="42" y="17"/>
                        <a:pt x="42" y="16"/>
                        <a:pt x="42" y="13"/>
                      </a:cubicBezTo>
                      <a:cubicBezTo>
                        <a:pt x="43" y="13"/>
                        <a:pt x="42" y="14"/>
                        <a:pt x="45" y="12"/>
                      </a:cubicBezTo>
                      <a:cubicBezTo>
                        <a:pt x="41" y="9"/>
                        <a:pt x="36" y="0"/>
                        <a:pt x="29" y="0"/>
                      </a:cubicBezTo>
                      <a:cubicBezTo>
                        <a:pt x="15" y="0"/>
                        <a:pt x="11" y="15"/>
                        <a:pt x="0" y="19"/>
                      </a:cubicBezTo>
                      <a:cubicBezTo>
                        <a:pt x="7" y="23"/>
                        <a:pt x="12" y="25"/>
                        <a:pt x="20" y="25"/>
                      </a:cubicBezTo>
                      <a:cubicBezTo>
                        <a:pt x="22" y="25"/>
                        <a:pt x="29" y="26"/>
                        <a:pt x="31"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9" name="Freeform 78">
                  <a:extLst>
                    <a:ext uri="{FF2B5EF4-FFF2-40B4-BE49-F238E27FC236}">
                      <a16:creationId xmlns:a16="http://schemas.microsoft.com/office/drawing/2014/main" id="{07DD76BD-E0E4-46C0-AD94-9752E93F1DAF}"/>
                    </a:ext>
                  </a:extLst>
                </p:cNvPr>
                <p:cNvSpPr/>
                <p:nvPr/>
              </p:nvSpPr>
              <p:spPr bwMode="auto">
                <a:xfrm>
                  <a:off x="5106988" y="2044701"/>
                  <a:ext cx="6350" cy="6350"/>
                </a:xfrm>
                <a:custGeom>
                  <a:avLst/>
                  <a:gdLst>
                    <a:gd name="T0" fmla="*/ 3 w 8"/>
                    <a:gd name="T1" fmla="*/ 6 h 6"/>
                    <a:gd name="T2" fmla="*/ 8 w 8"/>
                    <a:gd name="T3" fmla="*/ 0 h 6"/>
                    <a:gd name="T4" fmla="*/ 4 w 8"/>
                    <a:gd name="T5" fmla="*/ 0 h 6"/>
                    <a:gd name="T6" fmla="*/ 0 w 8"/>
                    <a:gd name="T7" fmla="*/ 3 h 6"/>
                    <a:gd name="T8" fmla="*/ 3 w 8"/>
                    <a:gd name="T9" fmla="*/ 6 h 6"/>
                  </a:gdLst>
                  <a:ahLst/>
                  <a:cxnLst>
                    <a:cxn ang="0">
                      <a:pos x="T0" y="T1"/>
                    </a:cxn>
                    <a:cxn ang="0">
                      <a:pos x="T2" y="T3"/>
                    </a:cxn>
                    <a:cxn ang="0">
                      <a:pos x="T4" y="T5"/>
                    </a:cxn>
                    <a:cxn ang="0">
                      <a:pos x="T6" y="T7"/>
                    </a:cxn>
                    <a:cxn ang="0">
                      <a:pos x="T8" y="T9"/>
                    </a:cxn>
                  </a:cxnLst>
                  <a:rect l="0" t="0" r="r" b="b"/>
                  <a:pathLst>
                    <a:path w="8" h="6">
                      <a:moveTo>
                        <a:pt x="3" y="6"/>
                      </a:moveTo>
                      <a:cubicBezTo>
                        <a:pt x="6" y="6"/>
                        <a:pt x="8" y="4"/>
                        <a:pt x="8" y="0"/>
                      </a:cubicBezTo>
                      <a:cubicBezTo>
                        <a:pt x="4" y="0"/>
                        <a:pt x="4" y="0"/>
                        <a:pt x="4" y="0"/>
                      </a:cubicBezTo>
                      <a:cubicBezTo>
                        <a:pt x="3" y="1"/>
                        <a:pt x="2" y="2"/>
                        <a:pt x="0" y="3"/>
                      </a:cubicBezTo>
                      <a:cubicBezTo>
                        <a:pt x="0" y="4"/>
                        <a:pt x="1" y="6"/>
                        <a:pt x="3"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0" name="Freeform 79">
                  <a:extLst>
                    <a:ext uri="{FF2B5EF4-FFF2-40B4-BE49-F238E27FC236}">
                      <a16:creationId xmlns:a16="http://schemas.microsoft.com/office/drawing/2014/main" id="{14127DB0-E2B0-4218-9158-BEF7CD08E139}"/>
                    </a:ext>
                  </a:extLst>
                </p:cNvPr>
                <p:cNvSpPr/>
                <p:nvPr/>
              </p:nvSpPr>
              <p:spPr bwMode="auto">
                <a:xfrm>
                  <a:off x="5073650" y="1979613"/>
                  <a:ext cx="9525" cy="3175"/>
                </a:xfrm>
                <a:custGeom>
                  <a:avLst/>
                  <a:gdLst>
                    <a:gd name="T0" fmla="*/ 11 w 11"/>
                    <a:gd name="T1" fmla="*/ 2 h 4"/>
                    <a:gd name="T2" fmla="*/ 10 w 11"/>
                    <a:gd name="T3" fmla="*/ 0 h 4"/>
                    <a:gd name="T4" fmla="*/ 0 w 11"/>
                    <a:gd name="T5" fmla="*/ 0 h 4"/>
                    <a:gd name="T6" fmla="*/ 11 w 11"/>
                    <a:gd name="T7" fmla="*/ 2 h 4"/>
                  </a:gdLst>
                  <a:ahLst/>
                  <a:cxnLst>
                    <a:cxn ang="0">
                      <a:pos x="T0" y="T1"/>
                    </a:cxn>
                    <a:cxn ang="0">
                      <a:pos x="T2" y="T3"/>
                    </a:cxn>
                    <a:cxn ang="0">
                      <a:pos x="T4" y="T5"/>
                    </a:cxn>
                    <a:cxn ang="0">
                      <a:pos x="T6" y="T7"/>
                    </a:cxn>
                  </a:cxnLst>
                  <a:rect l="0" t="0" r="r" b="b"/>
                  <a:pathLst>
                    <a:path w="11" h="4">
                      <a:moveTo>
                        <a:pt x="11" y="2"/>
                      </a:moveTo>
                      <a:cubicBezTo>
                        <a:pt x="10" y="0"/>
                        <a:pt x="10" y="0"/>
                        <a:pt x="10" y="0"/>
                      </a:cubicBezTo>
                      <a:cubicBezTo>
                        <a:pt x="0" y="0"/>
                        <a:pt x="0" y="0"/>
                        <a:pt x="0" y="0"/>
                      </a:cubicBezTo>
                      <a:cubicBezTo>
                        <a:pt x="1" y="4"/>
                        <a:pt x="7" y="3"/>
                        <a:pt x="1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1" name="Freeform 80">
                  <a:extLst>
                    <a:ext uri="{FF2B5EF4-FFF2-40B4-BE49-F238E27FC236}">
                      <a16:creationId xmlns:a16="http://schemas.microsoft.com/office/drawing/2014/main" id="{4CB75AC0-9F69-4EE7-9CDC-83A0EFFE1A16}"/>
                    </a:ext>
                  </a:extLst>
                </p:cNvPr>
                <p:cNvSpPr/>
                <p:nvPr/>
              </p:nvSpPr>
              <p:spPr bwMode="auto">
                <a:xfrm>
                  <a:off x="5180013" y="2028826"/>
                  <a:ext cx="7938" cy="3175"/>
                </a:xfrm>
                <a:custGeom>
                  <a:avLst/>
                  <a:gdLst>
                    <a:gd name="T0" fmla="*/ 5 w 9"/>
                    <a:gd name="T1" fmla="*/ 5 h 5"/>
                    <a:gd name="T2" fmla="*/ 9 w 9"/>
                    <a:gd name="T3" fmla="*/ 0 h 5"/>
                    <a:gd name="T4" fmla="*/ 0 w 9"/>
                    <a:gd name="T5" fmla="*/ 1 h 5"/>
                    <a:gd name="T6" fmla="*/ 5 w 9"/>
                    <a:gd name="T7" fmla="*/ 5 h 5"/>
                  </a:gdLst>
                  <a:ahLst/>
                  <a:cxnLst>
                    <a:cxn ang="0">
                      <a:pos x="T0" y="T1"/>
                    </a:cxn>
                    <a:cxn ang="0">
                      <a:pos x="T2" y="T3"/>
                    </a:cxn>
                    <a:cxn ang="0">
                      <a:pos x="T4" y="T5"/>
                    </a:cxn>
                    <a:cxn ang="0">
                      <a:pos x="T6" y="T7"/>
                    </a:cxn>
                  </a:cxnLst>
                  <a:rect l="0" t="0" r="r" b="b"/>
                  <a:pathLst>
                    <a:path w="9" h="5">
                      <a:moveTo>
                        <a:pt x="5" y="5"/>
                      </a:moveTo>
                      <a:cubicBezTo>
                        <a:pt x="7" y="5"/>
                        <a:pt x="9" y="2"/>
                        <a:pt x="9" y="0"/>
                      </a:cubicBezTo>
                      <a:cubicBezTo>
                        <a:pt x="6" y="1"/>
                        <a:pt x="6" y="0"/>
                        <a:pt x="0" y="1"/>
                      </a:cubicBezTo>
                      <a:cubicBezTo>
                        <a:pt x="1" y="3"/>
                        <a:pt x="2" y="5"/>
                        <a:pt x="5"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2" name="Freeform 81">
                  <a:extLst>
                    <a:ext uri="{FF2B5EF4-FFF2-40B4-BE49-F238E27FC236}">
                      <a16:creationId xmlns:a16="http://schemas.microsoft.com/office/drawing/2014/main" id="{90290831-52C6-465B-9EAA-3B7F91C52B7B}"/>
                    </a:ext>
                  </a:extLst>
                </p:cNvPr>
                <p:cNvSpPr/>
                <p:nvPr/>
              </p:nvSpPr>
              <p:spPr bwMode="auto">
                <a:xfrm>
                  <a:off x="4818063" y="1993901"/>
                  <a:ext cx="1588" cy="1588"/>
                </a:xfrm>
                <a:custGeom>
                  <a:avLst/>
                  <a:gdLst>
                    <a:gd name="T0" fmla="*/ 2 w 2"/>
                    <a:gd name="T1" fmla="*/ 0 h 2"/>
                    <a:gd name="T2" fmla="*/ 0 w 2"/>
                    <a:gd name="T3" fmla="*/ 1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1"/>
                        <a:pt x="0" y="1"/>
                      </a:cubicBezTo>
                      <a:cubicBezTo>
                        <a:pt x="0" y="2"/>
                        <a:pt x="0" y="2"/>
                        <a:pt x="0" y="2"/>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3" name="Freeform 82">
                  <a:extLst>
                    <a:ext uri="{FF2B5EF4-FFF2-40B4-BE49-F238E27FC236}">
                      <a16:creationId xmlns:a16="http://schemas.microsoft.com/office/drawing/2014/main" id="{5B19E09C-EC89-49A6-823D-C47220016F05}"/>
                    </a:ext>
                  </a:extLst>
                </p:cNvPr>
                <p:cNvSpPr/>
                <p:nvPr/>
              </p:nvSpPr>
              <p:spPr bwMode="auto">
                <a:xfrm>
                  <a:off x="4779963" y="1985963"/>
                  <a:ext cx="46038" cy="15875"/>
                </a:xfrm>
                <a:custGeom>
                  <a:avLst/>
                  <a:gdLst>
                    <a:gd name="T0" fmla="*/ 18 w 55"/>
                    <a:gd name="T1" fmla="*/ 3 h 18"/>
                    <a:gd name="T2" fmla="*/ 24 w 55"/>
                    <a:gd name="T3" fmla="*/ 6 h 18"/>
                    <a:gd name="T4" fmla="*/ 20 w 55"/>
                    <a:gd name="T5" fmla="*/ 8 h 18"/>
                    <a:gd name="T6" fmla="*/ 25 w 55"/>
                    <a:gd name="T7" fmla="*/ 9 h 18"/>
                    <a:gd name="T8" fmla="*/ 20 w 55"/>
                    <a:gd name="T9" fmla="*/ 11 h 18"/>
                    <a:gd name="T10" fmla="*/ 27 w 55"/>
                    <a:gd name="T11" fmla="*/ 15 h 18"/>
                    <a:gd name="T12" fmla="*/ 27 w 55"/>
                    <a:gd name="T13" fmla="*/ 15 h 18"/>
                    <a:gd name="T14" fmla="*/ 30 w 55"/>
                    <a:gd name="T15" fmla="*/ 18 h 18"/>
                    <a:gd name="T16" fmla="*/ 35 w 55"/>
                    <a:gd name="T17" fmla="*/ 11 h 18"/>
                    <a:gd name="T18" fmla="*/ 45 w 55"/>
                    <a:gd name="T19" fmla="*/ 10 h 18"/>
                    <a:gd name="T20" fmla="*/ 45 w 55"/>
                    <a:gd name="T21" fmla="*/ 8 h 18"/>
                    <a:gd name="T22" fmla="*/ 48 w 55"/>
                    <a:gd name="T23" fmla="*/ 8 h 18"/>
                    <a:gd name="T24" fmla="*/ 55 w 55"/>
                    <a:gd name="T25" fmla="*/ 3 h 18"/>
                    <a:gd name="T26" fmla="*/ 47 w 55"/>
                    <a:gd name="T27" fmla="*/ 0 h 18"/>
                    <a:gd name="T28" fmla="*/ 37 w 55"/>
                    <a:gd name="T29" fmla="*/ 4 h 18"/>
                    <a:gd name="T30" fmla="*/ 21 w 55"/>
                    <a:gd name="T31" fmla="*/ 0 h 18"/>
                    <a:gd name="T32" fmla="*/ 0 w 55"/>
                    <a:gd name="T33" fmla="*/ 6 h 18"/>
                    <a:gd name="T34" fmla="*/ 6 w 55"/>
                    <a:gd name="T35" fmla="*/ 7 h 18"/>
                    <a:gd name="T36" fmla="*/ 18 w 55"/>
                    <a:gd name="T3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8">
                      <a:moveTo>
                        <a:pt x="18" y="3"/>
                      </a:moveTo>
                      <a:cubicBezTo>
                        <a:pt x="21" y="3"/>
                        <a:pt x="22" y="5"/>
                        <a:pt x="24" y="6"/>
                      </a:cubicBezTo>
                      <a:cubicBezTo>
                        <a:pt x="23" y="7"/>
                        <a:pt x="22" y="7"/>
                        <a:pt x="20" y="8"/>
                      </a:cubicBezTo>
                      <a:cubicBezTo>
                        <a:pt x="21" y="9"/>
                        <a:pt x="23" y="9"/>
                        <a:pt x="25" y="9"/>
                      </a:cubicBezTo>
                      <a:cubicBezTo>
                        <a:pt x="23" y="9"/>
                        <a:pt x="22" y="10"/>
                        <a:pt x="20" y="11"/>
                      </a:cubicBezTo>
                      <a:cubicBezTo>
                        <a:pt x="20" y="14"/>
                        <a:pt x="23" y="15"/>
                        <a:pt x="27" y="15"/>
                      </a:cubicBezTo>
                      <a:cubicBezTo>
                        <a:pt x="27" y="15"/>
                        <a:pt x="27" y="15"/>
                        <a:pt x="27" y="15"/>
                      </a:cubicBezTo>
                      <a:cubicBezTo>
                        <a:pt x="28" y="16"/>
                        <a:pt x="29" y="18"/>
                        <a:pt x="30" y="18"/>
                      </a:cubicBezTo>
                      <a:cubicBezTo>
                        <a:pt x="32" y="18"/>
                        <a:pt x="33" y="13"/>
                        <a:pt x="35" y="11"/>
                      </a:cubicBezTo>
                      <a:cubicBezTo>
                        <a:pt x="39" y="9"/>
                        <a:pt x="42" y="12"/>
                        <a:pt x="45" y="10"/>
                      </a:cubicBezTo>
                      <a:cubicBezTo>
                        <a:pt x="45" y="8"/>
                        <a:pt x="45" y="8"/>
                        <a:pt x="45" y="8"/>
                      </a:cubicBezTo>
                      <a:cubicBezTo>
                        <a:pt x="46" y="9"/>
                        <a:pt x="47" y="9"/>
                        <a:pt x="48" y="8"/>
                      </a:cubicBezTo>
                      <a:cubicBezTo>
                        <a:pt x="51" y="6"/>
                        <a:pt x="55" y="8"/>
                        <a:pt x="55" y="3"/>
                      </a:cubicBezTo>
                      <a:cubicBezTo>
                        <a:pt x="54" y="2"/>
                        <a:pt x="50" y="0"/>
                        <a:pt x="47" y="0"/>
                      </a:cubicBezTo>
                      <a:cubicBezTo>
                        <a:pt x="43" y="0"/>
                        <a:pt x="41" y="4"/>
                        <a:pt x="37" y="4"/>
                      </a:cubicBezTo>
                      <a:cubicBezTo>
                        <a:pt x="32" y="4"/>
                        <a:pt x="28" y="0"/>
                        <a:pt x="21" y="0"/>
                      </a:cubicBezTo>
                      <a:cubicBezTo>
                        <a:pt x="15" y="0"/>
                        <a:pt x="2" y="1"/>
                        <a:pt x="0" y="6"/>
                      </a:cubicBezTo>
                      <a:cubicBezTo>
                        <a:pt x="2" y="6"/>
                        <a:pt x="4" y="7"/>
                        <a:pt x="6" y="7"/>
                      </a:cubicBezTo>
                      <a:cubicBezTo>
                        <a:pt x="10" y="7"/>
                        <a:pt x="15" y="3"/>
                        <a:pt x="18"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 name="Freeform 83">
                  <a:extLst>
                    <a:ext uri="{FF2B5EF4-FFF2-40B4-BE49-F238E27FC236}">
                      <a16:creationId xmlns:a16="http://schemas.microsoft.com/office/drawing/2014/main" id="{43B7E4F8-EDA8-47EA-9E57-E76AE8C91EFD}"/>
                    </a:ext>
                  </a:extLst>
                </p:cNvPr>
                <p:cNvSpPr/>
                <p:nvPr/>
              </p:nvSpPr>
              <p:spPr bwMode="auto">
                <a:xfrm>
                  <a:off x="4899025" y="1976438"/>
                  <a:ext cx="14288" cy="11113"/>
                </a:xfrm>
                <a:custGeom>
                  <a:avLst/>
                  <a:gdLst>
                    <a:gd name="T0" fmla="*/ 5 w 19"/>
                    <a:gd name="T1" fmla="*/ 14 h 14"/>
                    <a:gd name="T2" fmla="*/ 19 w 19"/>
                    <a:gd name="T3" fmla="*/ 10 h 14"/>
                    <a:gd name="T4" fmla="*/ 16 w 19"/>
                    <a:gd name="T5" fmla="*/ 0 h 14"/>
                    <a:gd name="T6" fmla="*/ 0 w 19"/>
                    <a:gd name="T7" fmla="*/ 10 h 14"/>
                    <a:gd name="T8" fmla="*/ 5 w 19"/>
                    <a:gd name="T9" fmla="*/ 14 h 14"/>
                  </a:gdLst>
                  <a:ahLst/>
                  <a:cxnLst>
                    <a:cxn ang="0">
                      <a:pos x="T0" y="T1"/>
                    </a:cxn>
                    <a:cxn ang="0">
                      <a:pos x="T2" y="T3"/>
                    </a:cxn>
                    <a:cxn ang="0">
                      <a:pos x="T4" y="T5"/>
                    </a:cxn>
                    <a:cxn ang="0">
                      <a:pos x="T6" y="T7"/>
                    </a:cxn>
                    <a:cxn ang="0">
                      <a:pos x="T8" y="T9"/>
                    </a:cxn>
                  </a:cxnLst>
                  <a:rect l="0" t="0" r="r" b="b"/>
                  <a:pathLst>
                    <a:path w="19" h="14">
                      <a:moveTo>
                        <a:pt x="5" y="14"/>
                      </a:moveTo>
                      <a:cubicBezTo>
                        <a:pt x="7" y="14"/>
                        <a:pt x="18" y="12"/>
                        <a:pt x="19" y="10"/>
                      </a:cubicBezTo>
                      <a:cubicBezTo>
                        <a:pt x="16" y="0"/>
                        <a:pt x="16" y="0"/>
                        <a:pt x="16" y="0"/>
                      </a:cubicBezTo>
                      <a:cubicBezTo>
                        <a:pt x="12" y="0"/>
                        <a:pt x="0" y="5"/>
                        <a:pt x="0" y="10"/>
                      </a:cubicBezTo>
                      <a:cubicBezTo>
                        <a:pt x="0" y="13"/>
                        <a:pt x="2" y="14"/>
                        <a:pt x="5" y="1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 name="Freeform 84">
                  <a:extLst>
                    <a:ext uri="{FF2B5EF4-FFF2-40B4-BE49-F238E27FC236}">
                      <a16:creationId xmlns:a16="http://schemas.microsoft.com/office/drawing/2014/main" id="{8B7DC78C-0FEE-4788-AE38-642C0EF785E7}"/>
                    </a:ext>
                  </a:extLst>
                </p:cNvPr>
                <p:cNvSpPr/>
                <p:nvPr/>
              </p:nvSpPr>
              <p:spPr bwMode="auto">
                <a:xfrm>
                  <a:off x="4878388" y="1984376"/>
                  <a:ext cx="15875" cy="11113"/>
                </a:xfrm>
                <a:custGeom>
                  <a:avLst/>
                  <a:gdLst>
                    <a:gd name="T0" fmla="*/ 15 w 21"/>
                    <a:gd name="T1" fmla="*/ 12 h 13"/>
                    <a:gd name="T2" fmla="*/ 13 w 21"/>
                    <a:gd name="T3" fmla="*/ 8 h 13"/>
                    <a:gd name="T4" fmla="*/ 20 w 21"/>
                    <a:gd name="T5" fmla="*/ 7 h 13"/>
                    <a:gd name="T6" fmla="*/ 20 w 21"/>
                    <a:gd name="T7" fmla="*/ 2 h 13"/>
                    <a:gd name="T8" fmla="*/ 11 w 21"/>
                    <a:gd name="T9" fmla="*/ 2 h 13"/>
                    <a:gd name="T10" fmla="*/ 14 w 21"/>
                    <a:gd name="T11" fmla="*/ 0 h 13"/>
                    <a:gd name="T12" fmla="*/ 5 w 21"/>
                    <a:gd name="T13" fmla="*/ 0 h 13"/>
                    <a:gd name="T14" fmla="*/ 5 w 21"/>
                    <a:gd name="T15" fmla="*/ 4 h 13"/>
                    <a:gd name="T16" fmla="*/ 0 w 21"/>
                    <a:gd name="T17" fmla="*/ 12 h 13"/>
                    <a:gd name="T18" fmla="*/ 15 w 21"/>
                    <a:gd name="T1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3">
                      <a:moveTo>
                        <a:pt x="15" y="12"/>
                      </a:moveTo>
                      <a:cubicBezTo>
                        <a:pt x="13" y="8"/>
                        <a:pt x="13" y="8"/>
                        <a:pt x="13" y="8"/>
                      </a:cubicBezTo>
                      <a:cubicBezTo>
                        <a:pt x="16" y="8"/>
                        <a:pt x="19" y="9"/>
                        <a:pt x="20" y="7"/>
                      </a:cubicBezTo>
                      <a:cubicBezTo>
                        <a:pt x="20" y="5"/>
                        <a:pt x="21" y="5"/>
                        <a:pt x="20" y="2"/>
                      </a:cubicBezTo>
                      <a:cubicBezTo>
                        <a:pt x="18" y="3"/>
                        <a:pt x="13" y="2"/>
                        <a:pt x="11" y="2"/>
                      </a:cubicBezTo>
                      <a:cubicBezTo>
                        <a:pt x="12" y="2"/>
                        <a:pt x="14" y="1"/>
                        <a:pt x="14" y="0"/>
                      </a:cubicBezTo>
                      <a:cubicBezTo>
                        <a:pt x="5" y="0"/>
                        <a:pt x="5" y="0"/>
                        <a:pt x="5" y="0"/>
                      </a:cubicBezTo>
                      <a:cubicBezTo>
                        <a:pt x="5" y="0"/>
                        <a:pt x="5" y="1"/>
                        <a:pt x="5" y="4"/>
                      </a:cubicBezTo>
                      <a:cubicBezTo>
                        <a:pt x="2" y="5"/>
                        <a:pt x="0" y="7"/>
                        <a:pt x="0" y="12"/>
                      </a:cubicBezTo>
                      <a:cubicBezTo>
                        <a:pt x="0" y="13"/>
                        <a:pt x="13" y="13"/>
                        <a:pt x="15"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6" name="Freeform 85">
                  <a:extLst>
                    <a:ext uri="{FF2B5EF4-FFF2-40B4-BE49-F238E27FC236}">
                      <a16:creationId xmlns:a16="http://schemas.microsoft.com/office/drawing/2014/main" id="{BE726359-2C60-49F0-A6ED-CE9E9559BFB5}"/>
                    </a:ext>
                  </a:extLst>
                </p:cNvPr>
                <p:cNvSpPr/>
                <p:nvPr/>
              </p:nvSpPr>
              <p:spPr bwMode="auto">
                <a:xfrm>
                  <a:off x="4854575" y="1993901"/>
                  <a:ext cx="19050" cy="6350"/>
                </a:xfrm>
                <a:custGeom>
                  <a:avLst/>
                  <a:gdLst>
                    <a:gd name="T0" fmla="*/ 14 w 22"/>
                    <a:gd name="T1" fmla="*/ 0 h 9"/>
                    <a:gd name="T2" fmla="*/ 0 w 22"/>
                    <a:gd name="T3" fmla="*/ 6 h 9"/>
                    <a:gd name="T4" fmla="*/ 3 w 22"/>
                    <a:gd name="T5" fmla="*/ 9 h 9"/>
                    <a:gd name="T6" fmla="*/ 7 w 22"/>
                    <a:gd name="T7" fmla="*/ 6 h 9"/>
                    <a:gd name="T8" fmla="*/ 12 w 22"/>
                    <a:gd name="T9" fmla="*/ 9 h 9"/>
                    <a:gd name="T10" fmla="*/ 22 w 22"/>
                    <a:gd name="T11" fmla="*/ 4 h 9"/>
                    <a:gd name="T12" fmla="*/ 14 w 2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14" y="0"/>
                      </a:moveTo>
                      <a:cubicBezTo>
                        <a:pt x="11" y="0"/>
                        <a:pt x="0" y="2"/>
                        <a:pt x="0" y="6"/>
                      </a:cubicBezTo>
                      <a:cubicBezTo>
                        <a:pt x="0" y="8"/>
                        <a:pt x="1" y="9"/>
                        <a:pt x="3" y="9"/>
                      </a:cubicBezTo>
                      <a:cubicBezTo>
                        <a:pt x="5" y="9"/>
                        <a:pt x="6" y="9"/>
                        <a:pt x="7" y="6"/>
                      </a:cubicBezTo>
                      <a:cubicBezTo>
                        <a:pt x="9" y="6"/>
                        <a:pt x="11" y="9"/>
                        <a:pt x="12" y="9"/>
                      </a:cubicBezTo>
                      <a:cubicBezTo>
                        <a:pt x="16" y="9"/>
                        <a:pt x="16" y="4"/>
                        <a:pt x="22" y="4"/>
                      </a:cubicBezTo>
                      <a:cubicBezTo>
                        <a:pt x="20" y="2"/>
                        <a:pt x="17"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7" name="Freeform 86">
                  <a:extLst>
                    <a:ext uri="{FF2B5EF4-FFF2-40B4-BE49-F238E27FC236}">
                      <a16:creationId xmlns:a16="http://schemas.microsoft.com/office/drawing/2014/main" id="{03A1E2B1-8646-4294-A6AD-C28A1ED8CFCC}"/>
                    </a:ext>
                  </a:extLst>
                </p:cNvPr>
                <p:cNvSpPr/>
                <p:nvPr/>
              </p:nvSpPr>
              <p:spPr bwMode="auto">
                <a:xfrm>
                  <a:off x="4845050" y="1971676"/>
                  <a:ext cx="26988" cy="19050"/>
                </a:xfrm>
                <a:custGeom>
                  <a:avLst/>
                  <a:gdLst>
                    <a:gd name="T0" fmla="*/ 24 w 33"/>
                    <a:gd name="T1" fmla="*/ 21 h 25"/>
                    <a:gd name="T2" fmla="*/ 33 w 33"/>
                    <a:gd name="T3" fmla="*/ 20 h 25"/>
                    <a:gd name="T4" fmla="*/ 17 w 33"/>
                    <a:gd name="T5" fmla="*/ 15 h 25"/>
                    <a:gd name="T6" fmla="*/ 30 w 33"/>
                    <a:gd name="T7" fmla="*/ 7 h 25"/>
                    <a:gd name="T8" fmla="*/ 32 w 33"/>
                    <a:gd name="T9" fmla="*/ 3 h 25"/>
                    <a:gd name="T10" fmla="*/ 31 w 33"/>
                    <a:gd name="T11" fmla="*/ 0 h 25"/>
                    <a:gd name="T12" fmla="*/ 27 w 33"/>
                    <a:gd name="T13" fmla="*/ 5 h 25"/>
                    <a:gd name="T14" fmla="*/ 10 w 33"/>
                    <a:gd name="T15" fmla="*/ 11 h 25"/>
                    <a:gd name="T16" fmla="*/ 10 w 33"/>
                    <a:gd name="T17" fmla="*/ 15 h 25"/>
                    <a:gd name="T18" fmla="*/ 15 w 33"/>
                    <a:gd name="T19" fmla="*/ 16 h 25"/>
                    <a:gd name="T20" fmla="*/ 3 w 33"/>
                    <a:gd name="T21" fmla="*/ 16 h 25"/>
                    <a:gd name="T22" fmla="*/ 0 w 33"/>
                    <a:gd name="T23" fmla="*/ 19 h 25"/>
                    <a:gd name="T24" fmla="*/ 13 w 33"/>
                    <a:gd name="T25" fmla="*/ 25 h 25"/>
                    <a:gd name="T26" fmla="*/ 24 w 33"/>
                    <a:gd name="T2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24" y="21"/>
                      </a:moveTo>
                      <a:cubicBezTo>
                        <a:pt x="27" y="21"/>
                        <a:pt x="31" y="22"/>
                        <a:pt x="33" y="20"/>
                      </a:cubicBezTo>
                      <a:cubicBezTo>
                        <a:pt x="27" y="17"/>
                        <a:pt x="25" y="17"/>
                        <a:pt x="17" y="15"/>
                      </a:cubicBezTo>
                      <a:cubicBezTo>
                        <a:pt x="20" y="12"/>
                        <a:pt x="25" y="10"/>
                        <a:pt x="30" y="7"/>
                      </a:cubicBezTo>
                      <a:cubicBezTo>
                        <a:pt x="30" y="6"/>
                        <a:pt x="31" y="4"/>
                        <a:pt x="32" y="3"/>
                      </a:cubicBezTo>
                      <a:cubicBezTo>
                        <a:pt x="32" y="2"/>
                        <a:pt x="32" y="0"/>
                        <a:pt x="31" y="0"/>
                      </a:cubicBezTo>
                      <a:cubicBezTo>
                        <a:pt x="29" y="0"/>
                        <a:pt x="27" y="2"/>
                        <a:pt x="27" y="5"/>
                      </a:cubicBezTo>
                      <a:cubicBezTo>
                        <a:pt x="19" y="5"/>
                        <a:pt x="18" y="11"/>
                        <a:pt x="10" y="11"/>
                      </a:cubicBezTo>
                      <a:cubicBezTo>
                        <a:pt x="10" y="15"/>
                        <a:pt x="10" y="15"/>
                        <a:pt x="10" y="15"/>
                      </a:cubicBezTo>
                      <a:cubicBezTo>
                        <a:pt x="13" y="13"/>
                        <a:pt x="12" y="14"/>
                        <a:pt x="15" y="16"/>
                      </a:cubicBezTo>
                      <a:cubicBezTo>
                        <a:pt x="3" y="16"/>
                        <a:pt x="3" y="16"/>
                        <a:pt x="3" y="16"/>
                      </a:cubicBezTo>
                      <a:cubicBezTo>
                        <a:pt x="2" y="17"/>
                        <a:pt x="1" y="17"/>
                        <a:pt x="0" y="19"/>
                      </a:cubicBezTo>
                      <a:cubicBezTo>
                        <a:pt x="0" y="19"/>
                        <a:pt x="12" y="25"/>
                        <a:pt x="13" y="25"/>
                      </a:cubicBezTo>
                      <a:cubicBezTo>
                        <a:pt x="17" y="25"/>
                        <a:pt x="21" y="21"/>
                        <a:pt x="24" y="2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8" name="Freeform 87">
                  <a:extLst>
                    <a:ext uri="{FF2B5EF4-FFF2-40B4-BE49-F238E27FC236}">
                      <a16:creationId xmlns:a16="http://schemas.microsoft.com/office/drawing/2014/main" id="{EF65EFF4-0EFD-4DD1-B83D-B8A0DD6EB888}"/>
                    </a:ext>
                  </a:extLst>
                </p:cNvPr>
                <p:cNvSpPr/>
                <p:nvPr/>
              </p:nvSpPr>
              <p:spPr bwMode="auto">
                <a:xfrm>
                  <a:off x="4565650" y="2001838"/>
                  <a:ext cx="90488" cy="53975"/>
                </a:xfrm>
                <a:custGeom>
                  <a:avLst/>
                  <a:gdLst>
                    <a:gd name="T0" fmla="*/ 7 w 110"/>
                    <a:gd name="T1" fmla="*/ 18 h 67"/>
                    <a:gd name="T2" fmla="*/ 10 w 110"/>
                    <a:gd name="T3" fmla="*/ 19 h 67"/>
                    <a:gd name="T4" fmla="*/ 17 w 110"/>
                    <a:gd name="T5" fmla="*/ 29 h 67"/>
                    <a:gd name="T6" fmla="*/ 15 w 110"/>
                    <a:gd name="T7" fmla="*/ 30 h 67"/>
                    <a:gd name="T8" fmla="*/ 24 w 110"/>
                    <a:gd name="T9" fmla="*/ 35 h 67"/>
                    <a:gd name="T10" fmla="*/ 32 w 110"/>
                    <a:gd name="T11" fmla="*/ 27 h 67"/>
                    <a:gd name="T12" fmla="*/ 34 w 110"/>
                    <a:gd name="T13" fmla="*/ 27 h 67"/>
                    <a:gd name="T14" fmla="*/ 38 w 110"/>
                    <a:gd name="T15" fmla="*/ 29 h 67"/>
                    <a:gd name="T16" fmla="*/ 46 w 110"/>
                    <a:gd name="T17" fmla="*/ 29 h 67"/>
                    <a:gd name="T18" fmla="*/ 32 w 110"/>
                    <a:gd name="T19" fmla="*/ 37 h 67"/>
                    <a:gd name="T20" fmla="*/ 24 w 110"/>
                    <a:gd name="T21" fmla="*/ 40 h 67"/>
                    <a:gd name="T22" fmla="*/ 34 w 110"/>
                    <a:gd name="T23" fmla="*/ 44 h 67"/>
                    <a:gd name="T24" fmla="*/ 47 w 110"/>
                    <a:gd name="T25" fmla="*/ 46 h 67"/>
                    <a:gd name="T26" fmla="*/ 38 w 110"/>
                    <a:gd name="T27" fmla="*/ 48 h 67"/>
                    <a:gd name="T28" fmla="*/ 27 w 110"/>
                    <a:gd name="T29" fmla="*/ 48 h 67"/>
                    <a:gd name="T30" fmla="*/ 49 w 110"/>
                    <a:gd name="T31" fmla="*/ 67 h 67"/>
                    <a:gd name="T32" fmla="*/ 57 w 110"/>
                    <a:gd name="T33" fmla="*/ 50 h 67"/>
                    <a:gd name="T34" fmla="*/ 61 w 110"/>
                    <a:gd name="T35" fmla="*/ 48 h 67"/>
                    <a:gd name="T36" fmla="*/ 76 w 110"/>
                    <a:gd name="T37" fmla="*/ 26 h 67"/>
                    <a:gd name="T38" fmla="*/ 83 w 110"/>
                    <a:gd name="T39" fmla="*/ 31 h 67"/>
                    <a:gd name="T40" fmla="*/ 79 w 110"/>
                    <a:gd name="T41" fmla="*/ 31 h 67"/>
                    <a:gd name="T42" fmla="*/ 84 w 110"/>
                    <a:gd name="T43" fmla="*/ 40 h 67"/>
                    <a:gd name="T44" fmla="*/ 80 w 110"/>
                    <a:gd name="T45" fmla="*/ 49 h 67"/>
                    <a:gd name="T46" fmla="*/ 93 w 110"/>
                    <a:gd name="T47" fmla="*/ 49 h 67"/>
                    <a:gd name="T48" fmla="*/ 93 w 110"/>
                    <a:gd name="T49" fmla="*/ 55 h 67"/>
                    <a:gd name="T50" fmla="*/ 110 w 110"/>
                    <a:gd name="T51" fmla="*/ 44 h 67"/>
                    <a:gd name="T52" fmla="*/ 100 w 110"/>
                    <a:gd name="T53" fmla="*/ 33 h 67"/>
                    <a:gd name="T54" fmla="*/ 91 w 110"/>
                    <a:gd name="T55" fmla="*/ 33 h 67"/>
                    <a:gd name="T56" fmla="*/ 91 w 110"/>
                    <a:gd name="T57" fmla="*/ 29 h 67"/>
                    <a:gd name="T58" fmla="*/ 86 w 110"/>
                    <a:gd name="T59" fmla="*/ 29 h 67"/>
                    <a:gd name="T60" fmla="*/ 89 w 110"/>
                    <a:gd name="T61" fmla="*/ 28 h 67"/>
                    <a:gd name="T62" fmla="*/ 67 w 110"/>
                    <a:gd name="T63" fmla="*/ 15 h 67"/>
                    <a:gd name="T64" fmla="*/ 64 w 110"/>
                    <a:gd name="T65" fmla="*/ 15 h 67"/>
                    <a:gd name="T66" fmla="*/ 60 w 110"/>
                    <a:gd name="T67" fmla="*/ 8 h 67"/>
                    <a:gd name="T68" fmla="*/ 56 w 110"/>
                    <a:gd name="T69" fmla="*/ 12 h 67"/>
                    <a:gd name="T70" fmla="*/ 56 w 110"/>
                    <a:gd name="T71" fmla="*/ 6 h 67"/>
                    <a:gd name="T72" fmla="*/ 45 w 110"/>
                    <a:gd name="T73" fmla="*/ 0 h 67"/>
                    <a:gd name="T74" fmla="*/ 40 w 110"/>
                    <a:gd name="T75" fmla="*/ 4 h 67"/>
                    <a:gd name="T76" fmla="*/ 43 w 110"/>
                    <a:gd name="T77" fmla="*/ 18 h 67"/>
                    <a:gd name="T78" fmla="*/ 31 w 110"/>
                    <a:gd name="T79" fmla="*/ 4 h 67"/>
                    <a:gd name="T80" fmla="*/ 26 w 110"/>
                    <a:gd name="T81" fmla="*/ 9 h 67"/>
                    <a:gd name="T82" fmla="*/ 27 w 110"/>
                    <a:gd name="T83" fmla="*/ 13 h 67"/>
                    <a:gd name="T84" fmla="*/ 21 w 110"/>
                    <a:gd name="T85" fmla="*/ 9 h 67"/>
                    <a:gd name="T86" fmla="*/ 24 w 110"/>
                    <a:gd name="T87" fmla="*/ 4 h 67"/>
                    <a:gd name="T88" fmla="*/ 10 w 110"/>
                    <a:gd name="T89" fmla="*/ 3 h 67"/>
                    <a:gd name="T90" fmla="*/ 0 w 110"/>
                    <a:gd name="T91" fmla="*/ 11 h 67"/>
                    <a:gd name="T92" fmla="*/ 7 w 110"/>
                    <a:gd name="T93"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67">
                      <a:moveTo>
                        <a:pt x="7" y="18"/>
                      </a:moveTo>
                      <a:cubicBezTo>
                        <a:pt x="8" y="18"/>
                        <a:pt x="9" y="19"/>
                        <a:pt x="10" y="19"/>
                      </a:cubicBezTo>
                      <a:cubicBezTo>
                        <a:pt x="8" y="24"/>
                        <a:pt x="13" y="27"/>
                        <a:pt x="17" y="29"/>
                      </a:cubicBezTo>
                      <a:cubicBezTo>
                        <a:pt x="16" y="29"/>
                        <a:pt x="16" y="30"/>
                        <a:pt x="15" y="30"/>
                      </a:cubicBezTo>
                      <a:cubicBezTo>
                        <a:pt x="16" y="33"/>
                        <a:pt x="19" y="35"/>
                        <a:pt x="24" y="35"/>
                      </a:cubicBezTo>
                      <a:cubicBezTo>
                        <a:pt x="30" y="35"/>
                        <a:pt x="30" y="28"/>
                        <a:pt x="32" y="27"/>
                      </a:cubicBezTo>
                      <a:cubicBezTo>
                        <a:pt x="34" y="27"/>
                        <a:pt x="34" y="27"/>
                        <a:pt x="34" y="27"/>
                      </a:cubicBezTo>
                      <a:cubicBezTo>
                        <a:pt x="35" y="27"/>
                        <a:pt x="38" y="29"/>
                        <a:pt x="38" y="29"/>
                      </a:cubicBezTo>
                      <a:cubicBezTo>
                        <a:pt x="46" y="29"/>
                        <a:pt x="46" y="29"/>
                        <a:pt x="46" y="29"/>
                      </a:cubicBezTo>
                      <a:cubicBezTo>
                        <a:pt x="43" y="32"/>
                        <a:pt x="35" y="36"/>
                        <a:pt x="32" y="37"/>
                      </a:cubicBezTo>
                      <a:cubicBezTo>
                        <a:pt x="30" y="37"/>
                        <a:pt x="24" y="37"/>
                        <a:pt x="24" y="40"/>
                      </a:cubicBezTo>
                      <a:cubicBezTo>
                        <a:pt x="24" y="47"/>
                        <a:pt x="31" y="44"/>
                        <a:pt x="34" y="44"/>
                      </a:cubicBezTo>
                      <a:cubicBezTo>
                        <a:pt x="36" y="44"/>
                        <a:pt x="45" y="44"/>
                        <a:pt x="47" y="46"/>
                      </a:cubicBezTo>
                      <a:cubicBezTo>
                        <a:pt x="43" y="46"/>
                        <a:pt x="40" y="46"/>
                        <a:pt x="38" y="48"/>
                      </a:cubicBezTo>
                      <a:cubicBezTo>
                        <a:pt x="38" y="48"/>
                        <a:pt x="31" y="47"/>
                        <a:pt x="27" y="48"/>
                      </a:cubicBezTo>
                      <a:cubicBezTo>
                        <a:pt x="27" y="58"/>
                        <a:pt x="42" y="62"/>
                        <a:pt x="49" y="67"/>
                      </a:cubicBezTo>
                      <a:cubicBezTo>
                        <a:pt x="53" y="63"/>
                        <a:pt x="52" y="54"/>
                        <a:pt x="57" y="50"/>
                      </a:cubicBezTo>
                      <a:cubicBezTo>
                        <a:pt x="58" y="49"/>
                        <a:pt x="60" y="50"/>
                        <a:pt x="61" y="48"/>
                      </a:cubicBezTo>
                      <a:cubicBezTo>
                        <a:pt x="64" y="40"/>
                        <a:pt x="67" y="26"/>
                        <a:pt x="76" y="26"/>
                      </a:cubicBezTo>
                      <a:cubicBezTo>
                        <a:pt x="76" y="26"/>
                        <a:pt x="78" y="30"/>
                        <a:pt x="83" y="31"/>
                      </a:cubicBezTo>
                      <a:cubicBezTo>
                        <a:pt x="81" y="31"/>
                        <a:pt x="80" y="31"/>
                        <a:pt x="79" y="31"/>
                      </a:cubicBezTo>
                      <a:cubicBezTo>
                        <a:pt x="80" y="34"/>
                        <a:pt x="82" y="39"/>
                        <a:pt x="84" y="40"/>
                      </a:cubicBezTo>
                      <a:cubicBezTo>
                        <a:pt x="84" y="45"/>
                        <a:pt x="81" y="43"/>
                        <a:pt x="80" y="49"/>
                      </a:cubicBezTo>
                      <a:cubicBezTo>
                        <a:pt x="84" y="49"/>
                        <a:pt x="90" y="49"/>
                        <a:pt x="93" y="49"/>
                      </a:cubicBezTo>
                      <a:cubicBezTo>
                        <a:pt x="92" y="51"/>
                        <a:pt x="92" y="52"/>
                        <a:pt x="93" y="55"/>
                      </a:cubicBezTo>
                      <a:cubicBezTo>
                        <a:pt x="100" y="52"/>
                        <a:pt x="103" y="47"/>
                        <a:pt x="110" y="44"/>
                      </a:cubicBezTo>
                      <a:cubicBezTo>
                        <a:pt x="108" y="40"/>
                        <a:pt x="100" y="43"/>
                        <a:pt x="100" y="33"/>
                      </a:cubicBezTo>
                      <a:cubicBezTo>
                        <a:pt x="91" y="33"/>
                        <a:pt x="91" y="33"/>
                        <a:pt x="91" y="33"/>
                      </a:cubicBezTo>
                      <a:cubicBezTo>
                        <a:pt x="92" y="32"/>
                        <a:pt x="91" y="30"/>
                        <a:pt x="91" y="29"/>
                      </a:cubicBezTo>
                      <a:cubicBezTo>
                        <a:pt x="89" y="29"/>
                        <a:pt x="88" y="29"/>
                        <a:pt x="86" y="29"/>
                      </a:cubicBezTo>
                      <a:cubicBezTo>
                        <a:pt x="87" y="29"/>
                        <a:pt x="88" y="29"/>
                        <a:pt x="89" y="28"/>
                      </a:cubicBezTo>
                      <a:cubicBezTo>
                        <a:pt x="86" y="25"/>
                        <a:pt x="71" y="15"/>
                        <a:pt x="67" y="15"/>
                      </a:cubicBezTo>
                      <a:cubicBezTo>
                        <a:pt x="66" y="15"/>
                        <a:pt x="65" y="15"/>
                        <a:pt x="64" y="15"/>
                      </a:cubicBezTo>
                      <a:cubicBezTo>
                        <a:pt x="64" y="13"/>
                        <a:pt x="65" y="8"/>
                        <a:pt x="60" y="8"/>
                      </a:cubicBezTo>
                      <a:cubicBezTo>
                        <a:pt x="58" y="8"/>
                        <a:pt x="58" y="11"/>
                        <a:pt x="56" y="12"/>
                      </a:cubicBezTo>
                      <a:cubicBezTo>
                        <a:pt x="56" y="10"/>
                        <a:pt x="56" y="8"/>
                        <a:pt x="56" y="6"/>
                      </a:cubicBezTo>
                      <a:cubicBezTo>
                        <a:pt x="56" y="3"/>
                        <a:pt x="49" y="0"/>
                        <a:pt x="45" y="0"/>
                      </a:cubicBezTo>
                      <a:cubicBezTo>
                        <a:pt x="42" y="0"/>
                        <a:pt x="40" y="0"/>
                        <a:pt x="40" y="4"/>
                      </a:cubicBezTo>
                      <a:cubicBezTo>
                        <a:pt x="40" y="10"/>
                        <a:pt x="41" y="13"/>
                        <a:pt x="43" y="18"/>
                      </a:cubicBezTo>
                      <a:cubicBezTo>
                        <a:pt x="36" y="15"/>
                        <a:pt x="38" y="4"/>
                        <a:pt x="31" y="4"/>
                      </a:cubicBezTo>
                      <a:cubicBezTo>
                        <a:pt x="28" y="4"/>
                        <a:pt x="26" y="7"/>
                        <a:pt x="26" y="9"/>
                      </a:cubicBezTo>
                      <a:cubicBezTo>
                        <a:pt x="26" y="11"/>
                        <a:pt x="26" y="12"/>
                        <a:pt x="27" y="13"/>
                      </a:cubicBezTo>
                      <a:cubicBezTo>
                        <a:pt x="25" y="11"/>
                        <a:pt x="23" y="11"/>
                        <a:pt x="21" y="9"/>
                      </a:cubicBezTo>
                      <a:cubicBezTo>
                        <a:pt x="21" y="7"/>
                        <a:pt x="22" y="6"/>
                        <a:pt x="24" y="4"/>
                      </a:cubicBezTo>
                      <a:cubicBezTo>
                        <a:pt x="18" y="3"/>
                        <a:pt x="15" y="3"/>
                        <a:pt x="10" y="3"/>
                      </a:cubicBezTo>
                      <a:cubicBezTo>
                        <a:pt x="7" y="3"/>
                        <a:pt x="2" y="9"/>
                        <a:pt x="0" y="11"/>
                      </a:cubicBezTo>
                      <a:cubicBezTo>
                        <a:pt x="2" y="13"/>
                        <a:pt x="5" y="18"/>
                        <a:pt x="7"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9" name="Freeform 88">
                  <a:extLst>
                    <a:ext uri="{FF2B5EF4-FFF2-40B4-BE49-F238E27FC236}">
                      <a16:creationId xmlns:a16="http://schemas.microsoft.com/office/drawing/2014/main" id="{AE443FDD-ED1F-4BA0-ABD3-20C141BE04A6}"/>
                    </a:ext>
                  </a:extLst>
                </p:cNvPr>
                <p:cNvSpPr/>
                <p:nvPr/>
              </p:nvSpPr>
              <p:spPr bwMode="auto">
                <a:xfrm>
                  <a:off x="4613275" y="1992313"/>
                  <a:ext cx="58738" cy="23813"/>
                </a:xfrm>
                <a:custGeom>
                  <a:avLst/>
                  <a:gdLst>
                    <a:gd name="T0" fmla="*/ 13 w 71"/>
                    <a:gd name="T1" fmla="*/ 16 h 29"/>
                    <a:gd name="T2" fmla="*/ 26 w 71"/>
                    <a:gd name="T3" fmla="*/ 17 h 29"/>
                    <a:gd name="T4" fmla="*/ 20 w 71"/>
                    <a:gd name="T5" fmla="*/ 18 h 29"/>
                    <a:gd name="T6" fmla="*/ 14 w 71"/>
                    <a:gd name="T7" fmla="*/ 18 h 29"/>
                    <a:gd name="T8" fmla="*/ 18 w 71"/>
                    <a:gd name="T9" fmla="*/ 23 h 29"/>
                    <a:gd name="T10" fmla="*/ 33 w 71"/>
                    <a:gd name="T11" fmla="*/ 23 h 29"/>
                    <a:gd name="T12" fmla="*/ 43 w 71"/>
                    <a:gd name="T13" fmla="*/ 29 h 29"/>
                    <a:gd name="T14" fmla="*/ 71 w 71"/>
                    <a:gd name="T15" fmla="*/ 13 h 29"/>
                    <a:gd name="T16" fmla="*/ 59 w 71"/>
                    <a:gd name="T17" fmla="*/ 5 h 29"/>
                    <a:gd name="T18" fmla="*/ 50 w 71"/>
                    <a:gd name="T19" fmla="*/ 5 h 29"/>
                    <a:gd name="T20" fmla="*/ 42 w 71"/>
                    <a:gd name="T21" fmla="*/ 8 h 29"/>
                    <a:gd name="T22" fmla="*/ 42 w 71"/>
                    <a:gd name="T23" fmla="*/ 0 h 29"/>
                    <a:gd name="T24" fmla="*/ 38 w 71"/>
                    <a:gd name="T25" fmla="*/ 0 h 29"/>
                    <a:gd name="T26" fmla="*/ 31 w 71"/>
                    <a:gd name="T27" fmla="*/ 7 h 29"/>
                    <a:gd name="T28" fmla="*/ 20 w 71"/>
                    <a:gd name="T29" fmla="*/ 1 h 29"/>
                    <a:gd name="T30" fmla="*/ 13 w 71"/>
                    <a:gd name="T31" fmla="*/ 1 h 29"/>
                    <a:gd name="T32" fmla="*/ 14 w 71"/>
                    <a:gd name="T33" fmla="*/ 4 h 29"/>
                    <a:gd name="T34" fmla="*/ 9 w 71"/>
                    <a:gd name="T35" fmla="*/ 4 h 29"/>
                    <a:gd name="T36" fmla="*/ 9 w 71"/>
                    <a:gd name="T37" fmla="*/ 6 h 29"/>
                    <a:gd name="T38" fmla="*/ 4 w 71"/>
                    <a:gd name="T39" fmla="*/ 5 h 29"/>
                    <a:gd name="T40" fmla="*/ 0 w 71"/>
                    <a:gd name="T41" fmla="*/ 5 h 29"/>
                    <a:gd name="T42" fmla="*/ 4 w 71"/>
                    <a:gd name="T43" fmla="*/ 12 h 29"/>
                    <a:gd name="T44" fmla="*/ 13 w 71"/>
                    <a:gd name="T4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29">
                      <a:moveTo>
                        <a:pt x="13" y="16"/>
                      </a:moveTo>
                      <a:cubicBezTo>
                        <a:pt x="14" y="16"/>
                        <a:pt x="25" y="17"/>
                        <a:pt x="26" y="17"/>
                      </a:cubicBezTo>
                      <a:cubicBezTo>
                        <a:pt x="25" y="17"/>
                        <a:pt x="22" y="17"/>
                        <a:pt x="20" y="18"/>
                      </a:cubicBezTo>
                      <a:cubicBezTo>
                        <a:pt x="19" y="18"/>
                        <a:pt x="16" y="18"/>
                        <a:pt x="14" y="18"/>
                      </a:cubicBezTo>
                      <a:cubicBezTo>
                        <a:pt x="14" y="21"/>
                        <a:pt x="15" y="22"/>
                        <a:pt x="18" y="23"/>
                      </a:cubicBezTo>
                      <a:cubicBezTo>
                        <a:pt x="33" y="23"/>
                        <a:pt x="33" y="23"/>
                        <a:pt x="33" y="23"/>
                      </a:cubicBezTo>
                      <a:cubicBezTo>
                        <a:pt x="35" y="27"/>
                        <a:pt x="38" y="29"/>
                        <a:pt x="43" y="29"/>
                      </a:cubicBezTo>
                      <a:cubicBezTo>
                        <a:pt x="51" y="29"/>
                        <a:pt x="65" y="18"/>
                        <a:pt x="71" y="13"/>
                      </a:cubicBezTo>
                      <a:cubicBezTo>
                        <a:pt x="70" y="10"/>
                        <a:pt x="64" y="5"/>
                        <a:pt x="59" y="5"/>
                      </a:cubicBezTo>
                      <a:cubicBezTo>
                        <a:pt x="50" y="5"/>
                        <a:pt x="50" y="5"/>
                        <a:pt x="50" y="5"/>
                      </a:cubicBezTo>
                      <a:cubicBezTo>
                        <a:pt x="46" y="5"/>
                        <a:pt x="44" y="8"/>
                        <a:pt x="42" y="8"/>
                      </a:cubicBezTo>
                      <a:cubicBezTo>
                        <a:pt x="41" y="6"/>
                        <a:pt x="42" y="4"/>
                        <a:pt x="42" y="0"/>
                      </a:cubicBezTo>
                      <a:cubicBezTo>
                        <a:pt x="38" y="0"/>
                        <a:pt x="38" y="0"/>
                        <a:pt x="38" y="0"/>
                      </a:cubicBezTo>
                      <a:cubicBezTo>
                        <a:pt x="37" y="2"/>
                        <a:pt x="35" y="7"/>
                        <a:pt x="31" y="7"/>
                      </a:cubicBezTo>
                      <a:cubicBezTo>
                        <a:pt x="30" y="7"/>
                        <a:pt x="22" y="3"/>
                        <a:pt x="20" y="1"/>
                      </a:cubicBezTo>
                      <a:cubicBezTo>
                        <a:pt x="13" y="1"/>
                        <a:pt x="13" y="1"/>
                        <a:pt x="13" y="1"/>
                      </a:cubicBezTo>
                      <a:cubicBezTo>
                        <a:pt x="14" y="4"/>
                        <a:pt x="14" y="4"/>
                        <a:pt x="14" y="4"/>
                      </a:cubicBezTo>
                      <a:cubicBezTo>
                        <a:pt x="9" y="4"/>
                        <a:pt x="9" y="4"/>
                        <a:pt x="9" y="4"/>
                      </a:cubicBezTo>
                      <a:cubicBezTo>
                        <a:pt x="9" y="6"/>
                        <a:pt x="9" y="6"/>
                        <a:pt x="9" y="6"/>
                      </a:cubicBezTo>
                      <a:cubicBezTo>
                        <a:pt x="8" y="7"/>
                        <a:pt x="5" y="6"/>
                        <a:pt x="4" y="5"/>
                      </a:cubicBezTo>
                      <a:cubicBezTo>
                        <a:pt x="0" y="5"/>
                        <a:pt x="0" y="5"/>
                        <a:pt x="0" y="5"/>
                      </a:cubicBezTo>
                      <a:cubicBezTo>
                        <a:pt x="0" y="8"/>
                        <a:pt x="2" y="11"/>
                        <a:pt x="4" y="12"/>
                      </a:cubicBezTo>
                      <a:cubicBezTo>
                        <a:pt x="3" y="19"/>
                        <a:pt x="9" y="16"/>
                        <a:pt x="13"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0" name="Freeform 89">
                  <a:extLst>
                    <a:ext uri="{FF2B5EF4-FFF2-40B4-BE49-F238E27FC236}">
                      <a16:creationId xmlns:a16="http://schemas.microsoft.com/office/drawing/2014/main" id="{F5E88CE1-6FE8-4D76-A34B-2EDC4FA82C55}"/>
                    </a:ext>
                  </a:extLst>
                </p:cNvPr>
                <p:cNvSpPr/>
                <p:nvPr/>
              </p:nvSpPr>
              <p:spPr bwMode="auto">
                <a:xfrm>
                  <a:off x="4564063" y="2019301"/>
                  <a:ext cx="9525" cy="11113"/>
                </a:xfrm>
                <a:custGeom>
                  <a:avLst/>
                  <a:gdLst>
                    <a:gd name="T0" fmla="*/ 13 w 13"/>
                    <a:gd name="T1" fmla="*/ 13 h 13"/>
                    <a:gd name="T2" fmla="*/ 4 w 13"/>
                    <a:gd name="T3" fmla="*/ 0 h 13"/>
                    <a:gd name="T4" fmla="*/ 13 w 13"/>
                    <a:gd name="T5" fmla="*/ 13 h 13"/>
                  </a:gdLst>
                  <a:ahLst/>
                  <a:cxnLst>
                    <a:cxn ang="0">
                      <a:pos x="T0" y="T1"/>
                    </a:cxn>
                    <a:cxn ang="0">
                      <a:pos x="T2" y="T3"/>
                    </a:cxn>
                    <a:cxn ang="0">
                      <a:pos x="T4" y="T5"/>
                    </a:cxn>
                  </a:cxnLst>
                  <a:rect l="0" t="0" r="r" b="b"/>
                  <a:pathLst>
                    <a:path w="13" h="13">
                      <a:moveTo>
                        <a:pt x="13" y="13"/>
                      </a:moveTo>
                      <a:cubicBezTo>
                        <a:pt x="11" y="6"/>
                        <a:pt x="7" y="5"/>
                        <a:pt x="4" y="0"/>
                      </a:cubicBezTo>
                      <a:cubicBezTo>
                        <a:pt x="0" y="3"/>
                        <a:pt x="8" y="11"/>
                        <a:pt x="13"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1" name="Freeform 90">
                  <a:extLst>
                    <a:ext uri="{FF2B5EF4-FFF2-40B4-BE49-F238E27FC236}">
                      <a16:creationId xmlns:a16="http://schemas.microsoft.com/office/drawing/2014/main" id="{DA3A133F-1BC7-4072-B2F0-A8BEBDB032B7}"/>
                    </a:ext>
                  </a:extLst>
                </p:cNvPr>
                <p:cNvSpPr/>
                <p:nvPr/>
              </p:nvSpPr>
              <p:spPr bwMode="auto">
                <a:xfrm>
                  <a:off x="4567238" y="2019301"/>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2" name="Freeform 91">
                  <a:extLst>
                    <a:ext uri="{FF2B5EF4-FFF2-40B4-BE49-F238E27FC236}">
                      <a16:creationId xmlns:a16="http://schemas.microsoft.com/office/drawing/2014/main" id="{358E228D-C310-4EED-9BC3-FC940B280644}"/>
                    </a:ext>
                  </a:extLst>
                </p:cNvPr>
                <p:cNvSpPr/>
                <p:nvPr/>
              </p:nvSpPr>
              <p:spPr bwMode="auto">
                <a:xfrm>
                  <a:off x="4565650" y="2019301"/>
                  <a:ext cx="1588"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3" name="Freeform 92">
                  <a:extLst>
                    <a:ext uri="{FF2B5EF4-FFF2-40B4-BE49-F238E27FC236}">
                      <a16:creationId xmlns:a16="http://schemas.microsoft.com/office/drawing/2014/main" id="{14107741-1BF7-4CCA-8C3F-A6BB676BD624}"/>
                    </a:ext>
                  </a:extLst>
                </p:cNvPr>
                <p:cNvSpPr/>
                <p:nvPr/>
              </p:nvSpPr>
              <p:spPr bwMode="auto">
                <a:xfrm>
                  <a:off x="4435475" y="2312988"/>
                  <a:ext cx="28575" cy="38100"/>
                </a:xfrm>
                <a:custGeom>
                  <a:avLst/>
                  <a:gdLst>
                    <a:gd name="T0" fmla="*/ 6 w 34"/>
                    <a:gd name="T1" fmla="*/ 46 h 46"/>
                    <a:gd name="T2" fmla="*/ 12 w 34"/>
                    <a:gd name="T3" fmla="*/ 44 h 46"/>
                    <a:gd name="T4" fmla="*/ 22 w 34"/>
                    <a:gd name="T5" fmla="*/ 38 h 46"/>
                    <a:gd name="T6" fmla="*/ 29 w 34"/>
                    <a:gd name="T7" fmla="*/ 36 h 46"/>
                    <a:gd name="T8" fmla="*/ 29 w 34"/>
                    <a:gd name="T9" fmla="*/ 28 h 46"/>
                    <a:gd name="T10" fmla="*/ 29 w 34"/>
                    <a:gd name="T11" fmla="*/ 17 h 46"/>
                    <a:gd name="T12" fmla="*/ 34 w 34"/>
                    <a:gd name="T13" fmla="*/ 12 h 46"/>
                    <a:gd name="T14" fmla="*/ 25 w 34"/>
                    <a:gd name="T15" fmla="*/ 0 h 46"/>
                    <a:gd name="T16" fmla="*/ 20 w 34"/>
                    <a:gd name="T17" fmla="*/ 0 h 46"/>
                    <a:gd name="T18" fmla="*/ 12 w 34"/>
                    <a:gd name="T19" fmla="*/ 6 h 46"/>
                    <a:gd name="T20" fmla="*/ 13 w 34"/>
                    <a:gd name="T21" fmla="*/ 10 h 46"/>
                    <a:gd name="T22" fmla="*/ 5 w 34"/>
                    <a:gd name="T23" fmla="*/ 13 h 46"/>
                    <a:gd name="T24" fmla="*/ 2 w 34"/>
                    <a:gd name="T25" fmla="*/ 16 h 46"/>
                    <a:gd name="T26" fmla="*/ 8 w 34"/>
                    <a:gd name="T27" fmla="*/ 23 h 46"/>
                    <a:gd name="T28" fmla="*/ 0 w 34"/>
                    <a:gd name="T29" fmla="*/ 39 h 46"/>
                    <a:gd name="T30" fmla="*/ 6 w 34"/>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46">
                      <a:moveTo>
                        <a:pt x="6" y="46"/>
                      </a:moveTo>
                      <a:cubicBezTo>
                        <a:pt x="8" y="46"/>
                        <a:pt x="10" y="45"/>
                        <a:pt x="12" y="44"/>
                      </a:cubicBezTo>
                      <a:cubicBezTo>
                        <a:pt x="14" y="43"/>
                        <a:pt x="17" y="38"/>
                        <a:pt x="22" y="38"/>
                      </a:cubicBezTo>
                      <a:cubicBezTo>
                        <a:pt x="24" y="38"/>
                        <a:pt x="27" y="38"/>
                        <a:pt x="29" y="36"/>
                      </a:cubicBezTo>
                      <a:cubicBezTo>
                        <a:pt x="31" y="34"/>
                        <a:pt x="29" y="30"/>
                        <a:pt x="29" y="28"/>
                      </a:cubicBezTo>
                      <a:cubicBezTo>
                        <a:pt x="29" y="17"/>
                        <a:pt x="29" y="17"/>
                        <a:pt x="29" y="17"/>
                      </a:cubicBezTo>
                      <a:cubicBezTo>
                        <a:pt x="29" y="15"/>
                        <a:pt x="34" y="15"/>
                        <a:pt x="34" y="12"/>
                      </a:cubicBezTo>
                      <a:cubicBezTo>
                        <a:pt x="34" y="7"/>
                        <a:pt x="31" y="0"/>
                        <a:pt x="25" y="0"/>
                      </a:cubicBezTo>
                      <a:cubicBezTo>
                        <a:pt x="20" y="0"/>
                        <a:pt x="20" y="0"/>
                        <a:pt x="20" y="0"/>
                      </a:cubicBezTo>
                      <a:cubicBezTo>
                        <a:pt x="17" y="0"/>
                        <a:pt x="12" y="4"/>
                        <a:pt x="12" y="6"/>
                      </a:cubicBezTo>
                      <a:cubicBezTo>
                        <a:pt x="12" y="7"/>
                        <a:pt x="12" y="8"/>
                        <a:pt x="13" y="10"/>
                      </a:cubicBezTo>
                      <a:cubicBezTo>
                        <a:pt x="12" y="12"/>
                        <a:pt x="7" y="13"/>
                        <a:pt x="5" y="13"/>
                      </a:cubicBezTo>
                      <a:cubicBezTo>
                        <a:pt x="5" y="13"/>
                        <a:pt x="2" y="12"/>
                        <a:pt x="2" y="16"/>
                      </a:cubicBezTo>
                      <a:cubicBezTo>
                        <a:pt x="2" y="20"/>
                        <a:pt x="5" y="21"/>
                        <a:pt x="8" y="23"/>
                      </a:cubicBezTo>
                      <a:cubicBezTo>
                        <a:pt x="6" y="30"/>
                        <a:pt x="0" y="31"/>
                        <a:pt x="0" y="39"/>
                      </a:cubicBezTo>
                      <a:cubicBezTo>
                        <a:pt x="0" y="42"/>
                        <a:pt x="3" y="46"/>
                        <a:pt x="6" y="4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4" name="Freeform 93">
                  <a:extLst>
                    <a:ext uri="{FF2B5EF4-FFF2-40B4-BE49-F238E27FC236}">
                      <a16:creationId xmlns:a16="http://schemas.microsoft.com/office/drawing/2014/main" id="{789AE1DA-EF28-427F-B11D-A04C19CBB714}"/>
                    </a:ext>
                  </a:extLst>
                </p:cNvPr>
                <p:cNvSpPr/>
                <p:nvPr/>
              </p:nvSpPr>
              <p:spPr bwMode="auto">
                <a:xfrm>
                  <a:off x="4454525" y="2281238"/>
                  <a:ext cx="6350" cy="6350"/>
                </a:xfrm>
                <a:custGeom>
                  <a:avLst/>
                  <a:gdLst>
                    <a:gd name="T0" fmla="*/ 1 w 7"/>
                    <a:gd name="T1" fmla="*/ 7 h 7"/>
                    <a:gd name="T2" fmla="*/ 7 w 7"/>
                    <a:gd name="T3" fmla="*/ 0 h 7"/>
                    <a:gd name="T4" fmla="*/ 0 w 7"/>
                    <a:gd name="T5" fmla="*/ 3 h 7"/>
                    <a:gd name="T6" fmla="*/ 1 w 7"/>
                    <a:gd name="T7" fmla="*/ 7 h 7"/>
                  </a:gdLst>
                  <a:ahLst/>
                  <a:cxnLst>
                    <a:cxn ang="0">
                      <a:pos x="T0" y="T1"/>
                    </a:cxn>
                    <a:cxn ang="0">
                      <a:pos x="T2" y="T3"/>
                    </a:cxn>
                    <a:cxn ang="0">
                      <a:pos x="T4" y="T5"/>
                    </a:cxn>
                    <a:cxn ang="0">
                      <a:pos x="T6" y="T7"/>
                    </a:cxn>
                  </a:cxnLst>
                  <a:rect l="0" t="0" r="r" b="b"/>
                  <a:pathLst>
                    <a:path w="7" h="7">
                      <a:moveTo>
                        <a:pt x="1" y="7"/>
                      </a:moveTo>
                      <a:cubicBezTo>
                        <a:pt x="4" y="7"/>
                        <a:pt x="7" y="3"/>
                        <a:pt x="7" y="0"/>
                      </a:cubicBezTo>
                      <a:cubicBezTo>
                        <a:pt x="4" y="0"/>
                        <a:pt x="0" y="1"/>
                        <a:pt x="0" y="3"/>
                      </a:cubicBezTo>
                      <a:cubicBezTo>
                        <a:pt x="0" y="5"/>
                        <a:pt x="1" y="7"/>
                        <a:pt x="1"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5" name="Freeform 94">
                  <a:extLst>
                    <a:ext uri="{FF2B5EF4-FFF2-40B4-BE49-F238E27FC236}">
                      <a16:creationId xmlns:a16="http://schemas.microsoft.com/office/drawing/2014/main" id="{3535DF33-44FF-43EB-B8A8-6537C5A1D068}"/>
                    </a:ext>
                  </a:extLst>
                </p:cNvPr>
                <p:cNvSpPr/>
                <p:nvPr/>
              </p:nvSpPr>
              <p:spPr bwMode="auto">
                <a:xfrm>
                  <a:off x="4457700" y="2278063"/>
                  <a:ext cx="53975" cy="87313"/>
                </a:xfrm>
                <a:custGeom>
                  <a:avLst/>
                  <a:gdLst>
                    <a:gd name="T0" fmla="*/ 6 w 65"/>
                    <a:gd name="T1" fmla="*/ 22 h 106"/>
                    <a:gd name="T2" fmla="*/ 8 w 65"/>
                    <a:gd name="T3" fmla="*/ 29 h 106"/>
                    <a:gd name="T4" fmla="*/ 7 w 65"/>
                    <a:gd name="T5" fmla="*/ 34 h 106"/>
                    <a:gd name="T6" fmla="*/ 9 w 65"/>
                    <a:gd name="T7" fmla="*/ 39 h 106"/>
                    <a:gd name="T8" fmla="*/ 14 w 65"/>
                    <a:gd name="T9" fmla="*/ 36 h 106"/>
                    <a:gd name="T10" fmla="*/ 11 w 65"/>
                    <a:gd name="T11" fmla="*/ 48 h 106"/>
                    <a:gd name="T12" fmla="*/ 22 w 65"/>
                    <a:gd name="T13" fmla="*/ 49 h 106"/>
                    <a:gd name="T14" fmla="*/ 23 w 65"/>
                    <a:gd name="T15" fmla="*/ 53 h 106"/>
                    <a:gd name="T16" fmla="*/ 29 w 65"/>
                    <a:gd name="T17" fmla="*/ 61 h 106"/>
                    <a:gd name="T18" fmla="*/ 19 w 65"/>
                    <a:gd name="T19" fmla="*/ 76 h 106"/>
                    <a:gd name="T20" fmla="*/ 13 w 65"/>
                    <a:gd name="T21" fmla="*/ 87 h 106"/>
                    <a:gd name="T22" fmla="*/ 23 w 65"/>
                    <a:gd name="T23" fmla="*/ 89 h 106"/>
                    <a:gd name="T24" fmla="*/ 29 w 65"/>
                    <a:gd name="T25" fmla="*/ 88 h 106"/>
                    <a:gd name="T26" fmla="*/ 10 w 65"/>
                    <a:gd name="T27" fmla="*/ 104 h 106"/>
                    <a:gd name="T28" fmla="*/ 12 w 65"/>
                    <a:gd name="T29" fmla="*/ 106 h 106"/>
                    <a:gd name="T30" fmla="*/ 19 w 65"/>
                    <a:gd name="T31" fmla="*/ 103 h 106"/>
                    <a:gd name="T32" fmla="*/ 29 w 65"/>
                    <a:gd name="T33" fmla="*/ 100 h 106"/>
                    <a:gd name="T34" fmla="*/ 54 w 65"/>
                    <a:gd name="T35" fmla="*/ 97 h 106"/>
                    <a:gd name="T36" fmla="*/ 62 w 65"/>
                    <a:gd name="T37" fmla="*/ 90 h 106"/>
                    <a:gd name="T38" fmla="*/ 65 w 65"/>
                    <a:gd name="T39" fmla="*/ 77 h 106"/>
                    <a:gd name="T40" fmla="*/ 56 w 65"/>
                    <a:gd name="T41" fmla="*/ 72 h 106"/>
                    <a:gd name="T42" fmla="*/ 54 w 65"/>
                    <a:gd name="T43" fmla="*/ 73 h 106"/>
                    <a:gd name="T44" fmla="*/ 55 w 65"/>
                    <a:gd name="T45" fmla="*/ 69 h 106"/>
                    <a:gd name="T46" fmla="*/ 41 w 65"/>
                    <a:gd name="T47" fmla="*/ 48 h 106"/>
                    <a:gd name="T48" fmla="*/ 27 w 65"/>
                    <a:gd name="T49" fmla="*/ 35 h 106"/>
                    <a:gd name="T50" fmla="*/ 36 w 65"/>
                    <a:gd name="T51" fmla="*/ 13 h 106"/>
                    <a:gd name="T52" fmla="*/ 19 w 65"/>
                    <a:gd name="T53" fmla="*/ 11 h 106"/>
                    <a:gd name="T54" fmla="*/ 23 w 65"/>
                    <a:gd name="T55" fmla="*/ 0 h 106"/>
                    <a:gd name="T56" fmla="*/ 11 w 65"/>
                    <a:gd name="T57" fmla="*/ 4 h 106"/>
                    <a:gd name="T58" fmla="*/ 6 w 65"/>
                    <a:gd name="T59" fmla="*/ 13 h 106"/>
                    <a:gd name="T60" fmla="*/ 6 w 65"/>
                    <a:gd name="T61" fmla="*/ 17 h 106"/>
                    <a:gd name="T62" fmla="*/ 0 w 65"/>
                    <a:gd name="T63" fmla="*/ 1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 h="106">
                      <a:moveTo>
                        <a:pt x="6" y="20"/>
                      </a:moveTo>
                      <a:cubicBezTo>
                        <a:pt x="6" y="22"/>
                        <a:pt x="6" y="22"/>
                        <a:pt x="6" y="22"/>
                      </a:cubicBezTo>
                      <a:cubicBezTo>
                        <a:pt x="6" y="23"/>
                        <a:pt x="4" y="25"/>
                        <a:pt x="4" y="26"/>
                      </a:cubicBezTo>
                      <a:cubicBezTo>
                        <a:pt x="4" y="28"/>
                        <a:pt x="7" y="28"/>
                        <a:pt x="8" y="29"/>
                      </a:cubicBezTo>
                      <a:cubicBezTo>
                        <a:pt x="8" y="32"/>
                        <a:pt x="8" y="32"/>
                        <a:pt x="8" y="32"/>
                      </a:cubicBezTo>
                      <a:cubicBezTo>
                        <a:pt x="8" y="32"/>
                        <a:pt x="7" y="33"/>
                        <a:pt x="7" y="34"/>
                      </a:cubicBezTo>
                      <a:cubicBezTo>
                        <a:pt x="7" y="39"/>
                        <a:pt x="7" y="39"/>
                        <a:pt x="7" y="39"/>
                      </a:cubicBezTo>
                      <a:cubicBezTo>
                        <a:pt x="9" y="39"/>
                        <a:pt x="9" y="39"/>
                        <a:pt x="9" y="39"/>
                      </a:cubicBezTo>
                      <a:cubicBezTo>
                        <a:pt x="9" y="37"/>
                        <a:pt x="8" y="36"/>
                        <a:pt x="9" y="34"/>
                      </a:cubicBezTo>
                      <a:cubicBezTo>
                        <a:pt x="10" y="35"/>
                        <a:pt x="12" y="36"/>
                        <a:pt x="14" y="36"/>
                      </a:cubicBezTo>
                      <a:cubicBezTo>
                        <a:pt x="13" y="38"/>
                        <a:pt x="14" y="39"/>
                        <a:pt x="14" y="41"/>
                      </a:cubicBezTo>
                      <a:cubicBezTo>
                        <a:pt x="14" y="44"/>
                        <a:pt x="11" y="45"/>
                        <a:pt x="11" y="48"/>
                      </a:cubicBezTo>
                      <a:cubicBezTo>
                        <a:pt x="11" y="50"/>
                        <a:pt x="13" y="50"/>
                        <a:pt x="16" y="50"/>
                      </a:cubicBezTo>
                      <a:cubicBezTo>
                        <a:pt x="18" y="50"/>
                        <a:pt x="19" y="49"/>
                        <a:pt x="22" y="49"/>
                      </a:cubicBezTo>
                      <a:cubicBezTo>
                        <a:pt x="23" y="49"/>
                        <a:pt x="24" y="49"/>
                        <a:pt x="25" y="49"/>
                      </a:cubicBezTo>
                      <a:cubicBezTo>
                        <a:pt x="24" y="50"/>
                        <a:pt x="23" y="51"/>
                        <a:pt x="23" y="53"/>
                      </a:cubicBezTo>
                      <a:cubicBezTo>
                        <a:pt x="23" y="56"/>
                        <a:pt x="27" y="57"/>
                        <a:pt x="29" y="57"/>
                      </a:cubicBezTo>
                      <a:cubicBezTo>
                        <a:pt x="29" y="61"/>
                        <a:pt x="29" y="61"/>
                        <a:pt x="29" y="61"/>
                      </a:cubicBezTo>
                      <a:cubicBezTo>
                        <a:pt x="28" y="64"/>
                        <a:pt x="22" y="67"/>
                        <a:pt x="17" y="67"/>
                      </a:cubicBezTo>
                      <a:cubicBezTo>
                        <a:pt x="17" y="71"/>
                        <a:pt x="19" y="72"/>
                        <a:pt x="19" y="76"/>
                      </a:cubicBezTo>
                      <a:cubicBezTo>
                        <a:pt x="19" y="81"/>
                        <a:pt x="11" y="81"/>
                        <a:pt x="11" y="86"/>
                      </a:cubicBezTo>
                      <a:cubicBezTo>
                        <a:pt x="11" y="86"/>
                        <a:pt x="12" y="87"/>
                        <a:pt x="13" y="87"/>
                      </a:cubicBezTo>
                      <a:cubicBezTo>
                        <a:pt x="14" y="87"/>
                        <a:pt x="14" y="86"/>
                        <a:pt x="16" y="86"/>
                      </a:cubicBezTo>
                      <a:cubicBezTo>
                        <a:pt x="19" y="86"/>
                        <a:pt x="20" y="89"/>
                        <a:pt x="23" y="89"/>
                      </a:cubicBezTo>
                      <a:cubicBezTo>
                        <a:pt x="25" y="89"/>
                        <a:pt x="27" y="88"/>
                        <a:pt x="28" y="86"/>
                      </a:cubicBezTo>
                      <a:cubicBezTo>
                        <a:pt x="28" y="87"/>
                        <a:pt x="29" y="88"/>
                        <a:pt x="29" y="88"/>
                      </a:cubicBezTo>
                      <a:cubicBezTo>
                        <a:pt x="29" y="93"/>
                        <a:pt x="23" y="91"/>
                        <a:pt x="19" y="92"/>
                      </a:cubicBezTo>
                      <a:cubicBezTo>
                        <a:pt x="19" y="93"/>
                        <a:pt x="10" y="102"/>
                        <a:pt x="10" y="104"/>
                      </a:cubicBezTo>
                      <a:cubicBezTo>
                        <a:pt x="10" y="106"/>
                        <a:pt x="10" y="106"/>
                        <a:pt x="10" y="106"/>
                      </a:cubicBezTo>
                      <a:cubicBezTo>
                        <a:pt x="12" y="106"/>
                        <a:pt x="12" y="106"/>
                        <a:pt x="12" y="106"/>
                      </a:cubicBezTo>
                      <a:cubicBezTo>
                        <a:pt x="13" y="104"/>
                        <a:pt x="14" y="103"/>
                        <a:pt x="16" y="103"/>
                      </a:cubicBezTo>
                      <a:cubicBezTo>
                        <a:pt x="19" y="103"/>
                        <a:pt x="19" y="103"/>
                        <a:pt x="19" y="103"/>
                      </a:cubicBezTo>
                      <a:cubicBezTo>
                        <a:pt x="19" y="101"/>
                        <a:pt x="21" y="98"/>
                        <a:pt x="24" y="98"/>
                      </a:cubicBezTo>
                      <a:cubicBezTo>
                        <a:pt x="26" y="98"/>
                        <a:pt x="27" y="100"/>
                        <a:pt x="29" y="100"/>
                      </a:cubicBezTo>
                      <a:cubicBezTo>
                        <a:pt x="33" y="100"/>
                        <a:pt x="40" y="97"/>
                        <a:pt x="43" y="97"/>
                      </a:cubicBezTo>
                      <a:cubicBezTo>
                        <a:pt x="54" y="97"/>
                        <a:pt x="54" y="97"/>
                        <a:pt x="54" y="97"/>
                      </a:cubicBezTo>
                      <a:cubicBezTo>
                        <a:pt x="57" y="97"/>
                        <a:pt x="59" y="95"/>
                        <a:pt x="62" y="92"/>
                      </a:cubicBezTo>
                      <a:cubicBezTo>
                        <a:pt x="62" y="90"/>
                        <a:pt x="62" y="90"/>
                        <a:pt x="62" y="90"/>
                      </a:cubicBezTo>
                      <a:cubicBezTo>
                        <a:pt x="60" y="90"/>
                        <a:pt x="59" y="90"/>
                        <a:pt x="56" y="89"/>
                      </a:cubicBezTo>
                      <a:cubicBezTo>
                        <a:pt x="58" y="85"/>
                        <a:pt x="65" y="82"/>
                        <a:pt x="65" y="77"/>
                      </a:cubicBezTo>
                      <a:cubicBezTo>
                        <a:pt x="65" y="74"/>
                        <a:pt x="63" y="71"/>
                        <a:pt x="59" y="71"/>
                      </a:cubicBezTo>
                      <a:cubicBezTo>
                        <a:pt x="57" y="71"/>
                        <a:pt x="58" y="71"/>
                        <a:pt x="56" y="72"/>
                      </a:cubicBezTo>
                      <a:cubicBezTo>
                        <a:pt x="57" y="71"/>
                        <a:pt x="57" y="71"/>
                        <a:pt x="57" y="71"/>
                      </a:cubicBezTo>
                      <a:cubicBezTo>
                        <a:pt x="56" y="71"/>
                        <a:pt x="56" y="72"/>
                        <a:pt x="54" y="73"/>
                      </a:cubicBezTo>
                      <a:cubicBezTo>
                        <a:pt x="54" y="71"/>
                        <a:pt x="54" y="71"/>
                        <a:pt x="54" y="71"/>
                      </a:cubicBezTo>
                      <a:cubicBezTo>
                        <a:pt x="55" y="71"/>
                        <a:pt x="55" y="70"/>
                        <a:pt x="55" y="69"/>
                      </a:cubicBezTo>
                      <a:cubicBezTo>
                        <a:pt x="55" y="66"/>
                        <a:pt x="52" y="65"/>
                        <a:pt x="52" y="62"/>
                      </a:cubicBezTo>
                      <a:cubicBezTo>
                        <a:pt x="52" y="55"/>
                        <a:pt x="45" y="53"/>
                        <a:pt x="41" y="48"/>
                      </a:cubicBezTo>
                      <a:cubicBezTo>
                        <a:pt x="37" y="44"/>
                        <a:pt x="38" y="37"/>
                        <a:pt x="33" y="35"/>
                      </a:cubicBezTo>
                      <a:cubicBezTo>
                        <a:pt x="31" y="34"/>
                        <a:pt x="29" y="36"/>
                        <a:pt x="27" y="35"/>
                      </a:cubicBezTo>
                      <a:cubicBezTo>
                        <a:pt x="27" y="33"/>
                        <a:pt x="28" y="32"/>
                        <a:pt x="29" y="32"/>
                      </a:cubicBezTo>
                      <a:cubicBezTo>
                        <a:pt x="29" y="26"/>
                        <a:pt x="37" y="22"/>
                        <a:pt x="36" y="13"/>
                      </a:cubicBezTo>
                      <a:cubicBezTo>
                        <a:pt x="20" y="13"/>
                        <a:pt x="20" y="13"/>
                        <a:pt x="20" y="13"/>
                      </a:cubicBezTo>
                      <a:cubicBezTo>
                        <a:pt x="19" y="13"/>
                        <a:pt x="19" y="12"/>
                        <a:pt x="19" y="11"/>
                      </a:cubicBezTo>
                      <a:cubicBezTo>
                        <a:pt x="20" y="7"/>
                        <a:pt x="26" y="7"/>
                        <a:pt x="26" y="3"/>
                      </a:cubicBezTo>
                      <a:cubicBezTo>
                        <a:pt x="26" y="2"/>
                        <a:pt x="24" y="0"/>
                        <a:pt x="23" y="0"/>
                      </a:cubicBezTo>
                      <a:cubicBezTo>
                        <a:pt x="15" y="0"/>
                        <a:pt x="15" y="0"/>
                        <a:pt x="15" y="0"/>
                      </a:cubicBezTo>
                      <a:cubicBezTo>
                        <a:pt x="14" y="0"/>
                        <a:pt x="11" y="3"/>
                        <a:pt x="11" y="4"/>
                      </a:cubicBezTo>
                      <a:cubicBezTo>
                        <a:pt x="11" y="6"/>
                        <a:pt x="10" y="7"/>
                        <a:pt x="10" y="9"/>
                      </a:cubicBezTo>
                      <a:cubicBezTo>
                        <a:pt x="8" y="9"/>
                        <a:pt x="6" y="11"/>
                        <a:pt x="6" y="13"/>
                      </a:cubicBezTo>
                      <a:cubicBezTo>
                        <a:pt x="6" y="14"/>
                        <a:pt x="7" y="15"/>
                        <a:pt x="7" y="15"/>
                      </a:cubicBezTo>
                      <a:cubicBezTo>
                        <a:pt x="7" y="16"/>
                        <a:pt x="7" y="17"/>
                        <a:pt x="6" y="17"/>
                      </a:cubicBezTo>
                      <a:cubicBezTo>
                        <a:pt x="6" y="17"/>
                        <a:pt x="4" y="16"/>
                        <a:pt x="4" y="14"/>
                      </a:cubicBezTo>
                      <a:cubicBezTo>
                        <a:pt x="0" y="14"/>
                        <a:pt x="0" y="14"/>
                        <a:pt x="0" y="14"/>
                      </a:cubicBezTo>
                      <a:cubicBezTo>
                        <a:pt x="0" y="18"/>
                        <a:pt x="2" y="19"/>
                        <a:pt x="6"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6" name="Freeform 95">
                  <a:extLst>
                    <a:ext uri="{FF2B5EF4-FFF2-40B4-BE49-F238E27FC236}">
                      <a16:creationId xmlns:a16="http://schemas.microsoft.com/office/drawing/2014/main" id="{59E7904F-E4EE-4332-88D6-AF0BDB48B657}"/>
                    </a:ext>
                  </a:extLst>
                </p:cNvPr>
                <p:cNvSpPr/>
                <p:nvPr/>
              </p:nvSpPr>
              <p:spPr bwMode="auto">
                <a:xfrm>
                  <a:off x="4468813" y="2322513"/>
                  <a:ext cx="3175" cy="3175"/>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0"/>
                        <a:pt x="0" y="2"/>
                        <a:pt x="0" y="3"/>
                      </a:cubicBezTo>
                      <a:cubicBezTo>
                        <a:pt x="3" y="3"/>
                        <a:pt x="3" y="3"/>
                        <a:pt x="3" y="3"/>
                      </a:cubicBezTo>
                      <a:cubicBezTo>
                        <a:pt x="3" y="2"/>
                        <a:pt x="3" y="0"/>
                        <a:pt x="3"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7" name="Freeform 96">
                  <a:extLst>
                    <a:ext uri="{FF2B5EF4-FFF2-40B4-BE49-F238E27FC236}">
                      <a16:creationId xmlns:a16="http://schemas.microsoft.com/office/drawing/2014/main" id="{C6C33B34-96E2-406C-9323-7A26B3E7D201}"/>
                    </a:ext>
                  </a:extLst>
                </p:cNvPr>
                <p:cNvSpPr/>
                <p:nvPr/>
              </p:nvSpPr>
              <p:spPr bwMode="auto">
                <a:xfrm>
                  <a:off x="4348163" y="2190751"/>
                  <a:ext cx="65088" cy="33338"/>
                </a:xfrm>
                <a:custGeom>
                  <a:avLst/>
                  <a:gdLst>
                    <a:gd name="T0" fmla="*/ 79 w 80"/>
                    <a:gd name="T1" fmla="*/ 21 h 40"/>
                    <a:gd name="T2" fmla="*/ 80 w 80"/>
                    <a:gd name="T3" fmla="*/ 20 h 40"/>
                    <a:gd name="T4" fmla="*/ 70 w 80"/>
                    <a:gd name="T5" fmla="*/ 5 h 40"/>
                    <a:gd name="T6" fmla="*/ 71 w 80"/>
                    <a:gd name="T7" fmla="*/ 2 h 40"/>
                    <a:gd name="T8" fmla="*/ 65 w 80"/>
                    <a:gd name="T9" fmla="*/ 4 h 40"/>
                    <a:gd name="T10" fmla="*/ 60 w 80"/>
                    <a:gd name="T11" fmla="*/ 0 h 40"/>
                    <a:gd name="T12" fmla="*/ 57 w 80"/>
                    <a:gd name="T13" fmla="*/ 0 h 40"/>
                    <a:gd name="T14" fmla="*/ 56 w 80"/>
                    <a:gd name="T15" fmla="*/ 4 h 40"/>
                    <a:gd name="T16" fmla="*/ 46 w 80"/>
                    <a:gd name="T17" fmla="*/ 5 h 40"/>
                    <a:gd name="T18" fmla="*/ 37 w 80"/>
                    <a:gd name="T19" fmla="*/ 4 h 40"/>
                    <a:gd name="T20" fmla="*/ 37 w 80"/>
                    <a:gd name="T21" fmla="*/ 7 h 40"/>
                    <a:gd name="T22" fmla="*/ 34 w 80"/>
                    <a:gd name="T23" fmla="*/ 5 h 40"/>
                    <a:gd name="T24" fmla="*/ 27 w 80"/>
                    <a:gd name="T25" fmla="*/ 7 h 40"/>
                    <a:gd name="T26" fmla="*/ 23 w 80"/>
                    <a:gd name="T27" fmla="*/ 4 h 40"/>
                    <a:gd name="T28" fmla="*/ 23 w 80"/>
                    <a:gd name="T29" fmla="*/ 8 h 40"/>
                    <a:gd name="T30" fmla="*/ 18 w 80"/>
                    <a:gd name="T31" fmla="*/ 10 h 40"/>
                    <a:gd name="T32" fmla="*/ 14 w 80"/>
                    <a:gd name="T33" fmla="*/ 4 h 40"/>
                    <a:gd name="T34" fmla="*/ 13 w 80"/>
                    <a:gd name="T35" fmla="*/ 0 h 40"/>
                    <a:gd name="T36" fmla="*/ 10 w 80"/>
                    <a:gd name="T37" fmla="*/ 0 h 40"/>
                    <a:gd name="T38" fmla="*/ 6 w 80"/>
                    <a:gd name="T39" fmla="*/ 3 h 40"/>
                    <a:gd name="T40" fmla="*/ 6 w 80"/>
                    <a:gd name="T41" fmla="*/ 5 h 40"/>
                    <a:gd name="T42" fmla="*/ 0 w 80"/>
                    <a:gd name="T43" fmla="*/ 5 h 40"/>
                    <a:gd name="T44" fmla="*/ 14 w 80"/>
                    <a:gd name="T45" fmla="*/ 11 h 40"/>
                    <a:gd name="T46" fmla="*/ 15 w 80"/>
                    <a:gd name="T47" fmla="*/ 14 h 40"/>
                    <a:gd name="T48" fmla="*/ 1 w 80"/>
                    <a:gd name="T49" fmla="*/ 17 h 40"/>
                    <a:gd name="T50" fmla="*/ 13 w 80"/>
                    <a:gd name="T51" fmla="*/ 18 h 40"/>
                    <a:gd name="T52" fmla="*/ 11 w 80"/>
                    <a:gd name="T53" fmla="*/ 27 h 40"/>
                    <a:gd name="T54" fmla="*/ 9 w 80"/>
                    <a:gd name="T55" fmla="*/ 29 h 40"/>
                    <a:gd name="T56" fmla="*/ 21 w 80"/>
                    <a:gd name="T57" fmla="*/ 34 h 40"/>
                    <a:gd name="T58" fmla="*/ 46 w 80"/>
                    <a:gd name="T59" fmla="*/ 40 h 40"/>
                    <a:gd name="T60" fmla="*/ 67 w 80"/>
                    <a:gd name="T61" fmla="*/ 32 h 40"/>
                    <a:gd name="T62" fmla="*/ 79 w 80"/>
                    <a:gd name="T63"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40">
                      <a:moveTo>
                        <a:pt x="79" y="21"/>
                      </a:moveTo>
                      <a:cubicBezTo>
                        <a:pt x="80" y="20"/>
                        <a:pt x="80" y="20"/>
                        <a:pt x="80" y="20"/>
                      </a:cubicBezTo>
                      <a:cubicBezTo>
                        <a:pt x="80" y="12"/>
                        <a:pt x="70" y="14"/>
                        <a:pt x="70" y="5"/>
                      </a:cubicBezTo>
                      <a:cubicBezTo>
                        <a:pt x="70" y="4"/>
                        <a:pt x="70" y="3"/>
                        <a:pt x="71" y="2"/>
                      </a:cubicBezTo>
                      <a:cubicBezTo>
                        <a:pt x="69" y="2"/>
                        <a:pt x="67" y="4"/>
                        <a:pt x="65" y="4"/>
                      </a:cubicBezTo>
                      <a:cubicBezTo>
                        <a:pt x="62" y="4"/>
                        <a:pt x="60" y="4"/>
                        <a:pt x="60" y="0"/>
                      </a:cubicBezTo>
                      <a:cubicBezTo>
                        <a:pt x="59" y="1"/>
                        <a:pt x="59" y="0"/>
                        <a:pt x="57" y="0"/>
                      </a:cubicBezTo>
                      <a:cubicBezTo>
                        <a:pt x="56" y="1"/>
                        <a:pt x="56" y="2"/>
                        <a:pt x="56" y="4"/>
                      </a:cubicBezTo>
                      <a:cubicBezTo>
                        <a:pt x="53" y="2"/>
                        <a:pt x="50" y="5"/>
                        <a:pt x="46" y="5"/>
                      </a:cubicBezTo>
                      <a:cubicBezTo>
                        <a:pt x="44" y="5"/>
                        <a:pt x="42" y="4"/>
                        <a:pt x="37" y="4"/>
                      </a:cubicBezTo>
                      <a:cubicBezTo>
                        <a:pt x="37" y="5"/>
                        <a:pt x="37" y="7"/>
                        <a:pt x="37" y="7"/>
                      </a:cubicBezTo>
                      <a:cubicBezTo>
                        <a:pt x="36" y="7"/>
                        <a:pt x="36" y="6"/>
                        <a:pt x="34" y="5"/>
                      </a:cubicBezTo>
                      <a:cubicBezTo>
                        <a:pt x="27" y="7"/>
                        <a:pt x="27" y="7"/>
                        <a:pt x="27" y="7"/>
                      </a:cubicBezTo>
                      <a:cubicBezTo>
                        <a:pt x="25" y="7"/>
                        <a:pt x="24" y="6"/>
                        <a:pt x="23" y="4"/>
                      </a:cubicBezTo>
                      <a:cubicBezTo>
                        <a:pt x="23" y="6"/>
                        <a:pt x="23" y="6"/>
                        <a:pt x="23" y="8"/>
                      </a:cubicBezTo>
                      <a:cubicBezTo>
                        <a:pt x="22" y="9"/>
                        <a:pt x="20" y="10"/>
                        <a:pt x="18" y="10"/>
                      </a:cubicBezTo>
                      <a:cubicBezTo>
                        <a:pt x="16" y="10"/>
                        <a:pt x="14" y="6"/>
                        <a:pt x="14" y="4"/>
                      </a:cubicBezTo>
                      <a:cubicBezTo>
                        <a:pt x="14" y="2"/>
                        <a:pt x="13" y="1"/>
                        <a:pt x="13" y="0"/>
                      </a:cubicBezTo>
                      <a:cubicBezTo>
                        <a:pt x="10" y="0"/>
                        <a:pt x="10" y="0"/>
                        <a:pt x="10" y="0"/>
                      </a:cubicBezTo>
                      <a:cubicBezTo>
                        <a:pt x="8" y="0"/>
                        <a:pt x="8" y="3"/>
                        <a:pt x="6" y="3"/>
                      </a:cubicBezTo>
                      <a:cubicBezTo>
                        <a:pt x="6" y="5"/>
                        <a:pt x="6" y="5"/>
                        <a:pt x="6" y="5"/>
                      </a:cubicBezTo>
                      <a:cubicBezTo>
                        <a:pt x="4" y="4"/>
                        <a:pt x="2" y="4"/>
                        <a:pt x="0" y="5"/>
                      </a:cubicBezTo>
                      <a:cubicBezTo>
                        <a:pt x="1" y="8"/>
                        <a:pt x="11" y="11"/>
                        <a:pt x="14" y="11"/>
                      </a:cubicBezTo>
                      <a:cubicBezTo>
                        <a:pt x="14" y="12"/>
                        <a:pt x="14" y="13"/>
                        <a:pt x="15" y="14"/>
                      </a:cubicBezTo>
                      <a:cubicBezTo>
                        <a:pt x="12" y="15"/>
                        <a:pt x="5" y="17"/>
                        <a:pt x="1" y="17"/>
                      </a:cubicBezTo>
                      <a:cubicBezTo>
                        <a:pt x="4" y="20"/>
                        <a:pt x="8" y="17"/>
                        <a:pt x="13" y="18"/>
                      </a:cubicBezTo>
                      <a:cubicBezTo>
                        <a:pt x="12" y="21"/>
                        <a:pt x="11" y="23"/>
                        <a:pt x="11" y="27"/>
                      </a:cubicBezTo>
                      <a:cubicBezTo>
                        <a:pt x="10" y="27"/>
                        <a:pt x="10" y="28"/>
                        <a:pt x="9" y="29"/>
                      </a:cubicBezTo>
                      <a:cubicBezTo>
                        <a:pt x="15" y="29"/>
                        <a:pt x="17" y="33"/>
                        <a:pt x="21" y="34"/>
                      </a:cubicBezTo>
                      <a:cubicBezTo>
                        <a:pt x="28" y="37"/>
                        <a:pt x="35" y="40"/>
                        <a:pt x="46" y="40"/>
                      </a:cubicBezTo>
                      <a:cubicBezTo>
                        <a:pt x="55" y="40"/>
                        <a:pt x="60" y="35"/>
                        <a:pt x="67" y="32"/>
                      </a:cubicBezTo>
                      <a:cubicBezTo>
                        <a:pt x="70" y="31"/>
                        <a:pt x="77" y="25"/>
                        <a:pt x="79" y="2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8" name="Freeform 97">
                  <a:extLst>
                    <a:ext uri="{FF2B5EF4-FFF2-40B4-BE49-F238E27FC236}">
                      <a16:creationId xmlns:a16="http://schemas.microsoft.com/office/drawing/2014/main" id="{BC43FB6D-EDAE-467F-8BDF-19208EF1DC05}"/>
                    </a:ext>
                  </a:extLst>
                </p:cNvPr>
                <p:cNvSpPr/>
                <p:nvPr/>
              </p:nvSpPr>
              <p:spPr bwMode="auto">
                <a:xfrm>
                  <a:off x="3957638" y="2589213"/>
                  <a:ext cx="68263" cy="25400"/>
                </a:xfrm>
                <a:custGeom>
                  <a:avLst/>
                  <a:gdLst>
                    <a:gd name="T0" fmla="*/ 82 w 82"/>
                    <a:gd name="T1" fmla="*/ 27 h 31"/>
                    <a:gd name="T2" fmla="*/ 75 w 82"/>
                    <a:gd name="T3" fmla="*/ 21 h 31"/>
                    <a:gd name="T4" fmla="*/ 71 w 82"/>
                    <a:gd name="T5" fmla="*/ 21 h 31"/>
                    <a:gd name="T6" fmla="*/ 71 w 82"/>
                    <a:gd name="T7" fmla="*/ 19 h 31"/>
                    <a:gd name="T8" fmla="*/ 54 w 82"/>
                    <a:gd name="T9" fmla="*/ 11 h 31"/>
                    <a:gd name="T10" fmla="*/ 49 w 82"/>
                    <a:gd name="T11" fmla="*/ 7 h 31"/>
                    <a:gd name="T12" fmla="*/ 22 w 82"/>
                    <a:gd name="T13" fmla="*/ 0 h 31"/>
                    <a:gd name="T14" fmla="*/ 0 w 82"/>
                    <a:gd name="T15" fmla="*/ 13 h 31"/>
                    <a:gd name="T16" fmla="*/ 2 w 82"/>
                    <a:gd name="T17" fmla="*/ 13 h 31"/>
                    <a:gd name="T18" fmla="*/ 18 w 82"/>
                    <a:gd name="T19" fmla="*/ 6 h 31"/>
                    <a:gd name="T20" fmla="*/ 22 w 82"/>
                    <a:gd name="T21" fmla="*/ 7 h 31"/>
                    <a:gd name="T22" fmla="*/ 22 w 82"/>
                    <a:gd name="T23" fmla="*/ 10 h 31"/>
                    <a:gd name="T24" fmla="*/ 30 w 82"/>
                    <a:gd name="T25" fmla="*/ 10 h 31"/>
                    <a:gd name="T26" fmla="*/ 40 w 82"/>
                    <a:gd name="T27" fmla="*/ 15 h 31"/>
                    <a:gd name="T28" fmla="*/ 46 w 82"/>
                    <a:gd name="T29" fmla="*/ 15 h 31"/>
                    <a:gd name="T30" fmla="*/ 49 w 82"/>
                    <a:gd name="T31" fmla="*/ 18 h 31"/>
                    <a:gd name="T32" fmla="*/ 58 w 82"/>
                    <a:gd name="T33" fmla="*/ 24 h 31"/>
                    <a:gd name="T34" fmla="*/ 55 w 82"/>
                    <a:gd name="T35" fmla="*/ 27 h 31"/>
                    <a:gd name="T36" fmla="*/ 55 w 82"/>
                    <a:gd name="T37" fmla="*/ 29 h 31"/>
                    <a:gd name="T38" fmla="*/ 71 w 82"/>
                    <a:gd name="T39" fmla="*/ 31 h 31"/>
                    <a:gd name="T40" fmla="*/ 82 w 82"/>
                    <a:gd name="T41"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31">
                      <a:moveTo>
                        <a:pt x="82" y="27"/>
                      </a:moveTo>
                      <a:cubicBezTo>
                        <a:pt x="80" y="27"/>
                        <a:pt x="78" y="22"/>
                        <a:pt x="75" y="21"/>
                      </a:cubicBezTo>
                      <a:cubicBezTo>
                        <a:pt x="71" y="21"/>
                        <a:pt x="71" y="21"/>
                        <a:pt x="71" y="21"/>
                      </a:cubicBezTo>
                      <a:cubicBezTo>
                        <a:pt x="71" y="20"/>
                        <a:pt x="71" y="19"/>
                        <a:pt x="71" y="19"/>
                      </a:cubicBezTo>
                      <a:cubicBezTo>
                        <a:pt x="65" y="19"/>
                        <a:pt x="58" y="15"/>
                        <a:pt x="54" y="11"/>
                      </a:cubicBezTo>
                      <a:cubicBezTo>
                        <a:pt x="53" y="11"/>
                        <a:pt x="51" y="7"/>
                        <a:pt x="49" y="7"/>
                      </a:cubicBezTo>
                      <a:cubicBezTo>
                        <a:pt x="40" y="7"/>
                        <a:pt x="34" y="0"/>
                        <a:pt x="22" y="0"/>
                      </a:cubicBezTo>
                      <a:cubicBezTo>
                        <a:pt x="10" y="0"/>
                        <a:pt x="4" y="5"/>
                        <a:pt x="0" y="13"/>
                      </a:cubicBezTo>
                      <a:cubicBezTo>
                        <a:pt x="2" y="13"/>
                        <a:pt x="2" y="13"/>
                        <a:pt x="2" y="13"/>
                      </a:cubicBezTo>
                      <a:cubicBezTo>
                        <a:pt x="5" y="10"/>
                        <a:pt x="12" y="6"/>
                        <a:pt x="18" y="6"/>
                      </a:cubicBezTo>
                      <a:cubicBezTo>
                        <a:pt x="19" y="6"/>
                        <a:pt x="20" y="6"/>
                        <a:pt x="22" y="7"/>
                      </a:cubicBezTo>
                      <a:cubicBezTo>
                        <a:pt x="21" y="8"/>
                        <a:pt x="20" y="9"/>
                        <a:pt x="22" y="10"/>
                      </a:cubicBezTo>
                      <a:cubicBezTo>
                        <a:pt x="30" y="10"/>
                        <a:pt x="30" y="10"/>
                        <a:pt x="30" y="10"/>
                      </a:cubicBezTo>
                      <a:cubicBezTo>
                        <a:pt x="34" y="10"/>
                        <a:pt x="36" y="15"/>
                        <a:pt x="40" y="15"/>
                      </a:cubicBezTo>
                      <a:cubicBezTo>
                        <a:pt x="42" y="15"/>
                        <a:pt x="43" y="14"/>
                        <a:pt x="46" y="15"/>
                      </a:cubicBezTo>
                      <a:cubicBezTo>
                        <a:pt x="47" y="16"/>
                        <a:pt x="46" y="18"/>
                        <a:pt x="49" y="18"/>
                      </a:cubicBezTo>
                      <a:cubicBezTo>
                        <a:pt x="49" y="23"/>
                        <a:pt x="54" y="22"/>
                        <a:pt x="58" y="24"/>
                      </a:cubicBezTo>
                      <a:cubicBezTo>
                        <a:pt x="58" y="26"/>
                        <a:pt x="56" y="27"/>
                        <a:pt x="55" y="27"/>
                      </a:cubicBezTo>
                      <a:cubicBezTo>
                        <a:pt x="55" y="29"/>
                        <a:pt x="55" y="29"/>
                        <a:pt x="55" y="29"/>
                      </a:cubicBezTo>
                      <a:cubicBezTo>
                        <a:pt x="60" y="29"/>
                        <a:pt x="65" y="31"/>
                        <a:pt x="71" y="31"/>
                      </a:cubicBezTo>
                      <a:cubicBezTo>
                        <a:pt x="74" y="31"/>
                        <a:pt x="80" y="31"/>
                        <a:pt x="82" y="2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9" name="Freeform 98">
                  <a:extLst>
                    <a:ext uri="{FF2B5EF4-FFF2-40B4-BE49-F238E27FC236}">
                      <a16:creationId xmlns:a16="http://schemas.microsoft.com/office/drawing/2014/main" id="{D6F8B295-EFAA-4FDE-9058-E5888C73F44C}"/>
                    </a:ext>
                  </a:extLst>
                </p:cNvPr>
                <p:cNvSpPr/>
                <p:nvPr/>
              </p:nvSpPr>
              <p:spPr bwMode="auto">
                <a:xfrm>
                  <a:off x="3967163" y="2598738"/>
                  <a:ext cx="4763" cy="4763"/>
                </a:xfrm>
                <a:custGeom>
                  <a:avLst/>
                  <a:gdLst>
                    <a:gd name="T0" fmla="*/ 3 w 5"/>
                    <a:gd name="T1" fmla="*/ 0 h 5"/>
                    <a:gd name="T2" fmla="*/ 3 w 5"/>
                    <a:gd name="T3" fmla="*/ 2 h 5"/>
                    <a:gd name="T4" fmla="*/ 0 w 5"/>
                    <a:gd name="T5" fmla="*/ 4 h 5"/>
                    <a:gd name="T6" fmla="*/ 4 w 5"/>
                    <a:gd name="T7" fmla="*/ 4 h 5"/>
                    <a:gd name="T8" fmla="*/ 4 w 5"/>
                    <a:gd name="T9" fmla="*/ 0 h 5"/>
                    <a:gd name="T10" fmla="*/ 3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3" y="0"/>
                      </a:moveTo>
                      <a:cubicBezTo>
                        <a:pt x="3" y="2"/>
                        <a:pt x="3" y="2"/>
                        <a:pt x="3" y="2"/>
                      </a:cubicBezTo>
                      <a:cubicBezTo>
                        <a:pt x="2" y="2"/>
                        <a:pt x="0" y="2"/>
                        <a:pt x="0" y="4"/>
                      </a:cubicBezTo>
                      <a:cubicBezTo>
                        <a:pt x="0" y="5"/>
                        <a:pt x="4" y="4"/>
                        <a:pt x="4" y="4"/>
                      </a:cubicBezTo>
                      <a:cubicBezTo>
                        <a:pt x="5" y="3"/>
                        <a:pt x="4" y="1"/>
                        <a:pt x="4" y="0"/>
                      </a:cubicBezTo>
                      <a:cubicBezTo>
                        <a:pt x="3"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0" name="Freeform 99">
                  <a:extLst>
                    <a:ext uri="{FF2B5EF4-FFF2-40B4-BE49-F238E27FC236}">
                      <a16:creationId xmlns:a16="http://schemas.microsoft.com/office/drawing/2014/main" id="{C897484E-BAB0-4793-BEA4-B91C9CF7BA0A}"/>
                    </a:ext>
                  </a:extLst>
                </p:cNvPr>
                <p:cNvSpPr/>
                <p:nvPr/>
              </p:nvSpPr>
              <p:spPr bwMode="auto">
                <a:xfrm>
                  <a:off x="4000500" y="2624138"/>
                  <a:ext cx="11113" cy="4763"/>
                </a:xfrm>
                <a:custGeom>
                  <a:avLst/>
                  <a:gdLst>
                    <a:gd name="T0" fmla="*/ 0 w 14"/>
                    <a:gd name="T1" fmla="*/ 2 h 7"/>
                    <a:gd name="T2" fmla="*/ 4 w 14"/>
                    <a:gd name="T3" fmla="*/ 7 h 7"/>
                    <a:gd name="T4" fmla="*/ 14 w 14"/>
                    <a:gd name="T5" fmla="*/ 5 h 7"/>
                    <a:gd name="T6" fmla="*/ 11 w 14"/>
                    <a:gd name="T7" fmla="*/ 2 h 7"/>
                    <a:gd name="T8" fmla="*/ 12 w 14"/>
                    <a:gd name="T9" fmla="*/ 3 h 7"/>
                    <a:gd name="T10" fmla="*/ 3 w 14"/>
                    <a:gd name="T11" fmla="*/ 0 h 7"/>
                    <a:gd name="T12" fmla="*/ 0 w 14"/>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0" y="2"/>
                      </a:moveTo>
                      <a:cubicBezTo>
                        <a:pt x="0" y="5"/>
                        <a:pt x="2" y="7"/>
                        <a:pt x="4" y="7"/>
                      </a:cubicBezTo>
                      <a:cubicBezTo>
                        <a:pt x="8" y="7"/>
                        <a:pt x="10" y="6"/>
                        <a:pt x="14" y="5"/>
                      </a:cubicBezTo>
                      <a:cubicBezTo>
                        <a:pt x="13" y="4"/>
                        <a:pt x="13" y="3"/>
                        <a:pt x="11" y="2"/>
                      </a:cubicBezTo>
                      <a:cubicBezTo>
                        <a:pt x="12" y="3"/>
                        <a:pt x="12" y="3"/>
                        <a:pt x="12" y="3"/>
                      </a:cubicBezTo>
                      <a:cubicBezTo>
                        <a:pt x="10" y="2"/>
                        <a:pt x="6" y="0"/>
                        <a:pt x="3" y="0"/>
                      </a:cubicBezTo>
                      <a:cubicBezTo>
                        <a:pt x="2" y="0"/>
                        <a:pt x="0"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1" name="Freeform 100">
                  <a:extLst>
                    <a:ext uri="{FF2B5EF4-FFF2-40B4-BE49-F238E27FC236}">
                      <a16:creationId xmlns:a16="http://schemas.microsoft.com/office/drawing/2014/main" id="{D3DF3D4E-311A-4BA9-B0AE-AE0C6917AFF7}"/>
                    </a:ext>
                  </a:extLst>
                </p:cNvPr>
                <p:cNvSpPr/>
                <p:nvPr/>
              </p:nvSpPr>
              <p:spPr bwMode="auto">
                <a:xfrm>
                  <a:off x="4071938" y="2624138"/>
                  <a:ext cx="9525" cy="3175"/>
                </a:xfrm>
                <a:custGeom>
                  <a:avLst/>
                  <a:gdLst>
                    <a:gd name="T0" fmla="*/ 3 w 11"/>
                    <a:gd name="T1" fmla="*/ 0 h 5"/>
                    <a:gd name="T2" fmla="*/ 0 w 11"/>
                    <a:gd name="T3" fmla="*/ 2 h 5"/>
                    <a:gd name="T4" fmla="*/ 7 w 11"/>
                    <a:gd name="T5" fmla="*/ 5 h 5"/>
                    <a:gd name="T6" fmla="*/ 11 w 11"/>
                    <a:gd name="T7" fmla="*/ 3 h 5"/>
                    <a:gd name="T8" fmla="*/ 3 w 11"/>
                    <a:gd name="T9" fmla="*/ 0 h 5"/>
                  </a:gdLst>
                  <a:ahLst/>
                  <a:cxnLst>
                    <a:cxn ang="0">
                      <a:pos x="T0" y="T1"/>
                    </a:cxn>
                    <a:cxn ang="0">
                      <a:pos x="T2" y="T3"/>
                    </a:cxn>
                    <a:cxn ang="0">
                      <a:pos x="T4" y="T5"/>
                    </a:cxn>
                    <a:cxn ang="0">
                      <a:pos x="T6" y="T7"/>
                    </a:cxn>
                    <a:cxn ang="0">
                      <a:pos x="T8" y="T9"/>
                    </a:cxn>
                  </a:cxnLst>
                  <a:rect l="0" t="0" r="r" b="b"/>
                  <a:pathLst>
                    <a:path w="11" h="5">
                      <a:moveTo>
                        <a:pt x="3" y="0"/>
                      </a:moveTo>
                      <a:cubicBezTo>
                        <a:pt x="2" y="0"/>
                        <a:pt x="0" y="0"/>
                        <a:pt x="0" y="2"/>
                      </a:cubicBezTo>
                      <a:cubicBezTo>
                        <a:pt x="0" y="5"/>
                        <a:pt x="3" y="5"/>
                        <a:pt x="7" y="5"/>
                      </a:cubicBezTo>
                      <a:cubicBezTo>
                        <a:pt x="8" y="5"/>
                        <a:pt x="10" y="5"/>
                        <a:pt x="11" y="3"/>
                      </a:cubicBezTo>
                      <a:cubicBezTo>
                        <a:pt x="10" y="1"/>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2" name="Freeform 101">
                  <a:extLst>
                    <a:ext uri="{FF2B5EF4-FFF2-40B4-BE49-F238E27FC236}">
                      <a16:creationId xmlns:a16="http://schemas.microsoft.com/office/drawing/2014/main" id="{ED4BD726-FF11-44AD-A3F9-3915678F9E1F}"/>
                    </a:ext>
                  </a:extLst>
                </p:cNvPr>
                <p:cNvSpPr/>
                <p:nvPr/>
              </p:nvSpPr>
              <p:spPr bwMode="auto">
                <a:xfrm>
                  <a:off x="4025900" y="2613026"/>
                  <a:ext cx="38100" cy="17463"/>
                </a:xfrm>
                <a:custGeom>
                  <a:avLst/>
                  <a:gdLst>
                    <a:gd name="T0" fmla="*/ 0 w 47"/>
                    <a:gd name="T1" fmla="*/ 13 h 21"/>
                    <a:gd name="T2" fmla="*/ 3 w 47"/>
                    <a:gd name="T3" fmla="*/ 18 h 21"/>
                    <a:gd name="T4" fmla="*/ 4 w 47"/>
                    <a:gd name="T5" fmla="*/ 16 h 21"/>
                    <a:gd name="T6" fmla="*/ 7 w 47"/>
                    <a:gd name="T7" fmla="*/ 16 h 21"/>
                    <a:gd name="T8" fmla="*/ 19 w 47"/>
                    <a:gd name="T9" fmla="*/ 17 h 21"/>
                    <a:gd name="T10" fmla="*/ 23 w 47"/>
                    <a:gd name="T11" fmla="*/ 21 h 21"/>
                    <a:gd name="T12" fmla="*/ 29 w 47"/>
                    <a:gd name="T13" fmla="*/ 15 h 21"/>
                    <a:gd name="T14" fmla="*/ 32 w 47"/>
                    <a:gd name="T15" fmla="*/ 17 h 21"/>
                    <a:gd name="T16" fmla="*/ 37 w 47"/>
                    <a:gd name="T17" fmla="*/ 14 h 21"/>
                    <a:gd name="T18" fmla="*/ 47 w 47"/>
                    <a:gd name="T19" fmla="*/ 14 h 21"/>
                    <a:gd name="T20" fmla="*/ 39 w 47"/>
                    <a:gd name="T21" fmla="*/ 8 h 21"/>
                    <a:gd name="T22" fmla="*/ 41 w 47"/>
                    <a:gd name="T23" fmla="*/ 9 h 21"/>
                    <a:gd name="T24" fmla="*/ 25 w 47"/>
                    <a:gd name="T25" fmla="*/ 1 h 21"/>
                    <a:gd name="T26" fmla="*/ 17 w 47"/>
                    <a:gd name="T27" fmla="*/ 2 h 21"/>
                    <a:gd name="T28" fmla="*/ 11 w 47"/>
                    <a:gd name="T29" fmla="*/ 0 h 21"/>
                    <a:gd name="T30" fmla="*/ 8 w 47"/>
                    <a:gd name="T31" fmla="*/ 2 h 21"/>
                    <a:gd name="T32" fmla="*/ 12 w 47"/>
                    <a:gd name="T33" fmla="*/ 6 h 21"/>
                    <a:gd name="T34" fmla="*/ 14 w 47"/>
                    <a:gd name="T35" fmla="*/ 12 h 21"/>
                    <a:gd name="T36" fmla="*/ 1 w 47"/>
                    <a:gd name="T37" fmla="*/ 12 h 21"/>
                    <a:gd name="T38" fmla="*/ 0 w 47"/>
                    <a:gd name="T39"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1">
                      <a:moveTo>
                        <a:pt x="0" y="13"/>
                      </a:moveTo>
                      <a:cubicBezTo>
                        <a:pt x="0" y="15"/>
                        <a:pt x="2" y="18"/>
                        <a:pt x="3" y="18"/>
                      </a:cubicBezTo>
                      <a:cubicBezTo>
                        <a:pt x="3" y="17"/>
                        <a:pt x="4" y="17"/>
                        <a:pt x="4" y="16"/>
                      </a:cubicBezTo>
                      <a:cubicBezTo>
                        <a:pt x="5" y="17"/>
                        <a:pt x="5" y="16"/>
                        <a:pt x="7" y="16"/>
                      </a:cubicBezTo>
                      <a:cubicBezTo>
                        <a:pt x="10" y="16"/>
                        <a:pt x="17" y="15"/>
                        <a:pt x="19" y="17"/>
                      </a:cubicBezTo>
                      <a:cubicBezTo>
                        <a:pt x="21" y="18"/>
                        <a:pt x="20" y="21"/>
                        <a:pt x="23" y="21"/>
                      </a:cubicBezTo>
                      <a:cubicBezTo>
                        <a:pt x="26" y="21"/>
                        <a:pt x="25" y="15"/>
                        <a:pt x="29" y="15"/>
                      </a:cubicBezTo>
                      <a:cubicBezTo>
                        <a:pt x="30" y="15"/>
                        <a:pt x="30" y="17"/>
                        <a:pt x="32" y="17"/>
                      </a:cubicBezTo>
                      <a:cubicBezTo>
                        <a:pt x="34" y="17"/>
                        <a:pt x="35" y="16"/>
                        <a:pt x="37" y="14"/>
                      </a:cubicBezTo>
                      <a:cubicBezTo>
                        <a:pt x="47" y="14"/>
                        <a:pt x="47" y="14"/>
                        <a:pt x="47" y="14"/>
                      </a:cubicBezTo>
                      <a:cubicBezTo>
                        <a:pt x="45" y="11"/>
                        <a:pt x="42" y="10"/>
                        <a:pt x="39" y="8"/>
                      </a:cubicBezTo>
                      <a:cubicBezTo>
                        <a:pt x="41" y="9"/>
                        <a:pt x="41" y="9"/>
                        <a:pt x="41" y="9"/>
                      </a:cubicBezTo>
                      <a:cubicBezTo>
                        <a:pt x="36" y="6"/>
                        <a:pt x="34" y="1"/>
                        <a:pt x="25" y="1"/>
                      </a:cubicBezTo>
                      <a:cubicBezTo>
                        <a:pt x="22" y="1"/>
                        <a:pt x="21" y="2"/>
                        <a:pt x="17" y="2"/>
                      </a:cubicBezTo>
                      <a:cubicBezTo>
                        <a:pt x="15" y="2"/>
                        <a:pt x="13" y="0"/>
                        <a:pt x="11" y="0"/>
                      </a:cubicBezTo>
                      <a:cubicBezTo>
                        <a:pt x="10" y="0"/>
                        <a:pt x="8" y="1"/>
                        <a:pt x="8" y="2"/>
                      </a:cubicBezTo>
                      <a:cubicBezTo>
                        <a:pt x="8" y="4"/>
                        <a:pt x="10" y="6"/>
                        <a:pt x="12" y="6"/>
                      </a:cubicBezTo>
                      <a:cubicBezTo>
                        <a:pt x="12" y="8"/>
                        <a:pt x="12" y="10"/>
                        <a:pt x="14" y="12"/>
                      </a:cubicBezTo>
                      <a:cubicBezTo>
                        <a:pt x="11" y="14"/>
                        <a:pt x="8" y="12"/>
                        <a:pt x="1" y="12"/>
                      </a:cubicBezTo>
                      <a:cubicBezTo>
                        <a:pt x="1" y="13"/>
                        <a:pt x="1" y="13"/>
                        <a:pt x="0"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3" name="Freeform 102">
                  <a:extLst>
                    <a:ext uri="{FF2B5EF4-FFF2-40B4-BE49-F238E27FC236}">
                      <a16:creationId xmlns:a16="http://schemas.microsoft.com/office/drawing/2014/main" id="{A2C4F122-2A73-4831-AB6F-839F48236941}"/>
                    </a:ext>
                  </a:extLst>
                </p:cNvPr>
                <p:cNvSpPr/>
                <p:nvPr/>
              </p:nvSpPr>
              <p:spPr bwMode="auto">
                <a:xfrm>
                  <a:off x="4106863" y="2681288"/>
                  <a:ext cx="4763" cy="6350"/>
                </a:xfrm>
                <a:custGeom>
                  <a:avLst/>
                  <a:gdLst>
                    <a:gd name="T0" fmla="*/ 0 w 6"/>
                    <a:gd name="T1" fmla="*/ 6 h 7"/>
                    <a:gd name="T2" fmla="*/ 3 w 6"/>
                    <a:gd name="T3" fmla="*/ 6 h 7"/>
                    <a:gd name="T4" fmla="*/ 6 w 6"/>
                    <a:gd name="T5" fmla="*/ 2 h 7"/>
                    <a:gd name="T6" fmla="*/ 6 w 6"/>
                    <a:gd name="T7" fmla="*/ 0 h 7"/>
                    <a:gd name="T8" fmla="*/ 4 w 6"/>
                    <a:gd name="T9" fmla="*/ 0 h 7"/>
                    <a:gd name="T10" fmla="*/ 0 w 6"/>
                    <a:gd name="T11" fmla="*/ 6 h 7"/>
                  </a:gdLst>
                  <a:ahLst/>
                  <a:cxnLst>
                    <a:cxn ang="0">
                      <a:pos x="T0" y="T1"/>
                    </a:cxn>
                    <a:cxn ang="0">
                      <a:pos x="T2" y="T3"/>
                    </a:cxn>
                    <a:cxn ang="0">
                      <a:pos x="T4" y="T5"/>
                    </a:cxn>
                    <a:cxn ang="0">
                      <a:pos x="T6" y="T7"/>
                    </a:cxn>
                    <a:cxn ang="0">
                      <a:pos x="T8" y="T9"/>
                    </a:cxn>
                    <a:cxn ang="0">
                      <a:pos x="T10" y="T11"/>
                    </a:cxn>
                  </a:cxnLst>
                  <a:rect l="0" t="0" r="r" b="b"/>
                  <a:pathLst>
                    <a:path w="6" h="7">
                      <a:moveTo>
                        <a:pt x="0" y="6"/>
                      </a:moveTo>
                      <a:cubicBezTo>
                        <a:pt x="0" y="7"/>
                        <a:pt x="2" y="6"/>
                        <a:pt x="3" y="6"/>
                      </a:cubicBezTo>
                      <a:cubicBezTo>
                        <a:pt x="5" y="6"/>
                        <a:pt x="6" y="3"/>
                        <a:pt x="6" y="2"/>
                      </a:cubicBezTo>
                      <a:cubicBezTo>
                        <a:pt x="6" y="0"/>
                        <a:pt x="6" y="0"/>
                        <a:pt x="6" y="0"/>
                      </a:cubicBezTo>
                      <a:cubicBezTo>
                        <a:pt x="4" y="0"/>
                        <a:pt x="4" y="0"/>
                        <a:pt x="4" y="0"/>
                      </a:cubicBezTo>
                      <a:cubicBezTo>
                        <a:pt x="2" y="0"/>
                        <a:pt x="0" y="3"/>
                        <a:pt x="0"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4" name="Freeform 103">
                  <a:extLst>
                    <a:ext uri="{FF2B5EF4-FFF2-40B4-BE49-F238E27FC236}">
                      <a16:creationId xmlns:a16="http://schemas.microsoft.com/office/drawing/2014/main" id="{4A672C01-0DED-4F20-94F7-2BA16AE9C73F}"/>
                    </a:ext>
                  </a:extLst>
                </p:cNvPr>
                <p:cNvSpPr/>
                <p:nvPr/>
              </p:nvSpPr>
              <p:spPr bwMode="auto">
                <a:xfrm>
                  <a:off x="4176713" y="2757488"/>
                  <a:ext cx="15875" cy="12700"/>
                </a:xfrm>
                <a:custGeom>
                  <a:avLst/>
                  <a:gdLst>
                    <a:gd name="T0" fmla="*/ 6 w 19"/>
                    <a:gd name="T1" fmla="*/ 0 h 16"/>
                    <a:gd name="T2" fmla="*/ 0 w 19"/>
                    <a:gd name="T3" fmla="*/ 8 h 16"/>
                    <a:gd name="T4" fmla="*/ 11 w 19"/>
                    <a:gd name="T5" fmla="*/ 16 h 16"/>
                    <a:gd name="T6" fmla="*/ 19 w 19"/>
                    <a:gd name="T7" fmla="*/ 7 h 16"/>
                    <a:gd name="T8" fmla="*/ 17 w 19"/>
                    <a:gd name="T9" fmla="*/ 4 h 16"/>
                    <a:gd name="T10" fmla="*/ 12 w 19"/>
                    <a:gd name="T11" fmla="*/ 3 h 16"/>
                    <a:gd name="T12" fmla="*/ 7 w 19"/>
                    <a:gd name="T13" fmla="*/ 0 h 16"/>
                    <a:gd name="T14" fmla="*/ 6 w 1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6">
                      <a:moveTo>
                        <a:pt x="6" y="0"/>
                      </a:moveTo>
                      <a:cubicBezTo>
                        <a:pt x="2" y="0"/>
                        <a:pt x="0" y="3"/>
                        <a:pt x="0" y="8"/>
                      </a:cubicBezTo>
                      <a:cubicBezTo>
                        <a:pt x="0" y="11"/>
                        <a:pt x="7" y="16"/>
                        <a:pt x="11" y="16"/>
                      </a:cubicBezTo>
                      <a:cubicBezTo>
                        <a:pt x="15" y="16"/>
                        <a:pt x="19" y="9"/>
                        <a:pt x="19" y="7"/>
                      </a:cubicBezTo>
                      <a:cubicBezTo>
                        <a:pt x="19" y="6"/>
                        <a:pt x="18" y="4"/>
                        <a:pt x="17" y="4"/>
                      </a:cubicBezTo>
                      <a:cubicBezTo>
                        <a:pt x="15" y="4"/>
                        <a:pt x="13" y="7"/>
                        <a:pt x="12" y="3"/>
                      </a:cubicBezTo>
                      <a:cubicBezTo>
                        <a:pt x="10" y="3"/>
                        <a:pt x="8" y="2"/>
                        <a:pt x="7" y="0"/>
                      </a:cubicBezTo>
                      <a:cubicBezTo>
                        <a:pt x="7" y="1"/>
                        <a:pt x="6"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5" name="Freeform 104">
                  <a:extLst>
                    <a:ext uri="{FF2B5EF4-FFF2-40B4-BE49-F238E27FC236}">
                      <a16:creationId xmlns:a16="http://schemas.microsoft.com/office/drawing/2014/main" id="{43084F29-5C52-4DFA-AA26-66488CF37AA7}"/>
                    </a:ext>
                  </a:extLst>
                </p:cNvPr>
                <p:cNvSpPr/>
                <p:nvPr/>
              </p:nvSpPr>
              <p:spPr bwMode="auto">
                <a:xfrm>
                  <a:off x="4027488" y="3079751"/>
                  <a:ext cx="4763" cy="14288"/>
                </a:xfrm>
                <a:custGeom>
                  <a:avLst/>
                  <a:gdLst>
                    <a:gd name="T0" fmla="*/ 3 w 6"/>
                    <a:gd name="T1" fmla="*/ 18 h 18"/>
                    <a:gd name="T2" fmla="*/ 5 w 6"/>
                    <a:gd name="T3" fmla="*/ 18 h 18"/>
                    <a:gd name="T4" fmla="*/ 5 w 6"/>
                    <a:gd name="T5" fmla="*/ 9 h 18"/>
                    <a:gd name="T6" fmla="*/ 6 w 6"/>
                    <a:gd name="T7" fmla="*/ 5 h 18"/>
                    <a:gd name="T8" fmla="*/ 3 w 6"/>
                    <a:gd name="T9" fmla="*/ 0 h 18"/>
                    <a:gd name="T10" fmla="*/ 0 w 6"/>
                    <a:gd name="T11" fmla="*/ 10 h 18"/>
                    <a:gd name="T12" fmla="*/ 0 w 6"/>
                    <a:gd name="T13" fmla="*/ 14 h 18"/>
                    <a:gd name="T14" fmla="*/ 3 w 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8">
                      <a:moveTo>
                        <a:pt x="3" y="18"/>
                      </a:moveTo>
                      <a:cubicBezTo>
                        <a:pt x="5" y="18"/>
                        <a:pt x="5" y="18"/>
                        <a:pt x="5" y="18"/>
                      </a:cubicBezTo>
                      <a:cubicBezTo>
                        <a:pt x="5" y="9"/>
                        <a:pt x="5" y="9"/>
                        <a:pt x="5" y="9"/>
                      </a:cubicBezTo>
                      <a:cubicBezTo>
                        <a:pt x="6" y="8"/>
                        <a:pt x="6" y="7"/>
                        <a:pt x="6" y="5"/>
                      </a:cubicBezTo>
                      <a:cubicBezTo>
                        <a:pt x="6" y="3"/>
                        <a:pt x="6" y="0"/>
                        <a:pt x="3" y="0"/>
                      </a:cubicBezTo>
                      <a:cubicBezTo>
                        <a:pt x="1" y="0"/>
                        <a:pt x="0" y="10"/>
                        <a:pt x="0" y="10"/>
                      </a:cubicBezTo>
                      <a:cubicBezTo>
                        <a:pt x="0" y="14"/>
                        <a:pt x="0" y="14"/>
                        <a:pt x="0" y="14"/>
                      </a:cubicBezTo>
                      <a:cubicBezTo>
                        <a:pt x="0" y="15"/>
                        <a:pt x="1" y="18"/>
                        <a:pt x="3"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6" name="Freeform 105">
                  <a:extLst>
                    <a:ext uri="{FF2B5EF4-FFF2-40B4-BE49-F238E27FC236}">
                      <a16:creationId xmlns:a16="http://schemas.microsoft.com/office/drawing/2014/main" id="{81A832DA-5A5D-42DA-A169-5B7F75DB59AF}"/>
                    </a:ext>
                  </a:extLst>
                </p:cNvPr>
                <p:cNvSpPr/>
                <p:nvPr/>
              </p:nvSpPr>
              <p:spPr bwMode="auto">
                <a:xfrm>
                  <a:off x="3429000" y="2124076"/>
                  <a:ext cx="850900" cy="1082675"/>
                </a:xfrm>
                <a:custGeom>
                  <a:avLst/>
                  <a:gdLst>
                    <a:gd name="T0" fmla="*/ 960 w 1042"/>
                    <a:gd name="T1" fmla="*/ 789 h 1324"/>
                    <a:gd name="T2" fmla="*/ 914 w 1042"/>
                    <a:gd name="T3" fmla="*/ 740 h 1324"/>
                    <a:gd name="T4" fmla="*/ 834 w 1042"/>
                    <a:gd name="T5" fmla="*/ 692 h 1324"/>
                    <a:gd name="T6" fmla="*/ 768 w 1042"/>
                    <a:gd name="T7" fmla="*/ 670 h 1324"/>
                    <a:gd name="T8" fmla="*/ 754 w 1042"/>
                    <a:gd name="T9" fmla="*/ 667 h 1324"/>
                    <a:gd name="T10" fmla="*/ 708 w 1042"/>
                    <a:gd name="T11" fmla="*/ 702 h 1324"/>
                    <a:gd name="T12" fmla="*/ 617 w 1042"/>
                    <a:gd name="T13" fmla="*/ 634 h 1324"/>
                    <a:gd name="T14" fmla="*/ 620 w 1042"/>
                    <a:gd name="T15" fmla="*/ 584 h 1324"/>
                    <a:gd name="T16" fmla="*/ 547 w 1042"/>
                    <a:gd name="T17" fmla="*/ 576 h 1324"/>
                    <a:gd name="T18" fmla="*/ 588 w 1042"/>
                    <a:gd name="T19" fmla="*/ 508 h 1324"/>
                    <a:gd name="T20" fmla="*/ 665 w 1042"/>
                    <a:gd name="T21" fmla="*/ 531 h 1324"/>
                    <a:gd name="T22" fmla="*/ 714 w 1042"/>
                    <a:gd name="T23" fmla="*/ 457 h 1324"/>
                    <a:gd name="T24" fmla="*/ 715 w 1042"/>
                    <a:gd name="T25" fmla="*/ 421 h 1324"/>
                    <a:gd name="T26" fmla="*/ 732 w 1042"/>
                    <a:gd name="T27" fmla="*/ 398 h 1324"/>
                    <a:gd name="T28" fmla="*/ 760 w 1042"/>
                    <a:gd name="T29" fmla="*/ 381 h 1324"/>
                    <a:gd name="T30" fmla="*/ 807 w 1042"/>
                    <a:gd name="T31" fmla="*/ 343 h 1324"/>
                    <a:gd name="T32" fmla="*/ 811 w 1042"/>
                    <a:gd name="T33" fmla="*/ 308 h 1324"/>
                    <a:gd name="T34" fmla="*/ 869 w 1042"/>
                    <a:gd name="T35" fmla="*/ 244 h 1324"/>
                    <a:gd name="T36" fmla="*/ 820 w 1042"/>
                    <a:gd name="T37" fmla="*/ 189 h 1324"/>
                    <a:gd name="T38" fmla="*/ 705 w 1042"/>
                    <a:gd name="T39" fmla="*/ 137 h 1324"/>
                    <a:gd name="T40" fmla="*/ 667 w 1042"/>
                    <a:gd name="T41" fmla="*/ 256 h 1324"/>
                    <a:gd name="T42" fmla="*/ 588 w 1042"/>
                    <a:gd name="T43" fmla="*/ 135 h 1324"/>
                    <a:gd name="T44" fmla="*/ 624 w 1042"/>
                    <a:gd name="T45" fmla="*/ 99 h 1324"/>
                    <a:gd name="T46" fmla="*/ 655 w 1042"/>
                    <a:gd name="T47" fmla="*/ 35 h 1324"/>
                    <a:gd name="T48" fmla="*/ 595 w 1042"/>
                    <a:gd name="T49" fmla="*/ 42 h 1324"/>
                    <a:gd name="T50" fmla="*/ 573 w 1042"/>
                    <a:gd name="T51" fmla="*/ 41 h 1324"/>
                    <a:gd name="T52" fmla="*/ 461 w 1042"/>
                    <a:gd name="T53" fmla="*/ 57 h 1324"/>
                    <a:gd name="T54" fmla="*/ 394 w 1042"/>
                    <a:gd name="T55" fmla="*/ 48 h 1324"/>
                    <a:gd name="T56" fmla="*/ 254 w 1042"/>
                    <a:gd name="T57" fmla="*/ 41 h 1324"/>
                    <a:gd name="T58" fmla="*/ 117 w 1042"/>
                    <a:gd name="T59" fmla="*/ 18 h 1324"/>
                    <a:gd name="T60" fmla="*/ 8 w 1042"/>
                    <a:gd name="T61" fmla="*/ 57 h 1324"/>
                    <a:gd name="T62" fmla="*/ 11 w 1042"/>
                    <a:gd name="T63" fmla="*/ 114 h 1324"/>
                    <a:gd name="T64" fmla="*/ 22 w 1042"/>
                    <a:gd name="T65" fmla="*/ 166 h 1324"/>
                    <a:gd name="T66" fmla="*/ 68 w 1042"/>
                    <a:gd name="T67" fmla="*/ 195 h 1324"/>
                    <a:gd name="T68" fmla="*/ 49 w 1042"/>
                    <a:gd name="T69" fmla="*/ 234 h 1324"/>
                    <a:gd name="T70" fmla="*/ 124 w 1042"/>
                    <a:gd name="T71" fmla="*/ 181 h 1324"/>
                    <a:gd name="T72" fmla="*/ 243 w 1042"/>
                    <a:gd name="T73" fmla="*/ 191 h 1324"/>
                    <a:gd name="T74" fmla="*/ 274 w 1042"/>
                    <a:gd name="T75" fmla="*/ 228 h 1324"/>
                    <a:gd name="T76" fmla="*/ 302 w 1042"/>
                    <a:gd name="T77" fmla="*/ 267 h 1324"/>
                    <a:gd name="T78" fmla="*/ 335 w 1042"/>
                    <a:gd name="T79" fmla="*/ 319 h 1324"/>
                    <a:gd name="T80" fmla="*/ 394 w 1042"/>
                    <a:gd name="T81" fmla="*/ 480 h 1324"/>
                    <a:gd name="T82" fmla="*/ 452 w 1042"/>
                    <a:gd name="T83" fmla="*/ 573 h 1324"/>
                    <a:gd name="T84" fmla="*/ 429 w 1042"/>
                    <a:gd name="T85" fmla="*/ 504 h 1324"/>
                    <a:gd name="T86" fmla="*/ 491 w 1042"/>
                    <a:gd name="T87" fmla="*/ 604 h 1324"/>
                    <a:gd name="T88" fmla="*/ 576 w 1042"/>
                    <a:gd name="T89" fmla="*/ 635 h 1324"/>
                    <a:gd name="T90" fmla="*/ 647 w 1042"/>
                    <a:gd name="T91" fmla="*/ 691 h 1324"/>
                    <a:gd name="T92" fmla="*/ 700 w 1042"/>
                    <a:gd name="T93" fmla="*/ 704 h 1324"/>
                    <a:gd name="T94" fmla="*/ 709 w 1042"/>
                    <a:gd name="T95" fmla="*/ 744 h 1324"/>
                    <a:gd name="T96" fmla="*/ 691 w 1042"/>
                    <a:gd name="T97" fmla="*/ 846 h 1324"/>
                    <a:gd name="T98" fmla="*/ 766 w 1042"/>
                    <a:gd name="T99" fmla="*/ 969 h 1324"/>
                    <a:gd name="T100" fmla="*/ 745 w 1042"/>
                    <a:gd name="T101" fmla="*/ 1111 h 1324"/>
                    <a:gd name="T102" fmla="*/ 737 w 1042"/>
                    <a:gd name="T103" fmla="*/ 1216 h 1324"/>
                    <a:gd name="T104" fmla="*/ 735 w 1042"/>
                    <a:gd name="T105" fmla="*/ 1285 h 1324"/>
                    <a:gd name="T106" fmla="*/ 785 w 1042"/>
                    <a:gd name="T107" fmla="*/ 1323 h 1324"/>
                    <a:gd name="T108" fmla="*/ 800 w 1042"/>
                    <a:gd name="T109" fmla="*/ 1231 h 1324"/>
                    <a:gd name="T110" fmla="*/ 805 w 1042"/>
                    <a:gd name="T111" fmla="*/ 1162 h 1324"/>
                    <a:gd name="T112" fmla="*/ 865 w 1042"/>
                    <a:gd name="T113" fmla="*/ 1107 h 1324"/>
                    <a:gd name="T114" fmla="*/ 933 w 1042"/>
                    <a:gd name="T115" fmla="*/ 1031 h 1324"/>
                    <a:gd name="T116" fmla="*/ 1004 w 1042"/>
                    <a:gd name="T117" fmla="*/ 938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42" h="1324">
                      <a:moveTo>
                        <a:pt x="1035" y="820"/>
                      </a:moveTo>
                      <a:cubicBezTo>
                        <a:pt x="1031" y="819"/>
                        <a:pt x="1029" y="821"/>
                        <a:pt x="1025" y="820"/>
                      </a:cubicBezTo>
                      <a:cubicBezTo>
                        <a:pt x="1021" y="818"/>
                        <a:pt x="1012" y="809"/>
                        <a:pt x="1010" y="805"/>
                      </a:cubicBezTo>
                      <a:cubicBezTo>
                        <a:pt x="1007" y="803"/>
                        <a:pt x="1002" y="801"/>
                        <a:pt x="997" y="800"/>
                      </a:cubicBezTo>
                      <a:cubicBezTo>
                        <a:pt x="986" y="801"/>
                        <a:pt x="986" y="801"/>
                        <a:pt x="986" y="801"/>
                      </a:cubicBezTo>
                      <a:cubicBezTo>
                        <a:pt x="981" y="801"/>
                        <a:pt x="980" y="797"/>
                        <a:pt x="974" y="797"/>
                      </a:cubicBezTo>
                      <a:cubicBezTo>
                        <a:pt x="971" y="797"/>
                        <a:pt x="970" y="799"/>
                        <a:pt x="968" y="800"/>
                      </a:cubicBezTo>
                      <a:cubicBezTo>
                        <a:pt x="966" y="800"/>
                        <a:pt x="966" y="800"/>
                        <a:pt x="966" y="800"/>
                      </a:cubicBezTo>
                      <a:cubicBezTo>
                        <a:pt x="966" y="797"/>
                        <a:pt x="966" y="795"/>
                        <a:pt x="965" y="792"/>
                      </a:cubicBezTo>
                      <a:cubicBezTo>
                        <a:pt x="965" y="790"/>
                        <a:pt x="962" y="790"/>
                        <a:pt x="960" y="789"/>
                      </a:cubicBezTo>
                      <a:cubicBezTo>
                        <a:pt x="956" y="786"/>
                        <a:pt x="947" y="781"/>
                        <a:pt x="942" y="781"/>
                      </a:cubicBezTo>
                      <a:cubicBezTo>
                        <a:pt x="937" y="781"/>
                        <a:pt x="934" y="787"/>
                        <a:pt x="931" y="792"/>
                      </a:cubicBezTo>
                      <a:cubicBezTo>
                        <a:pt x="930" y="793"/>
                        <a:pt x="929" y="796"/>
                        <a:pt x="928" y="796"/>
                      </a:cubicBezTo>
                      <a:cubicBezTo>
                        <a:pt x="927" y="796"/>
                        <a:pt x="927" y="793"/>
                        <a:pt x="927" y="792"/>
                      </a:cubicBezTo>
                      <a:cubicBezTo>
                        <a:pt x="920" y="792"/>
                        <a:pt x="920" y="792"/>
                        <a:pt x="920" y="792"/>
                      </a:cubicBezTo>
                      <a:cubicBezTo>
                        <a:pt x="920" y="789"/>
                        <a:pt x="918" y="787"/>
                        <a:pt x="915" y="785"/>
                      </a:cubicBezTo>
                      <a:cubicBezTo>
                        <a:pt x="914" y="785"/>
                        <a:pt x="912" y="785"/>
                        <a:pt x="912" y="782"/>
                      </a:cubicBezTo>
                      <a:cubicBezTo>
                        <a:pt x="912" y="773"/>
                        <a:pt x="920" y="770"/>
                        <a:pt x="924" y="763"/>
                      </a:cubicBezTo>
                      <a:cubicBezTo>
                        <a:pt x="924" y="760"/>
                        <a:pt x="920" y="760"/>
                        <a:pt x="919" y="757"/>
                      </a:cubicBezTo>
                      <a:cubicBezTo>
                        <a:pt x="918" y="754"/>
                        <a:pt x="914" y="744"/>
                        <a:pt x="914" y="740"/>
                      </a:cubicBezTo>
                      <a:cubicBezTo>
                        <a:pt x="909" y="739"/>
                        <a:pt x="904" y="729"/>
                        <a:pt x="899" y="729"/>
                      </a:cubicBezTo>
                      <a:cubicBezTo>
                        <a:pt x="898" y="729"/>
                        <a:pt x="898" y="729"/>
                        <a:pt x="898" y="729"/>
                      </a:cubicBezTo>
                      <a:cubicBezTo>
                        <a:pt x="898" y="728"/>
                        <a:pt x="898" y="728"/>
                        <a:pt x="898" y="728"/>
                      </a:cubicBezTo>
                      <a:cubicBezTo>
                        <a:pt x="895" y="728"/>
                        <a:pt x="890" y="726"/>
                        <a:pt x="889" y="725"/>
                      </a:cubicBezTo>
                      <a:cubicBezTo>
                        <a:pt x="881" y="725"/>
                        <a:pt x="881" y="725"/>
                        <a:pt x="881" y="725"/>
                      </a:cubicBezTo>
                      <a:cubicBezTo>
                        <a:pt x="874" y="723"/>
                        <a:pt x="862" y="724"/>
                        <a:pt x="860" y="716"/>
                      </a:cubicBezTo>
                      <a:cubicBezTo>
                        <a:pt x="859" y="716"/>
                        <a:pt x="857" y="715"/>
                        <a:pt x="856" y="714"/>
                      </a:cubicBezTo>
                      <a:cubicBezTo>
                        <a:pt x="853" y="706"/>
                        <a:pt x="851" y="707"/>
                        <a:pt x="845" y="701"/>
                      </a:cubicBezTo>
                      <a:cubicBezTo>
                        <a:pt x="838" y="701"/>
                        <a:pt x="838" y="701"/>
                        <a:pt x="838" y="701"/>
                      </a:cubicBezTo>
                      <a:cubicBezTo>
                        <a:pt x="836" y="697"/>
                        <a:pt x="837" y="693"/>
                        <a:pt x="834" y="692"/>
                      </a:cubicBezTo>
                      <a:cubicBezTo>
                        <a:pt x="830" y="690"/>
                        <a:pt x="824" y="689"/>
                        <a:pt x="822" y="685"/>
                      </a:cubicBezTo>
                      <a:cubicBezTo>
                        <a:pt x="822" y="682"/>
                        <a:pt x="822" y="682"/>
                        <a:pt x="822" y="682"/>
                      </a:cubicBezTo>
                      <a:cubicBezTo>
                        <a:pt x="823" y="683"/>
                        <a:pt x="825" y="683"/>
                        <a:pt x="826" y="682"/>
                      </a:cubicBezTo>
                      <a:cubicBezTo>
                        <a:pt x="826" y="682"/>
                        <a:pt x="821" y="681"/>
                        <a:pt x="818" y="681"/>
                      </a:cubicBezTo>
                      <a:cubicBezTo>
                        <a:pt x="817" y="681"/>
                        <a:pt x="812" y="681"/>
                        <a:pt x="811" y="682"/>
                      </a:cubicBezTo>
                      <a:cubicBezTo>
                        <a:pt x="810" y="686"/>
                        <a:pt x="807" y="686"/>
                        <a:pt x="803" y="687"/>
                      </a:cubicBezTo>
                      <a:cubicBezTo>
                        <a:pt x="801" y="687"/>
                        <a:pt x="797" y="686"/>
                        <a:pt x="797" y="683"/>
                      </a:cubicBezTo>
                      <a:cubicBezTo>
                        <a:pt x="783" y="683"/>
                        <a:pt x="783" y="683"/>
                        <a:pt x="783" y="683"/>
                      </a:cubicBezTo>
                      <a:cubicBezTo>
                        <a:pt x="781" y="683"/>
                        <a:pt x="779" y="681"/>
                        <a:pt x="779" y="678"/>
                      </a:cubicBezTo>
                      <a:cubicBezTo>
                        <a:pt x="775" y="677"/>
                        <a:pt x="769" y="675"/>
                        <a:pt x="768" y="670"/>
                      </a:cubicBezTo>
                      <a:cubicBezTo>
                        <a:pt x="763" y="670"/>
                        <a:pt x="763" y="670"/>
                        <a:pt x="763" y="670"/>
                      </a:cubicBezTo>
                      <a:cubicBezTo>
                        <a:pt x="763" y="674"/>
                        <a:pt x="767" y="672"/>
                        <a:pt x="768" y="676"/>
                      </a:cubicBezTo>
                      <a:cubicBezTo>
                        <a:pt x="762" y="676"/>
                        <a:pt x="762" y="676"/>
                        <a:pt x="762" y="676"/>
                      </a:cubicBezTo>
                      <a:cubicBezTo>
                        <a:pt x="759" y="678"/>
                        <a:pt x="755" y="677"/>
                        <a:pt x="755" y="682"/>
                      </a:cubicBezTo>
                      <a:cubicBezTo>
                        <a:pt x="755" y="685"/>
                        <a:pt x="758" y="688"/>
                        <a:pt x="758" y="691"/>
                      </a:cubicBezTo>
                      <a:cubicBezTo>
                        <a:pt x="758" y="693"/>
                        <a:pt x="757" y="696"/>
                        <a:pt x="755" y="696"/>
                      </a:cubicBezTo>
                      <a:cubicBezTo>
                        <a:pt x="752" y="696"/>
                        <a:pt x="751" y="690"/>
                        <a:pt x="751" y="687"/>
                      </a:cubicBezTo>
                      <a:cubicBezTo>
                        <a:pt x="751" y="684"/>
                        <a:pt x="753" y="679"/>
                        <a:pt x="753" y="674"/>
                      </a:cubicBezTo>
                      <a:cubicBezTo>
                        <a:pt x="754" y="674"/>
                        <a:pt x="756" y="673"/>
                        <a:pt x="756" y="671"/>
                      </a:cubicBezTo>
                      <a:cubicBezTo>
                        <a:pt x="756" y="670"/>
                        <a:pt x="755" y="667"/>
                        <a:pt x="754" y="667"/>
                      </a:cubicBezTo>
                      <a:cubicBezTo>
                        <a:pt x="750" y="667"/>
                        <a:pt x="749" y="672"/>
                        <a:pt x="746" y="673"/>
                      </a:cubicBezTo>
                      <a:cubicBezTo>
                        <a:pt x="739" y="675"/>
                        <a:pt x="734" y="677"/>
                        <a:pt x="728" y="679"/>
                      </a:cubicBezTo>
                      <a:cubicBezTo>
                        <a:pt x="724" y="680"/>
                        <a:pt x="722" y="681"/>
                        <a:pt x="720" y="686"/>
                      </a:cubicBezTo>
                      <a:cubicBezTo>
                        <a:pt x="720" y="689"/>
                        <a:pt x="720" y="693"/>
                        <a:pt x="718" y="694"/>
                      </a:cubicBezTo>
                      <a:cubicBezTo>
                        <a:pt x="716" y="695"/>
                        <a:pt x="713" y="696"/>
                        <a:pt x="713" y="699"/>
                      </a:cubicBezTo>
                      <a:cubicBezTo>
                        <a:pt x="713" y="699"/>
                        <a:pt x="712" y="700"/>
                        <a:pt x="712" y="700"/>
                      </a:cubicBezTo>
                      <a:cubicBezTo>
                        <a:pt x="712" y="702"/>
                        <a:pt x="712" y="702"/>
                        <a:pt x="712" y="702"/>
                      </a:cubicBezTo>
                      <a:cubicBezTo>
                        <a:pt x="710" y="703"/>
                        <a:pt x="711" y="703"/>
                        <a:pt x="709" y="702"/>
                      </a:cubicBezTo>
                      <a:cubicBezTo>
                        <a:pt x="708" y="703"/>
                        <a:pt x="707" y="704"/>
                        <a:pt x="707" y="704"/>
                      </a:cubicBezTo>
                      <a:cubicBezTo>
                        <a:pt x="707" y="703"/>
                        <a:pt x="708" y="702"/>
                        <a:pt x="708" y="702"/>
                      </a:cubicBezTo>
                      <a:cubicBezTo>
                        <a:pt x="704" y="698"/>
                        <a:pt x="701" y="692"/>
                        <a:pt x="693" y="692"/>
                      </a:cubicBezTo>
                      <a:cubicBezTo>
                        <a:pt x="686" y="692"/>
                        <a:pt x="683" y="698"/>
                        <a:pt x="676" y="698"/>
                      </a:cubicBezTo>
                      <a:cubicBezTo>
                        <a:pt x="671" y="698"/>
                        <a:pt x="671" y="693"/>
                        <a:pt x="668" y="691"/>
                      </a:cubicBezTo>
                      <a:cubicBezTo>
                        <a:pt x="663" y="689"/>
                        <a:pt x="658" y="686"/>
                        <a:pt x="658" y="679"/>
                      </a:cubicBezTo>
                      <a:cubicBezTo>
                        <a:pt x="658" y="660"/>
                        <a:pt x="658" y="660"/>
                        <a:pt x="658" y="660"/>
                      </a:cubicBezTo>
                      <a:cubicBezTo>
                        <a:pt x="659" y="657"/>
                        <a:pt x="660" y="650"/>
                        <a:pt x="660" y="647"/>
                      </a:cubicBezTo>
                      <a:cubicBezTo>
                        <a:pt x="660" y="642"/>
                        <a:pt x="660" y="642"/>
                        <a:pt x="660" y="642"/>
                      </a:cubicBezTo>
                      <a:cubicBezTo>
                        <a:pt x="655" y="641"/>
                        <a:pt x="653" y="636"/>
                        <a:pt x="646" y="636"/>
                      </a:cubicBezTo>
                      <a:cubicBezTo>
                        <a:pt x="637" y="636"/>
                        <a:pt x="629" y="638"/>
                        <a:pt x="620" y="638"/>
                      </a:cubicBezTo>
                      <a:cubicBezTo>
                        <a:pt x="619" y="638"/>
                        <a:pt x="617" y="636"/>
                        <a:pt x="617" y="634"/>
                      </a:cubicBezTo>
                      <a:cubicBezTo>
                        <a:pt x="617" y="633"/>
                        <a:pt x="617" y="633"/>
                        <a:pt x="617" y="633"/>
                      </a:cubicBezTo>
                      <a:cubicBezTo>
                        <a:pt x="619" y="631"/>
                        <a:pt x="622" y="630"/>
                        <a:pt x="622" y="627"/>
                      </a:cubicBezTo>
                      <a:cubicBezTo>
                        <a:pt x="622" y="612"/>
                        <a:pt x="622" y="612"/>
                        <a:pt x="622" y="612"/>
                      </a:cubicBezTo>
                      <a:cubicBezTo>
                        <a:pt x="624" y="612"/>
                        <a:pt x="624" y="612"/>
                        <a:pt x="624" y="612"/>
                      </a:cubicBezTo>
                      <a:cubicBezTo>
                        <a:pt x="624" y="614"/>
                        <a:pt x="624" y="614"/>
                        <a:pt x="624" y="614"/>
                      </a:cubicBezTo>
                      <a:cubicBezTo>
                        <a:pt x="626" y="611"/>
                        <a:pt x="627" y="609"/>
                        <a:pt x="627" y="604"/>
                      </a:cubicBezTo>
                      <a:cubicBezTo>
                        <a:pt x="627" y="598"/>
                        <a:pt x="632" y="592"/>
                        <a:pt x="632" y="588"/>
                      </a:cubicBezTo>
                      <a:cubicBezTo>
                        <a:pt x="632" y="585"/>
                        <a:pt x="632" y="585"/>
                        <a:pt x="632" y="585"/>
                      </a:cubicBezTo>
                      <a:cubicBezTo>
                        <a:pt x="630" y="585"/>
                        <a:pt x="627" y="585"/>
                        <a:pt x="626" y="585"/>
                      </a:cubicBezTo>
                      <a:cubicBezTo>
                        <a:pt x="625" y="584"/>
                        <a:pt x="623" y="584"/>
                        <a:pt x="620" y="584"/>
                      </a:cubicBezTo>
                      <a:cubicBezTo>
                        <a:pt x="613" y="584"/>
                        <a:pt x="604" y="587"/>
                        <a:pt x="604" y="596"/>
                      </a:cubicBezTo>
                      <a:cubicBezTo>
                        <a:pt x="604" y="600"/>
                        <a:pt x="599" y="604"/>
                        <a:pt x="598" y="608"/>
                      </a:cubicBezTo>
                      <a:cubicBezTo>
                        <a:pt x="598" y="609"/>
                        <a:pt x="596" y="613"/>
                        <a:pt x="594" y="613"/>
                      </a:cubicBezTo>
                      <a:cubicBezTo>
                        <a:pt x="593" y="613"/>
                        <a:pt x="592" y="611"/>
                        <a:pt x="589" y="611"/>
                      </a:cubicBezTo>
                      <a:cubicBezTo>
                        <a:pt x="583" y="611"/>
                        <a:pt x="579" y="615"/>
                        <a:pt x="574" y="615"/>
                      </a:cubicBezTo>
                      <a:cubicBezTo>
                        <a:pt x="571" y="615"/>
                        <a:pt x="571" y="613"/>
                        <a:pt x="569" y="612"/>
                      </a:cubicBezTo>
                      <a:cubicBezTo>
                        <a:pt x="562" y="609"/>
                        <a:pt x="562" y="604"/>
                        <a:pt x="557" y="599"/>
                      </a:cubicBezTo>
                      <a:cubicBezTo>
                        <a:pt x="555" y="596"/>
                        <a:pt x="551" y="592"/>
                        <a:pt x="550" y="590"/>
                      </a:cubicBezTo>
                      <a:cubicBezTo>
                        <a:pt x="549" y="587"/>
                        <a:pt x="551" y="585"/>
                        <a:pt x="549" y="582"/>
                      </a:cubicBezTo>
                      <a:cubicBezTo>
                        <a:pt x="549" y="581"/>
                        <a:pt x="547" y="579"/>
                        <a:pt x="547" y="576"/>
                      </a:cubicBezTo>
                      <a:cubicBezTo>
                        <a:pt x="547" y="559"/>
                        <a:pt x="547" y="559"/>
                        <a:pt x="547" y="559"/>
                      </a:cubicBezTo>
                      <a:cubicBezTo>
                        <a:pt x="548" y="554"/>
                        <a:pt x="550" y="552"/>
                        <a:pt x="550" y="547"/>
                      </a:cubicBezTo>
                      <a:cubicBezTo>
                        <a:pt x="550" y="545"/>
                        <a:pt x="549" y="544"/>
                        <a:pt x="549" y="542"/>
                      </a:cubicBezTo>
                      <a:cubicBezTo>
                        <a:pt x="549" y="541"/>
                        <a:pt x="549" y="541"/>
                        <a:pt x="549" y="541"/>
                      </a:cubicBezTo>
                      <a:cubicBezTo>
                        <a:pt x="549" y="541"/>
                        <a:pt x="549" y="541"/>
                        <a:pt x="549" y="541"/>
                      </a:cubicBezTo>
                      <a:cubicBezTo>
                        <a:pt x="549" y="540"/>
                        <a:pt x="548" y="539"/>
                        <a:pt x="548" y="538"/>
                      </a:cubicBezTo>
                      <a:cubicBezTo>
                        <a:pt x="548" y="529"/>
                        <a:pt x="552" y="521"/>
                        <a:pt x="558" y="518"/>
                      </a:cubicBezTo>
                      <a:cubicBezTo>
                        <a:pt x="560" y="517"/>
                        <a:pt x="563" y="519"/>
                        <a:pt x="565" y="517"/>
                      </a:cubicBezTo>
                      <a:cubicBezTo>
                        <a:pt x="568" y="513"/>
                        <a:pt x="572" y="505"/>
                        <a:pt x="580" y="505"/>
                      </a:cubicBezTo>
                      <a:cubicBezTo>
                        <a:pt x="583" y="505"/>
                        <a:pt x="585" y="508"/>
                        <a:pt x="588" y="508"/>
                      </a:cubicBezTo>
                      <a:cubicBezTo>
                        <a:pt x="590" y="508"/>
                        <a:pt x="590" y="506"/>
                        <a:pt x="592" y="506"/>
                      </a:cubicBezTo>
                      <a:cubicBezTo>
                        <a:pt x="598" y="506"/>
                        <a:pt x="604" y="516"/>
                        <a:pt x="612" y="512"/>
                      </a:cubicBezTo>
                      <a:cubicBezTo>
                        <a:pt x="609" y="510"/>
                        <a:pt x="611" y="507"/>
                        <a:pt x="611" y="502"/>
                      </a:cubicBezTo>
                      <a:cubicBezTo>
                        <a:pt x="610" y="503"/>
                        <a:pt x="610" y="503"/>
                        <a:pt x="608" y="502"/>
                      </a:cubicBezTo>
                      <a:cubicBezTo>
                        <a:pt x="612" y="500"/>
                        <a:pt x="618" y="501"/>
                        <a:pt x="622" y="500"/>
                      </a:cubicBezTo>
                      <a:cubicBezTo>
                        <a:pt x="622" y="501"/>
                        <a:pt x="624" y="502"/>
                        <a:pt x="624" y="502"/>
                      </a:cubicBezTo>
                      <a:cubicBezTo>
                        <a:pt x="627" y="502"/>
                        <a:pt x="627" y="500"/>
                        <a:pt x="631" y="500"/>
                      </a:cubicBezTo>
                      <a:cubicBezTo>
                        <a:pt x="638" y="500"/>
                        <a:pt x="641" y="507"/>
                        <a:pt x="646" y="507"/>
                      </a:cubicBezTo>
                      <a:cubicBezTo>
                        <a:pt x="648" y="507"/>
                        <a:pt x="649" y="503"/>
                        <a:pt x="652" y="503"/>
                      </a:cubicBezTo>
                      <a:cubicBezTo>
                        <a:pt x="664" y="503"/>
                        <a:pt x="661" y="522"/>
                        <a:pt x="665" y="531"/>
                      </a:cubicBezTo>
                      <a:cubicBezTo>
                        <a:pt x="667" y="536"/>
                        <a:pt x="670" y="538"/>
                        <a:pt x="673" y="543"/>
                      </a:cubicBezTo>
                      <a:cubicBezTo>
                        <a:pt x="675" y="545"/>
                        <a:pt x="675" y="550"/>
                        <a:pt x="679" y="550"/>
                      </a:cubicBezTo>
                      <a:cubicBezTo>
                        <a:pt x="683" y="550"/>
                        <a:pt x="685" y="545"/>
                        <a:pt x="685" y="538"/>
                      </a:cubicBezTo>
                      <a:cubicBezTo>
                        <a:pt x="685" y="533"/>
                        <a:pt x="682" y="529"/>
                        <a:pt x="682" y="526"/>
                      </a:cubicBezTo>
                      <a:cubicBezTo>
                        <a:pt x="682" y="524"/>
                        <a:pt x="682" y="524"/>
                        <a:pt x="682" y="524"/>
                      </a:cubicBezTo>
                      <a:cubicBezTo>
                        <a:pt x="682" y="514"/>
                        <a:pt x="674" y="511"/>
                        <a:pt x="674" y="501"/>
                      </a:cubicBezTo>
                      <a:cubicBezTo>
                        <a:pt x="674" y="479"/>
                        <a:pt x="690" y="473"/>
                        <a:pt x="703" y="465"/>
                      </a:cubicBezTo>
                      <a:cubicBezTo>
                        <a:pt x="702" y="464"/>
                        <a:pt x="702" y="464"/>
                        <a:pt x="702" y="464"/>
                      </a:cubicBezTo>
                      <a:cubicBezTo>
                        <a:pt x="704" y="463"/>
                        <a:pt x="704" y="462"/>
                        <a:pt x="707" y="460"/>
                      </a:cubicBezTo>
                      <a:cubicBezTo>
                        <a:pt x="709" y="460"/>
                        <a:pt x="711" y="457"/>
                        <a:pt x="714" y="457"/>
                      </a:cubicBezTo>
                      <a:cubicBezTo>
                        <a:pt x="716" y="456"/>
                        <a:pt x="716" y="455"/>
                        <a:pt x="717" y="453"/>
                      </a:cubicBezTo>
                      <a:cubicBezTo>
                        <a:pt x="714" y="451"/>
                        <a:pt x="714" y="451"/>
                        <a:pt x="714" y="451"/>
                      </a:cubicBezTo>
                      <a:cubicBezTo>
                        <a:pt x="714" y="449"/>
                        <a:pt x="714" y="449"/>
                        <a:pt x="714" y="449"/>
                      </a:cubicBezTo>
                      <a:cubicBezTo>
                        <a:pt x="717" y="449"/>
                        <a:pt x="718" y="449"/>
                        <a:pt x="718" y="446"/>
                      </a:cubicBezTo>
                      <a:cubicBezTo>
                        <a:pt x="717" y="445"/>
                        <a:pt x="716" y="445"/>
                        <a:pt x="715" y="443"/>
                      </a:cubicBezTo>
                      <a:cubicBezTo>
                        <a:pt x="716" y="443"/>
                        <a:pt x="718" y="442"/>
                        <a:pt x="718" y="439"/>
                      </a:cubicBezTo>
                      <a:cubicBezTo>
                        <a:pt x="718" y="436"/>
                        <a:pt x="718" y="436"/>
                        <a:pt x="718" y="436"/>
                      </a:cubicBezTo>
                      <a:cubicBezTo>
                        <a:pt x="716" y="436"/>
                        <a:pt x="716" y="436"/>
                        <a:pt x="716" y="436"/>
                      </a:cubicBezTo>
                      <a:cubicBezTo>
                        <a:pt x="715" y="434"/>
                        <a:pt x="716" y="435"/>
                        <a:pt x="716" y="432"/>
                      </a:cubicBezTo>
                      <a:cubicBezTo>
                        <a:pt x="716" y="429"/>
                        <a:pt x="715" y="423"/>
                        <a:pt x="715" y="421"/>
                      </a:cubicBezTo>
                      <a:cubicBezTo>
                        <a:pt x="715" y="421"/>
                        <a:pt x="715" y="418"/>
                        <a:pt x="715" y="417"/>
                      </a:cubicBezTo>
                      <a:cubicBezTo>
                        <a:pt x="716" y="420"/>
                        <a:pt x="718" y="425"/>
                        <a:pt x="718" y="427"/>
                      </a:cubicBezTo>
                      <a:cubicBezTo>
                        <a:pt x="718" y="430"/>
                        <a:pt x="718" y="430"/>
                        <a:pt x="718" y="430"/>
                      </a:cubicBezTo>
                      <a:cubicBezTo>
                        <a:pt x="718" y="431"/>
                        <a:pt x="719" y="432"/>
                        <a:pt x="719" y="432"/>
                      </a:cubicBezTo>
                      <a:cubicBezTo>
                        <a:pt x="720" y="432"/>
                        <a:pt x="726" y="421"/>
                        <a:pt x="726" y="420"/>
                      </a:cubicBezTo>
                      <a:cubicBezTo>
                        <a:pt x="726" y="417"/>
                        <a:pt x="724" y="416"/>
                        <a:pt x="723" y="414"/>
                      </a:cubicBezTo>
                      <a:cubicBezTo>
                        <a:pt x="724" y="412"/>
                        <a:pt x="724" y="412"/>
                        <a:pt x="724" y="412"/>
                      </a:cubicBezTo>
                      <a:cubicBezTo>
                        <a:pt x="725" y="413"/>
                        <a:pt x="726" y="415"/>
                        <a:pt x="726" y="415"/>
                      </a:cubicBezTo>
                      <a:cubicBezTo>
                        <a:pt x="728" y="415"/>
                        <a:pt x="734" y="404"/>
                        <a:pt x="734" y="402"/>
                      </a:cubicBezTo>
                      <a:cubicBezTo>
                        <a:pt x="734" y="402"/>
                        <a:pt x="732" y="399"/>
                        <a:pt x="732" y="398"/>
                      </a:cubicBezTo>
                      <a:cubicBezTo>
                        <a:pt x="732" y="397"/>
                        <a:pt x="732" y="396"/>
                        <a:pt x="733" y="396"/>
                      </a:cubicBezTo>
                      <a:cubicBezTo>
                        <a:pt x="734" y="396"/>
                        <a:pt x="735" y="396"/>
                        <a:pt x="736" y="396"/>
                      </a:cubicBezTo>
                      <a:cubicBezTo>
                        <a:pt x="740" y="396"/>
                        <a:pt x="742" y="396"/>
                        <a:pt x="746" y="395"/>
                      </a:cubicBezTo>
                      <a:cubicBezTo>
                        <a:pt x="744" y="393"/>
                        <a:pt x="742" y="395"/>
                        <a:pt x="739" y="395"/>
                      </a:cubicBezTo>
                      <a:cubicBezTo>
                        <a:pt x="737" y="395"/>
                        <a:pt x="737" y="395"/>
                        <a:pt x="737" y="395"/>
                      </a:cubicBezTo>
                      <a:cubicBezTo>
                        <a:pt x="742" y="391"/>
                        <a:pt x="751" y="392"/>
                        <a:pt x="757" y="388"/>
                      </a:cubicBezTo>
                      <a:cubicBezTo>
                        <a:pt x="758" y="389"/>
                        <a:pt x="763" y="388"/>
                        <a:pt x="766" y="387"/>
                      </a:cubicBezTo>
                      <a:cubicBezTo>
                        <a:pt x="766" y="385"/>
                        <a:pt x="766" y="385"/>
                        <a:pt x="766" y="385"/>
                      </a:cubicBezTo>
                      <a:cubicBezTo>
                        <a:pt x="766" y="385"/>
                        <a:pt x="764" y="387"/>
                        <a:pt x="763" y="387"/>
                      </a:cubicBezTo>
                      <a:cubicBezTo>
                        <a:pt x="761" y="387"/>
                        <a:pt x="760" y="383"/>
                        <a:pt x="760" y="381"/>
                      </a:cubicBezTo>
                      <a:cubicBezTo>
                        <a:pt x="759" y="381"/>
                        <a:pt x="759" y="379"/>
                        <a:pt x="759" y="379"/>
                      </a:cubicBezTo>
                      <a:cubicBezTo>
                        <a:pt x="759" y="367"/>
                        <a:pt x="769" y="364"/>
                        <a:pt x="773" y="359"/>
                      </a:cubicBezTo>
                      <a:cubicBezTo>
                        <a:pt x="776" y="357"/>
                        <a:pt x="776" y="359"/>
                        <a:pt x="779" y="359"/>
                      </a:cubicBezTo>
                      <a:cubicBezTo>
                        <a:pt x="783" y="359"/>
                        <a:pt x="786" y="357"/>
                        <a:pt x="788" y="353"/>
                      </a:cubicBezTo>
                      <a:cubicBezTo>
                        <a:pt x="788" y="353"/>
                        <a:pt x="787" y="352"/>
                        <a:pt x="787" y="351"/>
                      </a:cubicBezTo>
                      <a:cubicBezTo>
                        <a:pt x="787" y="350"/>
                        <a:pt x="787" y="350"/>
                        <a:pt x="787" y="350"/>
                      </a:cubicBezTo>
                      <a:cubicBezTo>
                        <a:pt x="787" y="349"/>
                        <a:pt x="787" y="349"/>
                        <a:pt x="787" y="349"/>
                      </a:cubicBezTo>
                      <a:cubicBezTo>
                        <a:pt x="787" y="350"/>
                        <a:pt x="789" y="349"/>
                        <a:pt x="789" y="349"/>
                      </a:cubicBezTo>
                      <a:cubicBezTo>
                        <a:pt x="791" y="349"/>
                        <a:pt x="798" y="351"/>
                        <a:pt x="800" y="349"/>
                      </a:cubicBezTo>
                      <a:cubicBezTo>
                        <a:pt x="803" y="347"/>
                        <a:pt x="803" y="343"/>
                        <a:pt x="807" y="343"/>
                      </a:cubicBezTo>
                      <a:cubicBezTo>
                        <a:pt x="807" y="347"/>
                        <a:pt x="807" y="347"/>
                        <a:pt x="811" y="347"/>
                      </a:cubicBezTo>
                      <a:cubicBezTo>
                        <a:pt x="805" y="348"/>
                        <a:pt x="795" y="353"/>
                        <a:pt x="795" y="359"/>
                      </a:cubicBezTo>
                      <a:cubicBezTo>
                        <a:pt x="795" y="362"/>
                        <a:pt x="799" y="367"/>
                        <a:pt x="800" y="367"/>
                      </a:cubicBezTo>
                      <a:cubicBezTo>
                        <a:pt x="803" y="367"/>
                        <a:pt x="808" y="359"/>
                        <a:pt x="813" y="357"/>
                      </a:cubicBezTo>
                      <a:cubicBezTo>
                        <a:pt x="815" y="357"/>
                        <a:pt x="833" y="349"/>
                        <a:pt x="833" y="346"/>
                      </a:cubicBezTo>
                      <a:cubicBezTo>
                        <a:pt x="833" y="343"/>
                        <a:pt x="826" y="343"/>
                        <a:pt x="825" y="343"/>
                      </a:cubicBezTo>
                      <a:cubicBezTo>
                        <a:pt x="817" y="343"/>
                        <a:pt x="804" y="334"/>
                        <a:pt x="804" y="326"/>
                      </a:cubicBezTo>
                      <a:cubicBezTo>
                        <a:pt x="804" y="325"/>
                        <a:pt x="806" y="322"/>
                        <a:pt x="807" y="319"/>
                      </a:cubicBezTo>
                      <a:cubicBezTo>
                        <a:pt x="805" y="319"/>
                        <a:pt x="802" y="318"/>
                        <a:pt x="800" y="318"/>
                      </a:cubicBezTo>
                      <a:cubicBezTo>
                        <a:pt x="802" y="316"/>
                        <a:pt x="811" y="314"/>
                        <a:pt x="811" y="308"/>
                      </a:cubicBezTo>
                      <a:cubicBezTo>
                        <a:pt x="811" y="302"/>
                        <a:pt x="803" y="303"/>
                        <a:pt x="797" y="303"/>
                      </a:cubicBezTo>
                      <a:cubicBezTo>
                        <a:pt x="785" y="303"/>
                        <a:pt x="780" y="313"/>
                        <a:pt x="771" y="314"/>
                      </a:cubicBezTo>
                      <a:cubicBezTo>
                        <a:pt x="775" y="306"/>
                        <a:pt x="781" y="309"/>
                        <a:pt x="787" y="302"/>
                      </a:cubicBezTo>
                      <a:cubicBezTo>
                        <a:pt x="791" y="298"/>
                        <a:pt x="788" y="295"/>
                        <a:pt x="794" y="293"/>
                      </a:cubicBezTo>
                      <a:cubicBezTo>
                        <a:pt x="804" y="289"/>
                        <a:pt x="810" y="291"/>
                        <a:pt x="821" y="291"/>
                      </a:cubicBezTo>
                      <a:cubicBezTo>
                        <a:pt x="834" y="291"/>
                        <a:pt x="842" y="296"/>
                        <a:pt x="850" y="284"/>
                      </a:cubicBezTo>
                      <a:cubicBezTo>
                        <a:pt x="854" y="279"/>
                        <a:pt x="876" y="277"/>
                        <a:pt x="876" y="267"/>
                      </a:cubicBezTo>
                      <a:cubicBezTo>
                        <a:pt x="876" y="260"/>
                        <a:pt x="874" y="257"/>
                        <a:pt x="871" y="253"/>
                      </a:cubicBezTo>
                      <a:cubicBezTo>
                        <a:pt x="869" y="253"/>
                        <a:pt x="872" y="250"/>
                        <a:pt x="869" y="248"/>
                      </a:cubicBezTo>
                      <a:cubicBezTo>
                        <a:pt x="869" y="244"/>
                        <a:pt x="869" y="244"/>
                        <a:pt x="869" y="244"/>
                      </a:cubicBezTo>
                      <a:cubicBezTo>
                        <a:pt x="863" y="248"/>
                        <a:pt x="850" y="254"/>
                        <a:pt x="843" y="254"/>
                      </a:cubicBezTo>
                      <a:cubicBezTo>
                        <a:pt x="842" y="254"/>
                        <a:pt x="841" y="253"/>
                        <a:pt x="840" y="252"/>
                      </a:cubicBezTo>
                      <a:cubicBezTo>
                        <a:pt x="846" y="249"/>
                        <a:pt x="861" y="247"/>
                        <a:pt x="863" y="241"/>
                      </a:cubicBezTo>
                      <a:cubicBezTo>
                        <a:pt x="863" y="239"/>
                        <a:pt x="861" y="239"/>
                        <a:pt x="860" y="237"/>
                      </a:cubicBezTo>
                      <a:cubicBezTo>
                        <a:pt x="854" y="238"/>
                        <a:pt x="840" y="235"/>
                        <a:pt x="840" y="224"/>
                      </a:cubicBezTo>
                      <a:cubicBezTo>
                        <a:pt x="840" y="224"/>
                        <a:pt x="840" y="224"/>
                        <a:pt x="840" y="224"/>
                      </a:cubicBezTo>
                      <a:cubicBezTo>
                        <a:pt x="834" y="224"/>
                        <a:pt x="830" y="219"/>
                        <a:pt x="827" y="216"/>
                      </a:cubicBezTo>
                      <a:cubicBezTo>
                        <a:pt x="828" y="215"/>
                        <a:pt x="831" y="214"/>
                        <a:pt x="831" y="211"/>
                      </a:cubicBezTo>
                      <a:cubicBezTo>
                        <a:pt x="831" y="208"/>
                        <a:pt x="828" y="205"/>
                        <a:pt x="829" y="202"/>
                      </a:cubicBezTo>
                      <a:cubicBezTo>
                        <a:pt x="826" y="201"/>
                        <a:pt x="817" y="195"/>
                        <a:pt x="820" y="189"/>
                      </a:cubicBezTo>
                      <a:cubicBezTo>
                        <a:pt x="823" y="182"/>
                        <a:pt x="811" y="181"/>
                        <a:pt x="810" y="172"/>
                      </a:cubicBezTo>
                      <a:cubicBezTo>
                        <a:pt x="809" y="172"/>
                        <a:pt x="807" y="170"/>
                        <a:pt x="805" y="168"/>
                      </a:cubicBezTo>
                      <a:cubicBezTo>
                        <a:pt x="803" y="170"/>
                        <a:pt x="799" y="173"/>
                        <a:pt x="799" y="177"/>
                      </a:cubicBezTo>
                      <a:cubicBezTo>
                        <a:pt x="799" y="181"/>
                        <a:pt x="790" y="193"/>
                        <a:pt x="783" y="193"/>
                      </a:cubicBezTo>
                      <a:cubicBezTo>
                        <a:pt x="778" y="193"/>
                        <a:pt x="778" y="186"/>
                        <a:pt x="774" y="186"/>
                      </a:cubicBezTo>
                      <a:cubicBezTo>
                        <a:pt x="770" y="186"/>
                        <a:pt x="768" y="171"/>
                        <a:pt x="767" y="165"/>
                      </a:cubicBezTo>
                      <a:cubicBezTo>
                        <a:pt x="766" y="156"/>
                        <a:pt x="751" y="162"/>
                        <a:pt x="751" y="151"/>
                      </a:cubicBezTo>
                      <a:cubicBezTo>
                        <a:pt x="743" y="150"/>
                        <a:pt x="742" y="139"/>
                        <a:pt x="734" y="139"/>
                      </a:cubicBezTo>
                      <a:cubicBezTo>
                        <a:pt x="730" y="139"/>
                        <a:pt x="730" y="142"/>
                        <a:pt x="726" y="142"/>
                      </a:cubicBezTo>
                      <a:cubicBezTo>
                        <a:pt x="718" y="142"/>
                        <a:pt x="713" y="137"/>
                        <a:pt x="705" y="137"/>
                      </a:cubicBezTo>
                      <a:cubicBezTo>
                        <a:pt x="701" y="137"/>
                        <a:pt x="697" y="139"/>
                        <a:pt x="697" y="145"/>
                      </a:cubicBezTo>
                      <a:cubicBezTo>
                        <a:pt x="697" y="148"/>
                        <a:pt x="707" y="152"/>
                        <a:pt x="698" y="158"/>
                      </a:cubicBezTo>
                      <a:cubicBezTo>
                        <a:pt x="695" y="161"/>
                        <a:pt x="703" y="168"/>
                        <a:pt x="704" y="172"/>
                      </a:cubicBezTo>
                      <a:cubicBezTo>
                        <a:pt x="705" y="181"/>
                        <a:pt x="697" y="184"/>
                        <a:pt x="693" y="185"/>
                      </a:cubicBezTo>
                      <a:cubicBezTo>
                        <a:pt x="700" y="197"/>
                        <a:pt x="709" y="201"/>
                        <a:pt x="709" y="221"/>
                      </a:cubicBezTo>
                      <a:cubicBezTo>
                        <a:pt x="709" y="227"/>
                        <a:pt x="693" y="241"/>
                        <a:pt x="687" y="242"/>
                      </a:cubicBezTo>
                      <a:cubicBezTo>
                        <a:pt x="697" y="247"/>
                        <a:pt x="693" y="264"/>
                        <a:pt x="697" y="269"/>
                      </a:cubicBezTo>
                      <a:cubicBezTo>
                        <a:pt x="696" y="271"/>
                        <a:pt x="692" y="273"/>
                        <a:pt x="692" y="277"/>
                      </a:cubicBezTo>
                      <a:cubicBezTo>
                        <a:pt x="688" y="277"/>
                        <a:pt x="686" y="283"/>
                        <a:pt x="683" y="280"/>
                      </a:cubicBezTo>
                      <a:cubicBezTo>
                        <a:pt x="677" y="274"/>
                        <a:pt x="667" y="265"/>
                        <a:pt x="667" y="256"/>
                      </a:cubicBezTo>
                      <a:cubicBezTo>
                        <a:pt x="667" y="246"/>
                        <a:pt x="669" y="238"/>
                        <a:pt x="661" y="233"/>
                      </a:cubicBezTo>
                      <a:cubicBezTo>
                        <a:pt x="643" y="233"/>
                        <a:pt x="643" y="233"/>
                        <a:pt x="643" y="233"/>
                      </a:cubicBezTo>
                      <a:cubicBezTo>
                        <a:pt x="633" y="224"/>
                        <a:pt x="621" y="220"/>
                        <a:pt x="609" y="214"/>
                      </a:cubicBezTo>
                      <a:cubicBezTo>
                        <a:pt x="607" y="213"/>
                        <a:pt x="601" y="208"/>
                        <a:pt x="597" y="208"/>
                      </a:cubicBezTo>
                      <a:cubicBezTo>
                        <a:pt x="593" y="208"/>
                        <a:pt x="591" y="213"/>
                        <a:pt x="587" y="213"/>
                      </a:cubicBezTo>
                      <a:cubicBezTo>
                        <a:pt x="587" y="205"/>
                        <a:pt x="582" y="188"/>
                        <a:pt x="576" y="188"/>
                      </a:cubicBezTo>
                      <a:cubicBezTo>
                        <a:pt x="573" y="188"/>
                        <a:pt x="572" y="191"/>
                        <a:pt x="569" y="191"/>
                      </a:cubicBezTo>
                      <a:cubicBezTo>
                        <a:pt x="570" y="188"/>
                        <a:pt x="569" y="186"/>
                        <a:pt x="569" y="177"/>
                      </a:cubicBezTo>
                      <a:cubicBezTo>
                        <a:pt x="569" y="165"/>
                        <a:pt x="573" y="158"/>
                        <a:pt x="579" y="151"/>
                      </a:cubicBezTo>
                      <a:cubicBezTo>
                        <a:pt x="581" y="148"/>
                        <a:pt x="586" y="136"/>
                        <a:pt x="588" y="135"/>
                      </a:cubicBezTo>
                      <a:cubicBezTo>
                        <a:pt x="593" y="134"/>
                        <a:pt x="601" y="137"/>
                        <a:pt x="601" y="129"/>
                      </a:cubicBezTo>
                      <a:cubicBezTo>
                        <a:pt x="601" y="125"/>
                        <a:pt x="590" y="124"/>
                        <a:pt x="587" y="122"/>
                      </a:cubicBezTo>
                      <a:cubicBezTo>
                        <a:pt x="589" y="123"/>
                        <a:pt x="581" y="117"/>
                        <a:pt x="603" y="124"/>
                      </a:cubicBezTo>
                      <a:cubicBezTo>
                        <a:pt x="609" y="126"/>
                        <a:pt x="605" y="118"/>
                        <a:pt x="609" y="118"/>
                      </a:cubicBezTo>
                      <a:cubicBezTo>
                        <a:pt x="615" y="118"/>
                        <a:pt x="615" y="118"/>
                        <a:pt x="615" y="118"/>
                      </a:cubicBezTo>
                      <a:cubicBezTo>
                        <a:pt x="621" y="118"/>
                        <a:pt x="625" y="110"/>
                        <a:pt x="629" y="106"/>
                      </a:cubicBezTo>
                      <a:cubicBezTo>
                        <a:pt x="629" y="102"/>
                        <a:pt x="629" y="102"/>
                        <a:pt x="629" y="102"/>
                      </a:cubicBezTo>
                      <a:cubicBezTo>
                        <a:pt x="620" y="99"/>
                        <a:pt x="611" y="101"/>
                        <a:pt x="606" y="92"/>
                      </a:cubicBezTo>
                      <a:cubicBezTo>
                        <a:pt x="611" y="92"/>
                        <a:pt x="611" y="92"/>
                        <a:pt x="611" y="92"/>
                      </a:cubicBezTo>
                      <a:cubicBezTo>
                        <a:pt x="615" y="94"/>
                        <a:pt x="619" y="99"/>
                        <a:pt x="624" y="99"/>
                      </a:cubicBezTo>
                      <a:cubicBezTo>
                        <a:pt x="628" y="99"/>
                        <a:pt x="636" y="92"/>
                        <a:pt x="636" y="88"/>
                      </a:cubicBezTo>
                      <a:cubicBezTo>
                        <a:pt x="636" y="87"/>
                        <a:pt x="632" y="82"/>
                        <a:pt x="634" y="82"/>
                      </a:cubicBezTo>
                      <a:cubicBezTo>
                        <a:pt x="640" y="82"/>
                        <a:pt x="642" y="88"/>
                        <a:pt x="646" y="88"/>
                      </a:cubicBezTo>
                      <a:cubicBezTo>
                        <a:pt x="649" y="88"/>
                        <a:pt x="650" y="85"/>
                        <a:pt x="655" y="85"/>
                      </a:cubicBezTo>
                      <a:cubicBezTo>
                        <a:pt x="654" y="84"/>
                        <a:pt x="655" y="78"/>
                        <a:pt x="659" y="84"/>
                      </a:cubicBezTo>
                      <a:cubicBezTo>
                        <a:pt x="661" y="87"/>
                        <a:pt x="675" y="73"/>
                        <a:pt x="675" y="69"/>
                      </a:cubicBezTo>
                      <a:cubicBezTo>
                        <a:pt x="675" y="67"/>
                        <a:pt x="668" y="64"/>
                        <a:pt x="668" y="62"/>
                      </a:cubicBezTo>
                      <a:cubicBezTo>
                        <a:pt x="668" y="60"/>
                        <a:pt x="665" y="55"/>
                        <a:pt x="673" y="50"/>
                      </a:cubicBezTo>
                      <a:cubicBezTo>
                        <a:pt x="674" y="47"/>
                        <a:pt x="673" y="48"/>
                        <a:pt x="673" y="42"/>
                      </a:cubicBezTo>
                      <a:cubicBezTo>
                        <a:pt x="665" y="42"/>
                        <a:pt x="667" y="35"/>
                        <a:pt x="655" y="35"/>
                      </a:cubicBezTo>
                      <a:cubicBezTo>
                        <a:pt x="653" y="34"/>
                        <a:pt x="651" y="33"/>
                        <a:pt x="649" y="33"/>
                      </a:cubicBezTo>
                      <a:cubicBezTo>
                        <a:pt x="645" y="33"/>
                        <a:pt x="642" y="35"/>
                        <a:pt x="642" y="39"/>
                      </a:cubicBezTo>
                      <a:cubicBezTo>
                        <a:pt x="642" y="43"/>
                        <a:pt x="646" y="44"/>
                        <a:pt x="646" y="47"/>
                      </a:cubicBezTo>
                      <a:cubicBezTo>
                        <a:pt x="646" y="50"/>
                        <a:pt x="639" y="50"/>
                        <a:pt x="638" y="53"/>
                      </a:cubicBezTo>
                      <a:cubicBezTo>
                        <a:pt x="636" y="58"/>
                        <a:pt x="637" y="63"/>
                        <a:pt x="633" y="68"/>
                      </a:cubicBezTo>
                      <a:cubicBezTo>
                        <a:pt x="626" y="77"/>
                        <a:pt x="618" y="63"/>
                        <a:pt x="618" y="59"/>
                      </a:cubicBezTo>
                      <a:cubicBezTo>
                        <a:pt x="618" y="55"/>
                        <a:pt x="623" y="56"/>
                        <a:pt x="623" y="52"/>
                      </a:cubicBezTo>
                      <a:cubicBezTo>
                        <a:pt x="623" y="50"/>
                        <a:pt x="615" y="41"/>
                        <a:pt x="613" y="41"/>
                      </a:cubicBezTo>
                      <a:cubicBezTo>
                        <a:pt x="605" y="41"/>
                        <a:pt x="610" y="54"/>
                        <a:pt x="602" y="54"/>
                      </a:cubicBezTo>
                      <a:cubicBezTo>
                        <a:pt x="602" y="49"/>
                        <a:pt x="601" y="45"/>
                        <a:pt x="595" y="42"/>
                      </a:cubicBezTo>
                      <a:cubicBezTo>
                        <a:pt x="596" y="41"/>
                        <a:pt x="597" y="40"/>
                        <a:pt x="598" y="38"/>
                      </a:cubicBezTo>
                      <a:cubicBezTo>
                        <a:pt x="594" y="35"/>
                        <a:pt x="588" y="38"/>
                        <a:pt x="584" y="34"/>
                      </a:cubicBezTo>
                      <a:cubicBezTo>
                        <a:pt x="586" y="33"/>
                        <a:pt x="591" y="30"/>
                        <a:pt x="591" y="26"/>
                      </a:cubicBezTo>
                      <a:cubicBezTo>
                        <a:pt x="591" y="21"/>
                        <a:pt x="583" y="21"/>
                        <a:pt x="583" y="16"/>
                      </a:cubicBezTo>
                      <a:cubicBezTo>
                        <a:pt x="583" y="7"/>
                        <a:pt x="577" y="1"/>
                        <a:pt x="566" y="0"/>
                      </a:cubicBezTo>
                      <a:cubicBezTo>
                        <a:pt x="561" y="0"/>
                        <a:pt x="563" y="4"/>
                        <a:pt x="563" y="7"/>
                      </a:cubicBezTo>
                      <a:cubicBezTo>
                        <a:pt x="560" y="8"/>
                        <a:pt x="556" y="7"/>
                        <a:pt x="556" y="12"/>
                      </a:cubicBezTo>
                      <a:cubicBezTo>
                        <a:pt x="556" y="15"/>
                        <a:pt x="558" y="16"/>
                        <a:pt x="558" y="19"/>
                      </a:cubicBezTo>
                      <a:cubicBezTo>
                        <a:pt x="558" y="23"/>
                        <a:pt x="554" y="22"/>
                        <a:pt x="554" y="26"/>
                      </a:cubicBezTo>
                      <a:cubicBezTo>
                        <a:pt x="554" y="37"/>
                        <a:pt x="573" y="30"/>
                        <a:pt x="573" y="41"/>
                      </a:cubicBezTo>
                      <a:cubicBezTo>
                        <a:pt x="573" y="43"/>
                        <a:pt x="571" y="50"/>
                        <a:pt x="571" y="50"/>
                      </a:cubicBezTo>
                      <a:cubicBezTo>
                        <a:pt x="573" y="49"/>
                        <a:pt x="574" y="48"/>
                        <a:pt x="576" y="47"/>
                      </a:cubicBezTo>
                      <a:cubicBezTo>
                        <a:pt x="580" y="60"/>
                        <a:pt x="562" y="54"/>
                        <a:pt x="562" y="69"/>
                      </a:cubicBezTo>
                      <a:cubicBezTo>
                        <a:pt x="553" y="71"/>
                        <a:pt x="560" y="61"/>
                        <a:pt x="558" y="58"/>
                      </a:cubicBezTo>
                      <a:cubicBezTo>
                        <a:pt x="557" y="56"/>
                        <a:pt x="549" y="54"/>
                        <a:pt x="545" y="54"/>
                      </a:cubicBezTo>
                      <a:cubicBezTo>
                        <a:pt x="540" y="54"/>
                        <a:pt x="538" y="58"/>
                        <a:pt x="538" y="64"/>
                      </a:cubicBezTo>
                      <a:cubicBezTo>
                        <a:pt x="534" y="63"/>
                        <a:pt x="531" y="64"/>
                        <a:pt x="515" y="64"/>
                      </a:cubicBezTo>
                      <a:cubicBezTo>
                        <a:pt x="500" y="64"/>
                        <a:pt x="483" y="58"/>
                        <a:pt x="479" y="46"/>
                      </a:cubicBezTo>
                      <a:cubicBezTo>
                        <a:pt x="474" y="47"/>
                        <a:pt x="458" y="47"/>
                        <a:pt x="458" y="54"/>
                      </a:cubicBezTo>
                      <a:cubicBezTo>
                        <a:pt x="458" y="56"/>
                        <a:pt x="459" y="57"/>
                        <a:pt x="461" y="57"/>
                      </a:cubicBezTo>
                      <a:cubicBezTo>
                        <a:pt x="466" y="57"/>
                        <a:pt x="473" y="55"/>
                        <a:pt x="476" y="53"/>
                      </a:cubicBezTo>
                      <a:cubicBezTo>
                        <a:pt x="477" y="63"/>
                        <a:pt x="463" y="54"/>
                        <a:pt x="463" y="65"/>
                      </a:cubicBezTo>
                      <a:cubicBezTo>
                        <a:pt x="463" y="67"/>
                        <a:pt x="466" y="74"/>
                        <a:pt x="465" y="74"/>
                      </a:cubicBezTo>
                      <a:cubicBezTo>
                        <a:pt x="459" y="74"/>
                        <a:pt x="458" y="66"/>
                        <a:pt x="454" y="64"/>
                      </a:cubicBezTo>
                      <a:cubicBezTo>
                        <a:pt x="450" y="62"/>
                        <a:pt x="450" y="62"/>
                        <a:pt x="450" y="62"/>
                      </a:cubicBezTo>
                      <a:cubicBezTo>
                        <a:pt x="432" y="62"/>
                        <a:pt x="432" y="62"/>
                        <a:pt x="432" y="62"/>
                      </a:cubicBezTo>
                      <a:cubicBezTo>
                        <a:pt x="426" y="62"/>
                        <a:pt x="423" y="64"/>
                        <a:pt x="417" y="65"/>
                      </a:cubicBezTo>
                      <a:cubicBezTo>
                        <a:pt x="406" y="65"/>
                        <a:pt x="406" y="61"/>
                        <a:pt x="406" y="60"/>
                      </a:cubicBezTo>
                      <a:cubicBezTo>
                        <a:pt x="406" y="57"/>
                        <a:pt x="414" y="58"/>
                        <a:pt x="416" y="56"/>
                      </a:cubicBezTo>
                      <a:cubicBezTo>
                        <a:pt x="408" y="44"/>
                        <a:pt x="410" y="46"/>
                        <a:pt x="394" y="48"/>
                      </a:cubicBezTo>
                      <a:cubicBezTo>
                        <a:pt x="377" y="49"/>
                        <a:pt x="369" y="34"/>
                        <a:pt x="352" y="34"/>
                      </a:cubicBezTo>
                      <a:cubicBezTo>
                        <a:pt x="347" y="34"/>
                        <a:pt x="345" y="38"/>
                        <a:pt x="340" y="38"/>
                      </a:cubicBezTo>
                      <a:cubicBezTo>
                        <a:pt x="337" y="38"/>
                        <a:pt x="334" y="32"/>
                        <a:pt x="334" y="30"/>
                      </a:cubicBezTo>
                      <a:cubicBezTo>
                        <a:pt x="329" y="31"/>
                        <a:pt x="329" y="38"/>
                        <a:pt x="323" y="38"/>
                      </a:cubicBezTo>
                      <a:cubicBezTo>
                        <a:pt x="318" y="38"/>
                        <a:pt x="310" y="24"/>
                        <a:pt x="309" y="24"/>
                      </a:cubicBezTo>
                      <a:cubicBezTo>
                        <a:pt x="303" y="24"/>
                        <a:pt x="305" y="33"/>
                        <a:pt x="299" y="33"/>
                      </a:cubicBezTo>
                      <a:cubicBezTo>
                        <a:pt x="297" y="33"/>
                        <a:pt x="295" y="31"/>
                        <a:pt x="294" y="28"/>
                      </a:cubicBezTo>
                      <a:cubicBezTo>
                        <a:pt x="286" y="30"/>
                        <a:pt x="283" y="31"/>
                        <a:pt x="275" y="34"/>
                      </a:cubicBezTo>
                      <a:cubicBezTo>
                        <a:pt x="272" y="35"/>
                        <a:pt x="265" y="41"/>
                        <a:pt x="262" y="38"/>
                      </a:cubicBezTo>
                      <a:cubicBezTo>
                        <a:pt x="255" y="31"/>
                        <a:pt x="257" y="41"/>
                        <a:pt x="254" y="41"/>
                      </a:cubicBezTo>
                      <a:cubicBezTo>
                        <a:pt x="236" y="41"/>
                        <a:pt x="248" y="49"/>
                        <a:pt x="246" y="49"/>
                      </a:cubicBezTo>
                      <a:cubicBezTo>
                        <a:pt x="239" y="49"/>
                        <a:pt x="227" y="47"/>
                        <a:pt x="215" y="39"/>
                      </a:cubicBezTo>
                      <a:cubicBezTo>
                        <a:pt x="215" y="39"/>
                        <a:pt x="212" y="36"/>
                        <a:pt x="212" y="35"/>
                      </a:cubicBezTo>
                      <a:cubicBezTo>
                        <a:pt x="210" y="37"/>
                        <a:pt x="211" y="36"/>
                        <a:pt x="208" y="35"/>
                      </a:cubicBezTo>
                      <a:cubicBezTo>
                        <a:pt x="208" y="36"/>
                        <a:pt x="208" y="36"/>
                        <a:pt x="208" y="36"/>
                      </a:cubicBezTo>
                      <a:cubicBezTo>
                        <a:pt x="201" y="33"/>
                        <a:pt x="199" y="30"/>
                        <a:pt x="191" y="30"/>
                      </a:cubicBezTo>
                      <a:cubicBezTo>
                        <a:pt x="186" y="30"/>
                        <a:pt x="183" y="32"/>
                        <a:pt x="178" y="32"/>
                      </a:cubicBezTo>
                      <a:cubicBezTo>
                        <a:pt x="169" y="32"/>
                        <a:pt x="152" y="30"/>
                        <a:pt x="147" y="24"/>
                      </a:cubicBezTo>
                      <a:cubicBezTo>
                        <a:pt x="126" y="24"/>
                        <a:pt x="126" y="24"/>
                        <a:pt x="126" y="24"/>
                      </a:cubicBezTo>
                      <a:cubicBezTo>
                        <a:pt x="122" y="22"/>
                        <a:pt x="121" y="20"/>
                        <a:pt x="117" y="18"/>
                      </a:cubicBezTo>
                      <a:cubicBezTo>
                        <a:pt x="104" y="18"/>
                        <a:pt x="104" y="18"/>
                        <a:pt x="104" y="18"/>
                      </a:cubicBezTo>
                      <a:cubicBezTo>
                        <a:pt x="101" y="17"/>
                        <a:pt x="100" y="16"/>
                        <a:pt x="97" y="15"/>
                      </a:cubicBezTo>
                      <a:cubicBezTo>
                        <a:pt x="96" y="17"/>
                        <a:pt x="93" y="19"/>
                        <a:pt x="90" y="19"/>
                      </a:cubicBezTo>
                      <a:cubicBezTo>
                        <a:pt x="91" y="17"/>
                        <a:pt x="92" y="17"/>
                        <a:pt x="93" y="15"/>
                      </a:cubicBezTo>
                      <a:cubicBezTo>
                        <a:pt x="89" y="14"/>
                        <a:pt x="88" y="10"/>
                        <a:pt x="84" y="10"/>
                      </a:cubicBezTo>
                      <a:cubicBezTo>
                        <a:pt x="80" y="10"/>
                        <a:pt x="77" y="17"/>
                        <a:pt x="73" y="19"/>
                      </a:cubicBezTo>
                      <a:cubicBezTo>
                        <a:pt x="69" y="20"/>
                        <a:pt x="66" y="18"/>
                        <a:pt x="62" y="19"/>
                      </a:cubicBezTo>
                      <a:cubicBezTo>
                        <a:pt x="48" y="25"/>
                        <a:pt x="35" y="36"/>
                        <a:pt x="27" y="49"/>
                      </a:cubicBezTo>
                      <a:cubicBezTo>
                        <a:pt x="12" y="49"/>
                        <a:pt x="12" y="49"/>
                        <a:pt x="12" y="49"/>
                      </a:cubicBezTo>
                      <a:cubicBezTo>
                        <a:pt x="12" y="50"/>
                        <a:pt x="8" y="57"/>
                        <a:pt x="8" y="57"/>
                      </a:cubicBezTo>
                      <a:cubicBezTo>
                        <a:pt x="8" y="59"/>
                        <a:pt x="19" y="62"/>
                        <a:pt x="22" y="64"/>
                      </a:cubicBezTo>
                      <a:cubicBezTo>
                        <a:pt x="25" y="66"/>
                        <a:pt x="29" y="75"/>
                        <a:pt x="31" y="76"/>
                      </a:cubicBezTo>
                      <a:cubicBezTo>
                        <a:pt x="39" y="81"/>
                        <a:pt x="45" y="81"/>
                        <a:pt x="47" y="91"/>
                      </a:cubicBezTo>
                      <a:cubicBezTo>
                        <a:pt x="44" y="92"/>
                        <a:pt x="43" y="91"/>
                        <a:pt x="40" y="91"/>
                      </a:cubicBezTo>
                      <a:cubicBezTo>
                        <a:pt x="34" y="91"/>
                        <a:pt x="29" y="94"/>
                        <a:pt x="29" y="84"/>
                      </a:cubicBezTo>
                      <a:cubicBezTo>
                        <a:pt x="24" y="84"/>
                        <a:pt x="24" y="84"/>
                        <a:pt x="24" y="84"/>
                      </a:cubicBezTo>
                      <a:cubicBezTo>
                        <a:pt x="18" y="89"/>
                        <a:pt x="7" y="93"/>
                        <a:pt x="0" y="97"/>
                      </a:cubicBezTo>
                      <a:cubicBezTo>
                        <a:pt x="1" y="100"/>
                        <a:pt x="4" y="102"/>
                        <a:pt x="8" y="102"/>
                      </a:cubicBezTo>
                      <a:cubicBezTo>
                        <a:pt x="8" y="103"/>
                        <a:pt x="7" y="104"/>
                        <a:pt x="7" y="105"/>
                      </a:cubicBezTo>
                      <a:cubicBezTo>
                        <a:pt x="7" y="108"/>
                        <a:pt x="10" y="109"/>
                        <a:pt x="11" y="114"/>
                      </a:cubicBezTo>
                      <a:cubicBezTo>
                        <a:pt x="25" y="114"/>
                        <a:pt x="25" y="114"/>
                        <a:pt x="25" y="114"/>
                      </a:cubicBezTo>
                      <a:cubicBezTo>
                        <a:pt x="29" y="113"/>
                        <a:pt x="31" y="116"/>
                        <a:pt x="37" y="116"/>
                      </a:cubicBezTo>
                      <a:cubicBezTo>
                        <a:pt x="43" y="116"/>
                        <a:pt x="44" y="111"/>
                        <a:pt x="49" y="111"/>
                      </a:cubicBezTo>
                      <a:cubicBezTo>
                        <a:pt x="50" y="111"/>
                        <a:pt x="50" y="111"/>
                        <a:pt x="53" y="111"/>
                      </a:cubicBezTo>
                      <a:cubicBezTo>
                        <a:pt x="53" y="116"/>
                        <a:pt x="53" y="116"/>
                        <a:pt x="53" y="116"/>
                      </a:cubicBezTo>
                      <a:cubicBezTo>
                        <a:pt x="51" y="114"/>
                        <a:pt x="51" y="114"/>
                        <a:pt x="49" y="116"/>
                      </a:cubicBezTo>
                      <a:cubicBezTo>
                        <a:pt x="49" y="117"/>
                        <a:pt x="53" y="121"/>
                        <a:pt x="53" y="123"/>
                      </a:cubicBezTo>
                      <a:cubicBezTo>
                        <a:pt x="53" y="127"/>
                        <a:pt x="35" y="135"/>
                        <a:pt x="32" y="135"/>
                      </a:cubicBezTo>
                      <a:cubicBezTo>
                        <a:pt x="26" y="135"/>
                        <a:pt x="11" y="143"/>
                        <a:pt x="11" y="152"/>
                      </a:cubicBezTo>
                      <a:cubicBezTo>
                        <a:pt x="11" y="157"/>
                        <a:pt x="20" y="159"/>
                        <a:pt x="22" y="166"/>
                      </a:cubicBezTo>
                      <a:cubicBezTo>
                        <a:pt x="21" y="166"/>
                        <a:pt x="20" y="166"/>
                        <a:pt x="18" y="166"/>
                      </a:cubicBezTo>
                      <a:cubicBezTo>
                        <a:pt x="20" y="169"/>
                        <a:pt x="33" y="181"/>
                        <a:pt x="37" y="181"/>
                      </a:cubicBezTo>
                      <a:cubicBezTo>
                        <a:pt x="38" y="181"/>
                        <a:pt x="40" y="175"/>
                        <a:pt x="42" y="175"/>
                      </a:cubicBezTo>
                      <a:cubicBezTo>
                        <a:pt x="45" y="175"/>
                        <a:pt x="45" y="179"/>
                        <a:pt x="45" y="180"/>
                      </a:cubicBezTo>
                      <a:cubicBezTo>
                        <a:pt x="45" y="186"/>
                        <a:pt x="45" y="186"/>
                        <a:pt x="45" y="186"/>
                      </a:cubicBezTo>
                      <a:cubicBezTo>
                        <a:pt x="45" y="189"/>
                        <a:pt x="46" y="194"/>
                        <a:pt x="47" y="194"/>
                      </a:cubicBezTo>
                      <a:cubicBezTo>
                        <a:pt x="48" y="194"/>
                        <a:pt x="50" y="191"/>
                        <a:pt x="51" y="191"/>
                      </a:cubicBezTo>
                      <a:cubicBezTo>
                        <a:pt x="55" y="191"/>
                        <a:pt x="55" y="191"/>
                        <a:pt x="55" y="191"/>
                      </a:cubicBezTo>
                      <a:cubicBezTo>
                        <a:pt x="55" y="190"/>
                        <a:pt x="54" y="189"/>
                        <a:pt x="55" y="187"/>
                      </a:cubicBezTo>
                      <a:cubicBezTo>
                        <a:pt x="60" y="191"/>
                        <a:pt x="62" y="193"/>
                        <a:pt x="68" y="195"/>
                      </a:cubicBezTo>
                      <a:cubicBezTo>
                        <a:pt x="68" y="193"/>
                        <a:pt x="69" y="192"/>
                        <a:pt x="70" y="190"/>
                      </a:cubicBezTo>
                      <a:cubicBezTo>
                        <a:pt x="73" y="191"/>
                        <a:pt x="74" y="192"/>
                        <a:pt x="78" y="192"/>
                      </a:cubicBezTo>
                      <a:cubicBezTo>
                        <a:pt x="82" y="192"/>
                        <a:pt x="84" y="190"/>
                        <a:pt x="88" y="188"/>
                      </a:cubicBezTo>
                      <a:cubicBezTo>
                        <a:pt x="92" y="188"/>
                        <a:pt x="92" y="188"/>
                        <a:pt x="92" y="188"/>
                      </a:cubicBezTo>
                      <a:cubicBezTo>
                        <a:pt x="85" y="193"/>
                        <a:pt x="85" y="202"/>
                        <a:pt x="79" y="207"/>
                      </a:cubicBezTo>
                      <a:cubicBezTo>
                        <a:pt x="72" y="212"/>
                        <a:pt x="62" y="217"/>
                        <a:pt x="57" y="224"/>
                      </a:cubicBezTo>
                      <a:cubicBezTo>
                        <a:pt x="54" y="228"/>
                        <a:pt x="48" y="225"/>
                        <a:pt x="44" y="228"/>
                      </a:cubicBezTo>
                      <a:cubicBezTo>
                        <a:pt x="41" y="230"/>
                        <a:pt x="38" y="236"/>
                        <a:pt x="35" y="238"/>
                      </a:cubicBezTo>
                      <a:cubicBezTo>
                        <a:pt x="30" y="241"/>
                        <a:pt x="25" y="239"/>
                        <a:pt x="22" y="245"/>
                      </a:cubicBezTo>
                      <a:cubicBezTo>
                        <a:pt x="33" y="248"/>
                        <a:pt x="39" y="235"/>
                        <a:pt x="49" y="234"/>
                      </a:cubicBezTo>
                      <a:cubicBezTo>
                        <a:pt x="57" y="232"/>
                        <a:pt x="67" y="229"/>
                        <a:pt x="71" y="224"/>
                      </a:cubicBezTo>
                      <a:cubicBezTo>
                        <a:pt x="75" y="220"/>
                        <a:pt x="84" y="216"/>
                        <a:pt x="89" y="211"/>
                      </a:cubicBezTo>
                      <a:cubicBezTo>
                        <a:pt x="91" y="208"/>
                        <a:pt x="92" y="205"/>
                        <a:pt x="95" y="203"/>
                      </a:cubicBezTo>
                      <a:cubicBezTo>
                        <a:pt x="102" y="200"/>
                        <a:pt x="108" y="198"/>
                        <a:pt x="108" y="191"/>
                      </a:cubicBezTo>
                      <a:cubicBezTo>
                        <a:pt x="108" y="186"/>
                        <a:pt x="108" y="186"/>
                        <a:pt x="108" y="186"/>
                      </a:cubicBezTo>
                      <a:cubicBezTo>
                        <a:pt x="108" y="176"/>
                        <a:pt x="126" y="159"/>
                        <a:pt x="133" y="159"/>
                      </a:cubicBezTo>
                      <a:cubicBezTo>
                        <a:pt x="136" y="159"/>
                        <a:pt x="136" y="159"/>
                        <a:pt x="136" y="159"/>
                      </a:cubicBezTo>
                      <a:cubicBezTo>
                        <a:pt x="136" y="160"/>
                        <a:pt x="136" y="161"/>
                        <a:pt x="136" y="162"/>
                      </a:cubicBezTo>
                      <a:cubicBezTo>
                        <a:pt x="128" y="165"/>
                        <a:pt x="123" y="170"/>
                        <a:pt x="123" y="177"/>
                      </a:cubicBezTo>
                      <a:cubicBezTo>
                        <a:pt x="123" y="178"/>
                        <a:pt x="122" y="178"/>
                        <a:pt x="124" y="181"/>
                      </a:cubicBezTo>
                      <a:cubicBezTo>
                        <a:pt x="123" y="181"/>
                        <a:pt x="122" y="181"/>
                        <a:pt x="122" y="183"/>
                      </a:cubicBezTo>
                      <a:cubicBezTo>
                        <a:pt x="122" y="184"/>
                        <a:pt x="123" y="185"/>
                        <a:pt x="124" y="185"/>
                      </a:cubicBezTo>
                      <a:cubicBezTo>
                        <a:pt x="131" y="185"/>
                        <a:pt x="148" y="174"/>
                        <a:pt x="152" y="168"/>
                      </a:cubicBezTo>
                      <a:cubicBezTo>
                        <a:pt x="150" y="167"/>
                        <a:pt x="150" y="166"/>
                        <a:pt x="149" y="164"/>
                      </a:cubicBezTo>
                      <a:cubicBezTo>
                        <a:pt x="152" y="162"/>
                        <a:pt x="157" y="161"/>
                        <a:pt x="160" y="159"/>
                      </a:cubicBezTo>
                      <a:cubicBezTo>
                        <a:pt x="165" y="170"/>
                        <a:pt x="177" y="171"/>
                        <a:pt x="186" y="174"/>
                      </a:cubicBezTo>
                      <a:cubicBezTo>
                        <a:pt x="201" y="174"/>
                        <a:pt x="201" y="174"/>
                        <a:pt x="201" y="174"/>
                      </a:cubicBezTo>
                      <a:cubicBezTo>
                        <a:pt x="210" y="180"/>
                        <a:pt x="219" y="179"/>
                        <a:pt x="226" y="185"/>
                      </a:cubicBezTo>
                      <a:cubicBezTo>
                        <a:pt x="229" y="188"/>
                        <a:pt x="233" y="197"/>
                        <a:pt x="239" y="197"/>
                      </a:cubicBezTo>
                      <a:cubicBezTo>
                        <a:pt x="241" y="197"/>
                        <a:pt x="242" y="194"/>
                        <a:pt x="243" y="191"/>
                      </a:cubicBezTo>
                      <a:cubicBezTo>
                        <a:pt x="245" y="194"/>
                        <a:pt x="247" y="196"/>
                        <a:pt x="251" y="196"/>
                      </a:cubicBezTo>
                      <a:cubicBezTo>
                        <a:pt x="253" y="194"/>
                        <a:pt x="255" y="197"/>
                        <a:pt x="256" y="198"/>
                      </a:cubicBezTo>
                      <a:cubicBezTo>
                        <a:pt x="256" y="200"/>
                        <a:pt x="254" y="201"/>
                        <a:pt x="254" y="205"/>
                      </a:cubicBezTo>
                      <a:cubicBezTo>
                        <a:pt x="254" y="206"/>
                        <a:pt x="257" y="209"/>
                        <a:pt x="258" y="209"/>
                      </a:cubicBezTo>
                      <a:cubicBezTo>
                        <a:pt x="261" y="209"/>
                        <a:pt x="260" y="205"/>
                        <a:pt x="265" y="205"/>
                      </a:cubicBezTo>
                      <a:cubicBezTo>
                        <a:pt x="265" y="209"/>
                        <a:pt x="265" y="209"/>
                        <a:pt x="265" y="209"/>
                      </a:cubicBezTo>
                      <a:cubicBezTo>
                        <a:pt x="265" y="212"/>
                        <a:pt x="261" y="212"/>
                        <a:pt x="261" y="214"/>
                      </a:cubicBezTo>
                      <a:cubicBezTo>
                        <a:pt x="261" y="216"/>
                        <a:pt x="262" y="219"/>
                        <a:pt x="266" y="219"/>
                      </a:cubicBezTo>
                      <a:cubicBezTo>
                        <a:pt x="271" y="219"/>
                        <a:pt x="274" y="219"/>
                        <a:pt x="274" y="224"/>
                      </a:cubicBezTo>
                      <a:cubicBezTo>
                        <a:pt x="274" y="228"/>
                        <a:pt x="274" y="228"/>
                        <a:pt x="274" y="228"/>
                      </a:cubicBezTo>
                      <a:cubicBezTo>
                        <a:pt x="274" y="232"/>
                        <a:pt x="281" y="237"/>
                        <a:pt x="286" y="237"/>
                      </a:cubicBezTo>
                      <a:cubicBezTo>
                        <a:pt x="287" y="237"/>
                        <a:pt x="287" y="237"/>
                        <a:pt x="289" y="237"/>
                      </a:cubicBezTo>
                      <a:cubicBezTo>
                        <a:pt x="289" y="235"/>
                        <a:pt x="292" y="234"/>
                        <a:pt x="292" y="231"/>
                      </a:cubicBezTo>
                      <a:cubicBezTo>
                        <a:pt x="292" y="225"/>
                        <a:pt x="289" y="223"/>
                        <a:pt x="286" y="221"/>
                      </a:cubicBezTo>
                      <a:cubicBezTo>
                        <a:pt x="289" y="223"/>
                        <a:pt x="292" y="225"/>
                        <a:pt x="292" y="231"/>
                      </a:cubicBezTo>
                      <a:cubicBezTo>
                        <a:pt x="292" y="234"/>
                        <a:pt x="289" y="235"/>
                        <a:pt x="289" y="237"/>
                      </a:cubicBezTo>
                      <a:cubicBezTo>
                        <a:pt x="289" y="239"/>
                        <a:pt x="290" y="240"/>
                        <a:pt x="290" y="241"/>
                      </a:cubicBezTo>
                      <a:cubicBezTo>
                        <a:pt x="290" y="245"/>
                        <a:pt x="289" y="254"/>
                        <a:pt x="293" y="255"/>
                      </a:cubicBezTo>
                      <a:cubicBezTo>
                        <a:pt x="295" y="255"/>
                        <a:pt x="297" y="255"/>
                        <a:pt x="299" y="257"/>
                      </a:cubicBezTo>
                      <a:cubicBezTo>
                        <a:pt x="302" y="260"/>
                        <a:pt x="299" y="264"/>
                        <a:pt x="302" y="267"/>
                      </a:cubicBezTo>
                      <a:cubicBezTo>
                        <a:pt x="302" y="267"/>
                        <a:pt x="309" y="271"/>
                        <a:pt x="309" y="272"/>
                      </a:cubicBezTo>
                      <a:cubicBezTo>
                        <a:pt x="311" y="279"/>
                        <a:pt x="312" y="288"/>
                        <a:pt x="321" y="288"/>
                      </a:cubicBezTo>
                      <a:cubicBezTo>
                        <a:pt x="322" y="294"/>
                        <a:pt x="332" y="290"/>
                        <a:pt x="334" y="298"/>
                      </a:cubicBezTo>
                      <a:cubicBezTo>
                        <a:pt x="335" y="301"/>
                        <a:pt x="342" y="301"/>
                        <a:pt x="345" y="305"/>
                      </a:cubicBezTo>
                      <a:cubicBezTo>
                        <a:pt x="345" y="305"/>
                        <a:pt x="347" y="306"/>
                        <a:pt x="348" y="306"/>
                      </a:cubicBezTo>
                      <a:cubicBezTo>
                        <a:pt x="348" y="306"/>
                        <a:pt x="348" y="306"/>
                        <a:pt x="348" y="306"/>
                      </a:cubicBezTo>
                      <a:cubicBezTo>
                        <a:pt x="349" y="309"/>
                        <a:pt x="351" y="310"/>
                        <a:pt x="351" y="313"/>
                      </a:cubicBezTo>
                      <a:cubicBezTo>
                        <a:pt x="351" y="316"/>
                        <a:pt x="349" y="320"/>
                        <a:pt x="347" y="322"/>
                      </a:cubicBezTo>
                      <a:cubicBezTo>
                        <a:pt x="346" y="319"/>
                        <a:pt x="344" y="317"/>
                        <a:pt x="340" y="317"/>
                      </a:cubicBezTo>
                      <a:cubicBezTo>
                        <a:pt x="338" y="317"/>
                        <a:pt x="335" y="317"/>
                        <a:pt x="335" y="319"/>
                      </a:cubicBezTo>
                      <a:cubicBezTo>
                        <a:pt x="335" y="325"/>
                        <a:pt x="342" y="328"/>
                        <a:pt x="342" y="335"/>
                      </a:cubicBezTo>
                      <a:cubicBezTo>
                        <a:pt x="342" y="344"/>
                        <a:pt x="335" y="362"/>
                        <a:pt x="338" y="369"/>
                      </a:cubicBezTo>
                      <a:cubicBezTo>
                        <a:pt x="340" y="377"/>
                        <a:pt x="337" y="388"/>
                        <a:pt x="340" y="395"/>
                      </a:cubicBezTo>
                      <a:cubicBezTo>
                        <a:pt x="339" y="396"/>
                        <a:pt x="336" y="398"/>
                        <a:pt x="338" y="401"/>
                      </a:cubicBezTo>
                      <a:cubicBezTo>
                        <a:pt x="342" y="410"/>
                        <a:pt x="348" y="424"/>
                        <a:pt x="354" y="425"/>
                      </a:cubicBezTo>
                      <a:cubicBezTo>
                        <a:pt x="353" y="437"/>
                        <a:pt x="360" y="441"/>
                        <a:pt x="364" y="452"/>
                      </a:cubicBezTo>
                      <a:cubicBezTo>
                        <a:pt x="365" y="454"/>
                        <a:pt x="364" y="457"/>
                        <a:pt x="366" y="458"/>
                      </a:cubicBezTo>
                      <a:cubicBezTo>
                        <a:pt x="376" y="463"/>
                        <a:pt x="390" y="469"/>
                        <a:pt x="395" y="478"/>
                      </a:cubicBezTo>
                      <a:cubicBezTo>
                        <a:pt x="394" y="478"/>
                        <a:pt x="394" y="478"/>
                        <a:pt x="394" y="478"/>
                      </a:cubicBezTo>
                      <a:cubicBezTo>
                        <a:pt x="394" y="480"/>
                        <a:pt x="394" y="480"/>
                        <a:pt x="394" y="480"/>
                      </a:cubicBezTo>
                      <a:cubicBezTo>
                        <a:pt x="396" y="487"/>
                        <a:pt x="398" y="489"/>
                        <a:pt x="401" y="495"/>
                      </a:cubicBezTo>
                      <a:cubicBezTo>
                        <a:pt x="403" y="499"/>
                        <a:pt x="402" y="507"/>
                        <a:pt x="406" y="509"/>
                      </a:cubicBezTo>
                      <a:cubicBezTo>
                        <a:pt x="410" y="513"/>
                        <a:pt x="415" y="519"/>
                        <a:pt x="419" y="526"/>
                      </a:cubicBezTo>
                      <a:cubicBezTo>
                        <a:pt x="421" y="530"/>
                        <a:pt x="415" y="529"/>
                        <a:pt x="414" y="529"/>
                      </a:cubicBezTo>
                      <a:cubicBezTo>
                        <a:pt x="416" y="533"/>
                        <a:pt x="422" y="532"/>
                        <a:pt x="426" y="537"/>
                      </a:cubicBezTo>
                      <a:cubicBezTo>
                        <a:pt x="429" y="540"/>
                        <a:pt x="431" y="543"/>
                        <a:pt x="434" y="546"/>
                      </a:cubicBezTo>
                      <a:cubicBezTo>
                        <a:pt x="434" y="554"/>
                        <a:pt x="434" y="554"/>
                        <a:pt x="434" y="554"/>
                      </a:cubicBezTo>
                      <a:cubicBezTo>
                        <a:pt x="435" y="556"/>
                        <a:pt x="435" y="556"/>
                        <a:pt x="437" y="557"/>
                      </a:cubicBezTo>
                      <a:cubicBezTo>
                        <a:pt x="440" y="559"/>
                        <a:pt x="443" y="567"/>
                        <a:pt x="448" y="567"/>
                      </a:cubicBezTo>
                      <a:cubicBezTo>
                        <a:pt x="448" y="568"/>
                        <a:pt x="452" y="573"/>
                        <a:pt x="452" y="573"/>
                      </a:cubicBezTo>
                      <a:cubicBezTo>
                        <a:pt x="453" y="573"/>
                        <a:pt x="454" y="570"/>
                        <a:pt x="454" y="568"/>
                      </a:cubicBezTo>
                      <a:cubicBezTo>
                        <a:pt x="454" y="566"/>
                        <a:pt x="451" y="561"/>
                        <a:pt x="448" y="563"/>
                      </a:cubicBezTo>
                      <a:cubicBezTo>
                        <a:pt x="444" y="560"/>
                        <a:pt x="442" y="552"/>
                        <a:pt x="440" y="544"/>
                      </a:cubicBezTo>
                      <a:cubicBezTo>
                        <a:pt x="438" y="538"/>
                        <a:pt x="432" y="534"/>
                        <a:pt x="430" y="527"/>
                      </a:cubicBezTo>
                      <a:cubicBezTo>
                        <a:pt x="429" y="522"/>
                        <a:pt x="428" y="519"/>
                        <a:pt x="425" y="515"/>
                      </a:cubicBezTo>
                      <a:cubicBezTo>
                        <a:pt x="422" y="512"/>
                        <a:pt x="418" y="512"/>
                        <a:pt x="416" y="507"/>
                      </a:cubicBezTo>
                      <a:cubicBezTo>
                        <a:pt x="414" y="502"/>
                        <a:pt x="411" y="498"/>
                        <a:pt x="411" y="491"/>
                      </a:cubicBezTo>
                      <a:cubicBezTo>
                        <a:pt x="411" y="491"/>
                        <a:pt x="411" y="489"/>
                        <a:pt x="412" y="487"/>
                      </a:cubicBezTo>
                      <a:cubicBezTo>
                        <a:pt x="415" y="491"/>
                        <a:pt x="420" y="491"/>
                        <a:pt x="425" y="494"/>
                      </a:cubicBezTo>
                      <a:cubicBezTo>
                        <a:pt x="427" y="495"/>
                        <a:pt x="426" y="502"/>
                        <a:pt x="429" y="504"/>
                      </a:cubicBezTo>
                      <a:cubicBezTo>
                        <a:pt x="431" y="507"/>
                        <a:pt x="430" y="512"/>
                        <a:pt x="433" y="515"/>
                      </a:cubicBezTo>
                      <a:cubicBezTo>
                        <a:pt x="436" y="518"/>
                        <a:pt x="439" y="522"/>
                        <a:pt x="442" y="526"/>
                      </a:cubicBezTo>
                      <a:cubicBezTo>
                        <a:pt x="443" y="525"/>
                        <a:pt x="443" y="525"/>
                        <a:pt x="445" y="526"/>
                      </a:cubicBezTo>
                      <a:cubicBezTo>
                        <a:pt x="445" y="533"/>
                        <a:pt x="454" y="534"/>
                        <a:pt x="456" y="539"/>
                      </a:cubicBezTo>
                      <a:cubicBezTo>
                        <a:pt x="458" y="543"/>
                        <a:pt x="456" y="546"/>
                        <a:pt x="458" y="548"/>
                      </a:cubicBezTo>
                      <a:cubicBezTo>
                        <a:pt x="461" y="551"/>
                        <a:pt x="465" y="553"/>
                        <a:pt x="468" y="556"/>
                      </a:cubicBezTo>
                      <a:cubicBezTo>
                        <a:pt x="474" y="562"/>
                        <a:pt x="483" y="571"/>
                        <a:pt x="486" y="582"/>
                      </a:cubicBezTo>
                      <a:cubicBezTo>
                        <a:pt x="487" y="584"/>
                        <a:pt x="489" y="585"/>
                        <a:pt x="489" y="589"/>
                      </a:cubicBezTo>
                      <a:cubicBezTo>
                        <a:pt x="489" y="593"/>
                        <a:pt x="486" y="595"/>
                        <a:pt x="486" y="598"/>
                      </a:cubicBezTo>
                      <a:cubicBezTo>
                        <a:pt x="486" y="601"/>
                        <a:pt x="488" y="604"/>
                        <a:pt x="491" y="604"/>
                      </a:cubicBezTo>
                      <a:cubicBezTo>
                        <a:pt x="491" y="608"/>
                        <a:pt x="500" y="610"/>
                        <a:pt x="503" y="614"/>
                      </a:cubicBezTo>
                      <a:cubicBezTo>
                        <a:pt x="504" y="615"/>
                        <a:pt x="505" y="615"/>
                        <a:pt x="506" y="616"/>
                      </a:cubicBezTo>
                      <a:cubicBezTo>
                        <a:pt x="510" y="618"/>
                        <a:pt x="512" y="617"/>
                        <a:pt x="515" y="619"/>
                      </a:cubicBezTo>
                      <a:cubicBezTo>
                        <a:pt x="519" y="621"/>
                        <a:pt x="520" y="625"/>
                        <a:pt x="524" y="626"/>
                      </a:cubicBezTo>
                      <a:cubicBezTo>
                        <a:pt x="527" y="627"/>
                        <a:pt x="529" y="625"/>
                        <a:pt x="532" y="627"/>
                      </a:cubicBezTo>
                      <a:cubicBezTo>
                        <a:pt x="535" y="628"/>
                        <a:pt x="544" y="636"/>
                        <a:pt x="547" y="636"/>
                      </a:cubicBezTo>
                      <a:cubicBezTo>
                        <a:pt x="549" y="636"/>
                        <a:pt x="551" y="635"/>
                        <a:pt x="554" y="636"/>
                      </a:cubicBezTo>
                      <a:cubicBezTo>
                        <a:pt x="555" y="637"/>
                        <a:pt x="557" y="639"/>
                        <a:pt x="559" y="639"/>
                      </a:cubicBezTo>
                      <a:cubicBezTo>
                        <a:pt x="564" y="639"/>
                        <a:pt x="565" y="633"/>
                        <a:pt x="570" y="633"/>
                      </a:cubicBezTo>
                      <a:cubicBezTo>
                        <a:pt x="572" y="633"/>
                        <a:pt x="573" y="634"/>
                        <a:pt x="576" y="635"/>
                      </a:cubicBezTo>
                      <a:cubicBezTo>
                        <a:pt x="577" y="635"/>
                        <a:pt x="577" y="635"/>
                        <a:pt x="577" y="635"/>
                      </a:cubicBezTo>
                      <a:cubicBezTo>
                        <a:pt x="585" y="639"/>
                        <a:pt x="586" y="646"/>
                        <a:pt x="594" y="651"/>
                      </a:cubicBezTo>
                      <a:cubicBezTo>
                        <a:pt x="600" y="654"/>
                        <a:pt x="604" y="653"/>
                        <a:pt x="609" y="655"/>
                      </a:cubicBezTo>
                      <a:cubicBezTo>
                        <a:pt x="612" y="657"/>
                        <a:pt x="615" y="661"/>
                        <a:pt x="620" y="661"/>
                      </a:cubicBezTo>
                      <a:cubicBezTo>
                        <a:pt x="622" y="661"/>
                        <a:pt x="624" y="659"/>
                        <a:pt x="626" y="659"/>
                      </a:cubicBezTo>
                      <a:cubicBezTo>
                        <a:pt x="627" y="659"/>
                        <a:pt x="627" y="659"/>
                        <a:pt x="627" y="659"/>
                      </a:cubicBezTo>
                      <a:cubicBezTo>
                        <a:pt x="629" y="666"/>
                        <a:pt x="634" y="669"/>
                        <a:pt x="638" y="674"/>
                      </a:cubicBezTo>
                      <a:cubicBezTo>
                        <a:pt x="639" y="676"/>
                        <a:pt x="641" y="676"/>
                        <a:pt x="642" y="679"/>
                      </a:cubicBezTo>
                      <a:cubicBezTo>
                        <a:pt x="643" y="684"/>
                        <a:pt x="640" y="688"/>
                        <a:pt x="644" y="691"/>
                      </a:cubicBezTo>
                      <a:cubicBezTo>
                        <a:pt x="647" y="691"/>
                        <a:pt x="647" y="691"/>
                        <a:pt x="647" y="691"/>
                      </a:cubicBezTo>
                      <a:cubicBezTo>
                        <a:pt x="647" y="691"/>
                        <a:pt x="647" y="689"/>
                        <a:pt x="647" y="689"/>
                      </a:cubicBezTo>
                      <a:cubicBezTo>
                        <a:pt x="647" y="689"/>
                        <a:pt x="657" y="695"/>
                        <a:pt x="658" y="697"/>
                      </a:cubicBezTo>
                      <a:cubicBezTo>
                        <a:pt x="659" y="699"/>
                        <a:pt x="659" y="702"/>
                        <a:pt x="663" y="703"/>
                      </a:cubicBezTo>
                      <a:cubicBezTo>
                        <a:pt x="663" y="704"/>
                        <a:pt x="663" y="705"/>
                        <a:pt x="664" y="705"/>
                      </a:cubicBezTo>
                      <a:cubicBezTo>
                        <a:pt x="666" y="705"/>
                        <a:pt x="670" y="703"/>
                        <a:pt x="672" y="705"/>
                      </a:cubicBezTo>
                      <a:cubicBezTo>
                        <a:pt x="674" y="708"/>
                        <a:pt x="677" y="714"/>
                        <a:pt x="682" y="714"/>
                      </a:cubicBezTo>
                      <a:cubicBezTo>
                        <a:pt x="684" y="714"/>
                        <a:pt x="685" y="712"/>
                        <a:pt x="686" y="709"/>
                      </a:cubicBezTo>
                      <a:cubicBezTo>
                        <a:pt x="685" y="709"/>
                        <a:pt x="683" y="708"/>
                        <a:pt x="683" y="706"/>
                      </a:cubicBezTo>
                      <a:cubicBezTo>
                        <a:pt x="683" y="704"/>
                        <a:pt x="691" y="698"/>
                        <a:pt x="693" y="698"/>
                      </a:cubicBezTo>
                      <a:cubicBezTo>
                        <a:pt x="696" y="698"/>
                        <a:pt x="697" y="702"/>
                        <a:pt x="700" y="704"/>
                      </a:cubicBezTo>
                      <a:cubicBezTo>
                        <a:pt x="699" y="705"/>
                        <a:pt x="698" y="706"/>
                        <a:pt x="698" y="707"/>
                      </a:cubicBezTo>
                      <a:cubicBezTo>
                        <a:pt x="698" y="708"/>
                        <a:pt x="701" y="709"/>
                        <a:pt x="701" y="709"/>
                      </a:cubicBezTo>
                      <a:cubicBezTo>
                        <a:pt x="702" y="709"/>
                        <a:pt x="702" y="709"/>
                        <a:pt x="702" y="709"/>
                      </a:cubicBezTo>
                      <a:cubicBezTo>
                        <a:pt x="702" y="710"/>
                        <a:pt x="702" y="710"/>
                        <a:pt x="702" y="711"/>
                      </a:cubicBezTo>
                      <a:cubicBezTo>
                        <a:pt x="702" y="716"/>
                        <a:pt x="707" y="716"/>
                        <a:pt x="707" y="722"/>
                      </a:cubicBezTo>
                      <a:cubicBezTo>
                        <a:pt x="707" y="725"/>
                        <a:pt x="705" y="726"/>
                        <a:pt x="705" y="730"/>
                      </a:cubicBezTo>
                      <a:cubicBezTo>
                        <a:pt x="705" y="732"/>
                        <a:pt x="707" y="734"/>
                        <a:pt x="707" y="737"/>
                      </a:cubicBezTo>
                      <a:cubicBezTo>
                        <a:pt x="707" y="738"/>
                        <a:pt x="707" y="738"/>
                        <a:pt x="707" y="738"/>
                      </a:cubicBezTo>
                      <a:cubicBezTo>
                        <a:pt x="706" y="741"/>
                        <a:pt x="706" y="741"/>
                        <a:pt x="706" y="741"/>
                      </a:cubicBezTo>
                      <a:cubicBezTo>
                        <a:pt x="706" y="742"/>
                        <a:pt x="707" y="743"/>
                        <a:pt x="709" y="744"/>
                      </a:cubicBezTo>
                      <a:cubicBezTo>
                        <a:pt x="707" y="752"/>
                        <a:pt x="700" y="750"/>
                        <a:pt x="697" y="757"/>
                      </a:cubicBezTo>
                      <a:cubicBezTo>
                        <a:pt x="695" y="762"/>
                        <a:pt x="693" y="770"/>
                        <a:pt x="685" y="770"/>
                      </a:cubicBezTo>
                      <a:cubicBezTo>
                        <a:pt x="686" y="783"/>
                        <a:pt x="679" y="782"/>
                        <a:pt x="679" y="789"/>
                      </a:cubicBezTo>
                      <a:cubicBezTo>
                        <a:pt x="679" y="793"/>
                        <a:pt x="680" y="800"/>
                        <a:pt x="684" y="800"/>
                      </a:cubicBezTo>
                      <a:cubicBezTo>
                        <a:pt x="686" y="800"/>
                        <a:pt x="685" y="798"/>
                        <a:pt x="688" y="800"/>
                      </a:cubicBezTo>
                      <a:cubicBezTo>
                        <a:pt x="687" y="805"/>
                        <a:pt x="682" y="806"/>
                        <a:pt x="679" y="811"/>
                      </a:cubicBezTo>
                      <a:cubicBezTo>
                        <a:pt x="678" y="812"/>
                        <a:pt x="676" y="816"/>
                        <a:pt x="676" y="820"/>
                      </a:cubicBezTo>
                      <a:cubicBezTo>
                        <a:pt x="676" y="825"/>
                        <a:pt x="680" y="832"/>
                        <a:pt x="683" y="835"/>
                      </a:cubicBezTo>
                      <a:cubicBezTo>
                        <a:pt x="684" y="836"/>
                        <a:pt x="687" y="836"/>
                        <a:pt x="687" y="837"/>
                      </a:cubicBezTo>
                      <a:cubicBezTo>
                        <a:pt x="688" y="840"/>
                        <a:pt x="689" y="844"/>
                        <a:pt x="691" y="846"/>
                      </a:cubicBezTo>
                      <a:cubicBezTo>
                        <a:pt x="691" y="847"/>
                        <a:pt x="693" y="846"/>
                        <a:pt x="694" y="848"/>
                      </a:cubicBezTo>
                      <a:cubicBezTo>
                        <a:pt x="697" y="854"/>
                        <a:pt x="698" y="858"/>
                        <a:pt x="700" y="865"/>
                      </a:cubicBezTo>
                      <a:cubicBezTo>
                        <a:pt x="702" y="872"/>
                        <a:pt x="708" y="877"/>
                        <a:pt x="710" y="885"/>
                      </a:cubicBezTo>
                      <a:cubicBezTo>
                        <a:pt x="711" y="889"/>
                        <a:pt x="715" y="891"/>
                        <a:pt x="715" y="896"/>
                      </a:cubicBezTo>
                      <a:cubicBezTo>
                        <a:pt x="715" y="900"/>
                        <a:pt x="714" y="903"/>
                        <a:pt x="716" y="906"/>
                      </a:cubicBezTo>
                      <a:cubicBezTo>
                        <a:pt x="721" y="911"/>
                        <a:pt x="725" y="916"/>
                        <a:pt x="733" y="918"/>
                      </a:cubicBezTo>
                      <a:cubicBezTo>
                        <a:pt x="737" y="920"/>
                        <a:pt x="738" y="921"/>
                        <a:pt x="742" y="925"/>
                      </a:cubicBezTo>
                      <a:cubicBezTo>
                        <a:pt x="745" y="928"/>
                        <a:pt x="748" y="927"/>
                        <a:pt x="752" y="929"/>
                      </a:cubicBezTo>
                      <a:cubicBezTo>
                        <a:pt x="757" y="932"/>
                        <a:pt x="761" y="937"/>
                        <a:pt x="764" y="944"/>
                      </a:cubicBezTo>
                      <a:cubicBezTo>
                        <a:pt x="764" y="948"/>
                        <a:pt x="766" y="966"/>
                        <a:pt x="766" y="969"/>
                      </a:cubicBezTo>
                      <a:cubicBezTo>
                        <a:pt x="766" y="974"/>
                        <a:pt x="763" y="982"/>
                        <a:pt x="763" y="986"/>
                      </a:cubicBezTo>
                      <a:cubicBezTo>
                        <a:pt x="763" y="1000"/>
                        <a:pt x="763" y="1000"/>
                        <a:pt x="763" y="1000"/>
                      </a:cubicBezTo>
                      <a:cubicBezTo>
                        <a:pt x="763" y="1003"/>
                        <a:pt x="761" y="1008"/>
                        <a:pt x="761" y="1010"/>
                      </a:cubicBezTo>
                      <a:cubicBezTo>
                        <a:pt x="761" y="1013"/>
                        <a:pt x="761" y="1013"/>
                        <a:pt x="761" y="1013"/>
                      </a:cubicBezTo>
                      <a:cubicBezTo>
                        <a:pt x="761" y="1024"/>
                        <a:pt x="755" y="1031"/>
                        <a:pt x="755" y="1043"/>
                      </a:cubicBezTo>
                      <a:cubicBezTo>
                        <a:pt x="755" y="1048"/>
                        <a:pt x="752" y="1052"/>
                        <a:pt x="754" y="1058"/>
                      </a:cubicBezTo>
                      <a:cubicBezTo>
                        <a:pt x="754" y="1081"/>
                        <a:pt x="754" y="1081"/>
                        <a:pt x="754" y="1081"/>
                      </a:cubicBezTo>
                      <a:cubicBezTo>
                        <a:pt x="752" y="1088"/>
                        <a:pt x="752" y="1093"/>
                        <a:pt x="750" y="1100"/>
                      </a:cubicBezTo>
                      <a:cubicBezTo>
                        <a:pt x="750" y="1102"/>
                        <a:pt x="749" y="1101"/>
                        <a:pt x="748" y="1103"/>
                      </a:cubicBezTo>
                      <a:cubicBezTo>
                        <a:pt x="746" y="1105"/>
                        <a:pt x="746" y="1109"/>
                        <a:pt x="745" y="1111"/>
                      </a:cubicBezTo>
                      <a:cubicBezTo>
                        <a:pt x="742" y="1115"/>
                        <a:pt x="739" y="1122"/>
                        <a:pt x="739" y="1130"/>
                      </a:cubicBezTo>
                      <a:cubicBezTo>
                        <a:pt x="739" y="1132"/>
                        <a:pt x="739" y="1140"/>
                        <a:pt x="740" y="1140"/>
                      </a:cubicBezTo>
                      <a:cubicBezTo>
                        <a:pt x="740" y="1140"/>
                        <a:pt x="742" y="1142"/>
                        <a:pt x="742" y="1144"/>
                      </a:cubicBezTo>
                      <a:cubicBezTo>
                        <a:pt x="742" y="1145"/>
                        <a:pt x="741" y="1145"/>
                        <a:pt x="739" y="1145"/>
                      </a:cubicBezTo>
                      <a:cubicBezTo>
                        <a:pt x="738" y="1151"/>
                        <a:pt x="736" y="1153"/>
                        <a:pt x="736" y="1159"/>
                      </a:cubicBezTo>
                      <a:cubicBezTo>
                        <a:pt x="736" y="1163"/>
                        <a:pt x="738" y="1170"/>
                        <a:pt x="740" y="1170"/>
                      </a:cubicBezTo>
                      <a:cubicBezTo>
                        <a:pt x="742" y="1170"/>
                        <a:pt x="742" y="1167"/>
                        <a:pt x="744" y="1166"/>
                      </a:cubicBezTo>
                      <a:cubicBezTo>
                        <a:pt x="745" y="1166"/>
                        <a:pt x="746" y="1166"/>
                        <a:pt x="746" y="1166"/>
                      </a:cubicBezTo>
                      <a:cubicBezTo>
                        <a:pt x="746" y="1171"/>
                        <a:pt x="746" y="1171"/>
                        <a:pt x="746" y="1171"/>
                      </a:cubicBezTo>
                      <a:cubicBezTo>
                        <a:pt x="737" y="1216"/>
                        <a:pt x="737" y="1216"/>
                        <a:pt x="737" y="1216"/>
                      </a:cubicBezTo>
                      <a:cubicBezTo>
                        <a:pt x="733" y="1216"/>
                        <a:pt x="735" y="1211"/>
                        <a:pt x="730" y="1211"/>
                      </a:cubicBezTo>
                      <a:cubicBezTo>
                        <a:pt x="729" y="1211"/>
                        <a:pt x="728" y="1212"/>
                        <a:pt x="728" y="1214"/>
                      </a:cubicBezTo>
                      <a:cubicBezTo>
                        <a:pt x="728" y="1214"/>
                        <a:pt x="728" y="1214"/>
                        <a:pt x="728" y="1214"/>
                      </a:cubicBezTo>
                      <a:cubicBezTo>
                        <a:pt x="728" y="1217"/>
                        <a:pt x="728" y="1217"/>
                        <a:pt x="728" y="1217"/>
                      </a:cubicBezTo>
                      <a:cubicBezTo>
                        <a:pt x="728" y="1221"/>
                        <a:pt x="731" y="1226"/>
                        <a:pt x="731" y="1228"/>
                      </a:cubicBezTo>
                      <a:cubicBezTo>
                        <a:pt x="731" y="1233"/>
                        <a:pt x="725" y="1235"/>
                        <a:pt x="725" y="1241"/>
                      </a:cubicBezTo>
                      <a:cubicBezTo>
                        <a:pt x="725" y="1246"/>
                        <a:pt x="729" y="1257"/>
                        <a:pt x="729" y="1263"/>
                      </a:cubicBezTo>
                      <a:cubicBezTo>
                        <a:pt x="729" y="1268"/>
                        <a:pt x="729" y="1268"/>
                        <a:pt x="729" y="1268"/>
                      </a:cubicBezTo>
                      <a:cubicBezTo>
                        <a:pt x="729" y="1274"/>
                        <a:pt x="737" y="1273"/>
                        <a:pt x="737" y="1280"/>
                      </a:cubicBezTo>
                      <a:cubicBezTo>
                        <a:pt x="737" y="1282"/>
                        <a:pt x="735" y="1284"/>
                        <a:pt x="735" y="1285"/>
                      </a:cubicBezTo>
                      <a:cubicBezTo>
                        <a:pt x="735" y="1286"/>
                        <a:pt x="736" y="1287"/>
                        <a:pt x="737" y="1287"/>
                      </a:cubicBezTo>
                      <a:cubicBezTo>
                        <a:pt x="737" y="1290"/>
                        <a:pt x="732" y="1289"/>
                        <a:pt x="732" y="1292"/>
                      </a:cubicBezTo>
                      <a:cubicBezTo>
                        <a:pt x="732" y="1293"/>
                        <a:pt x="733" y="1294"/>
                        <a:pt x="734" y="1295"/>
                      </a:cubicBezTo>
                      <a:cubicBezTo>
                        <a:pt x="738" y="1299"/>
                        <a:pt x="740" y="1304"/>
                        <a:pt x="748" y="1304"/>
                      </a:cubicBezTo>
                      <a:cubicBezTo>
                        <a:pt x="748" y="1305"/>
                        <a:pt x="748" y="1308"/>
                        <a:pt x="751" y="1308"/>
                      </a:cubicBezTo>
                      <a:cubicBezTo>
                        <a:pt x="756" y="1308"/>
                        <a:pt x="756" y="1308"/>
                        <a:pt x="756" y="1308"/>
                      </a:cubicBezTo>
                      <a:cubicBezTo>
                        <a:pt x="756" y="1313"/>
                        <a:pt x="762" y="1313"/>
                        <a:pt x="766" y="1315"/>
                      </a:cubicBezTo>
                      <a:cubicBezTo>
                        <a:pt x="770" y="1316"/>
                        <a:pt x="768" y="1324"/>
                        <a:pt x="775" y="1324"/>
                      </a:cubicBezTo>
                      <a:cubicBezTo>
                        <a:pt x="782" y="1324"/>
                        <a:pt x="782" y="1324"/>
                        <a:pt x="782" y="1324"/>
                      </a:cubicBezTo>
                      <a:cubicBezTo>
                        <a:pt x="783" y="1324"/>
                        <a:pt x="784" y="1323"/>
                        <a:pt x="785" y="1323"/>
                      </a:cubicBezTo>
                      <a:cubicBezTo>
                        <a:pt x="788" y="1323"/>
                        <a:pt x="788" y="1323"/>
                        <a:pt x="788" y="1323"/>
                      </a:cubicBezTo>
                      <a:cubicBezTo>
                        <a:pt x="791" y="1323"/>
                        <a:pt x="797" y="1317"/>
                        <a:pt x="802" y="1317"/>
                      </a:cubicBezTo>
                      <a:cubicBezTo>
                        <a:pt x="803" y="1317"/>
                        <a:pt x="805" y="1318"/>
                        <a:pt x="806" y="1316"/>
                      </a:cubicBezTo>
                      <a:cubicBezTo>
                        <a:pt x="799" y="1312"/>
                        <a:pt x="791" y="1310"/>
                        <a:pt x="785" y="1303"/>
                      </a:cubicBezTo>
                      <a:cubicBezTo>
                        <a:pt x="781" y="1299"/>
                        <a:pt x="782" y="1285"/>
                        <a:pt x="777" y="1282"/>
                      </a:cubicBezTo>
                      <a:cubicBezTo>
                        <a:pt x="775" y="1281"/>
                        <a:pt x="773" y="1278"/>
                        <a:pt x="773" y="1275"/>
                      </a:cubicBezTo>
                      <a:cubicBezTo>
                        <a:pt x="773" y="1269"/>
                        <a:pt x="774" y="1265"/>
                        <a:pt x="777" y="1261"/>
                      </a:cubicBezTo>
                      <a:cubicBezTo>
                        <a:pt x="780" y="1258"/>
                        <a:pt x="784" y="1260"/>
                        <a:pt x="786" y="1256"/>
                      </a:cubicBezTo>
                      <a:cubicBezTo>
                        <a:pt x="788" y="1252"/>
                        <a:pt x="787" y="1248"/>
                        <a:pt x="789" y="1245"/>
                      </a:cubicBezTo>
                      <a:cubicBezTo>
                        <a:pt x="793" y="1241"/>
                        <a:pt x="800" y="1240"/>
                        <a:pt x="800" y="1231"/>
                      </a:cubicBezTo>
                      <a:cubicBezTo>
                        <a:pt x="800" y="1222"/>
                        <a:pt x="788" y="1226"/>
                        <a:pt x="788" y="1214"/>
                      </a:cubicBezTo>
                      <a:cubicBezTo>
                        <a:pt x="788" y="1209"/>
                        <a:pt x="791" y="1205"/>
                        <a:pt x="796" y="1204"/>
                      </a:cubicBezTo>
                      <a:cubicBezTo>
                        <a:pt x="798" y="1203"/>
                        <a:pt x="803" y="1203"/>
                        <a:pt x="803" y="1200"/>
                      </a:cubicBezTo>
                      <a:cubicBezTo>
                        <a:pt x="805" y="1192"/>
                        <a:pt x="805" y="1186"/>
                        <a:pt x="810" y="1181"/>
                      </a:cubicBezTo>
                      <a:cubicBezTo>
                        <a:pt x="808" y="1180"/>
                        <a:pt x="807" y="1180"/>
                        <a:pt x="807" y="1176"/>
                      </a:cubicBezTo>
                      <a:cubicBezTo>
                        <a:pt x="810" y="1176"/>
                        <a:pt x="811" y="1179"/>
                        <a:pt x="814" y="1179"/>
                      </a:cubicBezTo>
                      <a:cubicBezTo>
                        <a:pt x="814" y="1179"/>
                        <a:pt x="817" y="1177"/>
                        <a:pt x="817" y="1175"/>
                      </a:cubicBezTo>
                      <a:cubicBezTo>
                        <a:pt x="817" y="1173"/>
                        <a:pt x="815" y="1173"/>
                        <a:pt x="814" y="1172"/>
                      </a:cubicBezTo>
                      <a:cubicBezTo>
                        <a:pt x="813" y="1172"/>
                        <a:pt x="812" y="1174"/>
                        <a:pt x="810" y="1174"/>
                      </a:cubicBezTo>
                      <a:cubicBezTo>
                        <a:pt x="808" y="1174"/>
                        <a:pt x="805" y="1166"/>
                        <a:pt x="805" y="1162"/>
                      </a:cubicBezTo>
                      <a:cubicBezTo>
                        <a:pt x="805" y="1160"/>
                        <a:pt x="805" y="1158"/>
                        <a:pt x="807" y="1158"/>
                      </a:cubicBezTo>
                      <a:cubicBezTo>
                        <a:pt x="813" y="1158"/>
                        <a:pt x="814" y="1162"/>
                        <a:pt x="820" y="1162"/>
                      </a:cubicBezTo>
                      <a:cubicBezTo>
                        <a:pt x="822" y="1162"/>
                        <a:pt x="826" y="1160"/>
                        <a:pt x="826" y="1159"/>
                      </a:cubicBezTo>
                      <a:cubicBezTo>
                        <a:pt x="826" y="1156"/>
                        <a:pt x="826" y="1156"/>
                        <a:pt x="826" y="1156"/>
                      </a:cubicBezTo>
                      <a:cubicBezTo>
                        <a:pt x="828" y="1151"/>
                        <a:pt x="825" y="1142"/>
                        <a:pt x="829" y="1138"/>
                      </a:cubicBezTo>
                      <a:cubicBezTo>
                        <a:pt x="831" y="1135"/>
                        <a:pt x="840" y="1139"/>
                        <a:pt x="845" y="1137"/>
                      </a:cubicBezTo>
                      <a:cubicBezTo>
                        <a:pt x="851" y="1135"/>
                        <a:pt x="857" y="1136"/>
                        <a:pt x="862" y="1131"/>
                      </a:cubicBezTo>
                      <a:cubicBezTo>
                        <a:pt x="865" y="1128"/>
                        <a:pt x="866" y="1126"/>
                        <a:pt x="869" y="1122"/>
                      </a:cubicBezTo>
                      <a:cubicBezTo>
                        <a:pt x="870" y="1119"/>
                        <a:pt x="870" y="1117"/>
                        <a:pt x="870" y="1114"/>
                      </a:cubicBezTo>
                      <a:cubicBezTo>
                        <a:pt x="870" y="1110"/>
                        <a:pt x="866" y="1110"/>
                        <a:pt x="865" y="1107"/>
                      </a:cubicBezTo>
                      <a:cubicBezTo>
                        <a:pt x="864" y="1103"/>
                        <a:pt x="864" y="1100"/>
                        <a:pt x="862" y="1097"/>
                      </a:cubicBezTo>
                      <a:cubicBezTo>
                        <a:pt x="861" y="1096"/>
                        <a:pt x="857" y="1095"/>
                        <a:pt x="857" y="1092"/>
                      </a:cubicBezTo>
                      <a:cubicBezTo>
                        <a:pt x="857" y="1091"/>
                        <a:pt x="858" y="1091"/>
                        <a:pt x="859" y="1091"/>
                      </a:cubicBezTo>
                      <a:cubicBezTo>
                        <a:pt x="863" y="1091"/>
                        <a:pt x="867" y="1094"/>
                        <a:pt x="871" y="1094"/>
                      </a:cubicBezTo>
                      <a:cubicBezTo>
                        <a:pt x="873" y="1094"/>
                        <a:pt x="879" y="1098"/>
                        <a:pt x="883" y="1098"/>
                      </a:cubicBezTo>
                      <a:cubicBezTo>
                        <a:pt x="896" y="1098"/>
                        <a:pt x="898" y="1082"/>
                        <a:pt x="903" y="1073"/>
                      </a:cubicBezTo>
                      <a:cubicBezTo>
                        <a:pt x="908" y="1065"/>
                        <a:pt x="914" y="1064"/>
                        <a:pt x="919" y="1056"/>
                      </a:cubicBezTo>
                      <a:cubicBezTo>
                        <a:pt x="921" y="1052"/>
                        <a:pt x="920" y="1050"/>
                        <a:pt x="922" y="1046"/>
                      </a:cubicBezTo>
                      <a:cubicBezTo>
                        <a:pt x="922" y="1046"/>
                        <a:pt x="922" y="1046"/>
                        <a:pt x="922" y="1046"/>
                      </a:cubicBezTo>
                      <a:cubicBezTo>
                        <a:pt x="925" y="1040"/>
                        <a:pt x="928" y="1034"/>
                        <a:pt x="933" y="1031"/>
                      </a:cubicBezTo>
                      <a:cubicBezTo>
                        <a:pt x="933" y="1017"/>
                        <a:pt x="933" y="1017"/>
                        <a:pt x="933" y="1017"/>
                      </a:cubicBezTo>
                      <a:cubicBezTo>
                        <a:pt x="933" y="1011"/>
                        <a:pt x="933" y="1007"/>
                        <a:pt x="936" y="1003"/>
                      </a:cubicBezTo>
                      <a:cubicBezTo>
                        <a:pt x="939" y="1000"/>
                        <a:pt x="942" y="1000"/>
                        <a:pt x="944" y="996"/>
                      </a:cubicBezTo>
                      <a:cubicBezTo>
                        <a:pt x="949" y="988"/>
                        <a:pt x="956" y="992"/>
                        <a:pt x="963" y="985"/>
                      </a:cubicBezTo>
                      <a:cubicBezTo>
                        <a:pt x="964" y="984"/>
                        <a:pt x="964" y="982"/>
                        <a:pt x="966" y="981"/>
                      </a:cubicBezTo>
                      <a:cubicBezTo>
                        <a:pt x="970" y="979"/>
                        <a:pt x="974" y="979"/>
                        <a:pt x="979" y="979"/>
                      </a:cubicBezTo>
                      <a:cubicBezTo>
                        <a:pt x="984" y="979"/>
                        <a:pt x="990" y="975"/>
                        <a:pt x="991" y="971"/>
                      </a:cubicBezTo>
                      <a:cubicBezTo>
                        <a:pt x="992" y="970"/>
                        <a:pt x="991" y="967"/>
                        <a:pt x="993" y="965"/>
                      </a:cubicBezTo>
                      <a:cubicBezTo>
                        <a:pt x="997" y="959"/>
                        <a:pt x="998" y="956"/>
                        <a:pt x="1002" y="948"/>
                      </a:cubicBezTo>
                      <a:cubicBezTo>
                        <a:pt x="1003" y="947"/>
                        <a:pt x="1004" y="941"/>
                        <a:pt x="1004" y="938"/>
                      </a:cubicBezTo>
                      <a:cubicBezTo>
                        <a:pt x="1004" y="936"/>
                        <a:pt x="1006" y="932"/>
                        <a:pt x="1007" y="931"/>
                      </a:cubicBezTo>
                      <a:cubicBezTo>
                        <a:pt x="1007" y="930"/>
                        <a:pt x="1008" y="929"/>
                        <a:pt x="1008" y="927"/>
                      </a:cubicBezTo>
                      <a:cubicBezTo>
                        <a:pt x="1008" y="923"/>
                        <a:pt x="1010" y="918"/>
                        <a:pt x="1010" y="913"/>
                      </a:cubicBezTo>
                      <a:cubicBezTo>
                        <a:pt x="1010" y="905"/>
                        <a:pt x="1006" y="895"/>
                        <a:pt x="1010" y="891"/>
                      </a:cubicBezTo>
                      <a:cubicBezTo>
                        <a:pt x="1013" y="888"/>
                        <a:pt x="1016" y="887"/>
                        <a:pt x="1019" y="882"/>
                      </a:cubicBezTo>
                      <a:cubicBezTo>
                        <a:pt x="1021" y="880"/>
                        <a:pt x="1022" y="879"/>
                        <a:pt x="1023" y="876"/>
                      </a:cubicBezTo>
                      <a:cubicBezTo>
                        <a:pt x="1031" y="864"/>
                        <a:pt x="1042" y="858"/>
                        <a:pt x="1042" y="835"/>
                      </a:cubicBezTo>
                      <a:cubicBezTo>
                        <a:pt x="1042" y="828"/>
                        <a:pt x="1041" y="822"/>
                        <a:pt x="1035" y="8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7" name="Freeform 106">
                  <a:extLst>
                    <a:ext uri="{FF2B5EF4-FFF2-40B4-BE49-F238E27FC236}">
                      <a16:creationId xmlns:a16="http://schemas.microsoft.com/office/drawing/2014/main" id="{EA10BE47-EBBC-414C-B7E7-E3A380BC9CA9}"/>
                    </a:ext>
                  </a:extLst>
                </p:cNvPr>
                <p:cNvSpPr/>
                <p:nvPr/>
              </p:nvSpPr>
              <p:spPr bwMode="auto">
                <a:xfrm>
                  <a:off x="3998913" y="2574926"/>
                  <a:ext cx="3175" cy="4763"/>
                </a:xfrm>
                <a:custGeom>
                  <a:avLst/>
                  <a:gdLst>
                    <a:gd name="T0" fmla="*/ 0 w 4"/>
                    <a:gd name="T1" fmla="*/ 0 h 6"/>
                    <a:gd name="T2" fmla="*/ 2 w 4"/>
                    <a:gd name="T3" fmla="*/ 6 h 6"/>
                    <a:gd name="T4" fmla="*/ 4 w 4"/>
                    <a:gd name="T5" fmla="*/ 4 h 6"/>
                    <a:gd name="T6" fmla="*/ 1 w 4"/>
                    <a:gd name="T7" fmla="*/ 0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cubicBezTo>
                        <a:pt x="0" y="2"/>
                        <a:pt x="0" y="6"/>
                        <a:pt x="2" y="6"/>
                      </a:cubicBezTo>
                      <a:cubicBezTo>
                        <a:pt x="3" y="6"/>
                        <a:pt x="4" y="5"/>
                        <a:pt x="4" y="4"/>
                      </a:cubicBezTo>
                      <a:cubicBezTo>
                        <a:pt x="4" y="2"/>
                        <a:pt x="3"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8" name="Freeform 107">
                  <a:extLst>
                    <a:ext uri="{FF2B5EF4-FFF2-40B4-BE49-F238E27FC236}">
                      <a16:creationId xmlns:a16="http://schemas.microsoft.com/office/drawing/2014/main" id="{F5086FDF-A13A-43A3-BC4A-AD7A06BC84BE}"/>
                    </a:ext>
                  </a:extLst>
                </p:cNvPr>
                <p:cNvSpPr/>
                <p:nvPr/>
              </p:nvSpPr>
              <p:spPr bwMode="auto">
                <a:xfrm>
                  <a:off x="3995738" y="2560638"/>
                  <a:ext cx="6350" cy="3175"/>
                </a:xfrm>
                <a:custGeom>
                  <a:avLst/>
                  <a:gdLst>
                    <a:gd name="T0" fmla="*/ 3 w 7"/>
                    <a:gd name="T1" fmla="*/ 0 h 3"/>
                    <a:gd name="T2" fmla="*/ 0 w 7"/>
                    <a:gd name="T3" fmla="*/ 3 h 3"/>
                    <a:gd name="T4" fmla="*/ 7 w 7"/>
                    <a:gd name="T5" fmla="*/ 3 h 3"/>
                    <a:gd name="T6" fmla="*/ 3 w 7"/>
                    <a:gd name="T7" fmla="*/ 0 h 3"/>
                  </a:gdLst>
                  <a:ahLst/>
                  <a:cxnLst>
                    <a:cxn ang="0">
                      <a:pos x="T0" y="T1"/>
                    </a:cxn>
                    <a:cxn ang="0">
                      <a:pos x="T2" y="T3"/>
                    </a:cxn>
                    <a:cxn ang="0">
                      <a:pos x="T4" y="T5"/>
                    </a:cxn>
                    <a:cxn ang="0">
                      <a:pos x="T6" y="T7"/>
                    </a:cxn>
                  </a:cxnLst>
                  <a:rect l="0" t="0" r="r" b="b"/>
                  <a:pathLst>
                    <a:path w="7" h="3">
                      <a:moveTo>
                        <a:pt x="3" y="0"/>
                      </a:moveTo>
                      <a:cubicBezTo>
                        <a:pt x="2" y="0"/>
                        <a:pt x="0" y="2"/>
                        <a:pt x="0" y="3"/>
                      </a:cubicBezTo>
                      <a:cubicBezTo>
                        <a:pt x="1" y="3"/>
                        <a:pt x="4" y="3"/>
                        <a:pt x="7" y="3"/>
                      </a:cubicBezTo>
                      <a:cubicBezTo>
                        <a:pt x="6" y="2"/>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9" name="Freeform 108">
                  <a:extLst>
                    <a:ext uri="{FF2B5EF4-FFF2-40B4-BE49-F238E27FC236}">
                      <a16:creationId xmlns:a16="http://schemas.microsoft.com/office/drawing/2014/main" id="{ACAF1E73-49F4-496A-AB09-46FE8BB317CC}"/>
                    </a:ext>
                  </a:extLst>
                </p:cNvPr>
                <p:cNvSpPr/>
                <p:nvPr/>
              </p:nvSpPr>
              <p:spPr bwMode="auto">
                <a:xfrm>
                  <a:off x="4005263" y="2563813"/>
                  <a:ext cx="1588" cy="3175"/>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1"/>
                        <a:pt x="0" y="3"/>
                        <a:pt x="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0" name="Freeform 109">
                  <a:extLst>
                    <a:ext uri="{FF2B5EF4-FFF2-40B4-BE49-F238E27FC236}">
                      <a16:creationId xmlns:a16="http://schemas.microsoft.com/office/drawing/2014/main" id="{BCCABBEF-DD25-4858-9454-9C2F47EA2D2D}"/>
                    </a:ext>
                  </a:extLst>
                </p:cNvPr>
                <p:cNvSpPr/>
                <p:nvPr/>
              </p:nvSpPr>
              <p:spPr bwMode="auto">
                <a:xfrm>
                  <a:off x="4029075" y="2601913"/>
                  <a:ext cx="3175" cy="3175"/>
                </a:xfrm>
                <a:custGeom>
                  <a:avLst/>
                  <a:gdLst>
                    <a:gd name="T0" fmla="*/ 5 w 5"/>
                    <a:gd name="T1" fmla="*/ 3 h 5"/>
                    <a:gd name="T2" fmla="*/ 5 w 5"/>
                    <a:gd name="T3" fmla="*/ 0 h 5"/>
                    <a:gd name="T4" fmla="*/ 0 w 5"/>
                    <a:gd name="T5" fmla="*/ 3 h 5"/>
                    <a:gd name="T6" fmla="*/ 0 w 5"/>
                    <a:gd name="T7" fmla="*/ 5 h 5"/>
                    <a:gd name="T8" fmla="*/ 1 w 5"/>
                    <a:gd name="T9" fmla="*/ 5 h 5"/>
                    <a:gd name="T10" fmla="*/ 5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5" y="3"/>
                      </a:moveTo>
                      <a:cubicBezTo>
                        <a:pt x="5" y="0"/>
                        <a:pt x="5" y="0"/>
                        <a:pt x="5" y="0"/>
                      </a:cubicBezTo>
                      <a:cubicBezTo>
                        <a:pt x="4" y="2"/>
                        <a:pt x="2" y="4"/>
                        <a:pt x="0" y="3"/>
                      </a:cubicBezTo>
                      <a:cubicBezTo>
                        <a:pt x="0" y="5"/>
                        <a:pt x="0" y="5"/>
                        <a:pt x="0" y="5"/>
                      </a:cubicBezTo>
                      <a:cubicBezTo>
                        <a:pt x="0" y="5"/>
                        <a:pt x="0" y="5"/>
                        <a:pt x="1" y="5"/>
                      </a:cubicBezTo>
                      <a:cubicBezTo>
                        <a:pt x="2" y="5"/>
                        <a:pt x="4" y="4"/>
                        <a:pt x="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1" name="Freeform 110">
                  <a:extLst>
                    <a:ext uri="{FF2B5EF4-FFF2-40B4-BE49-F238E27FC236}">
                      <a16:creationId xmlns:a16="http://schemas.microsoft.com/office/drawing/2014/main" id="{E343455A-922F-473A-8068-F8BBFACF5D59}"/>
                    </a:ext>
                  </a:extLst>
                </p:cNvPr>
                <p:cNvSpPr/>
                <p:nvPr/>
              </p:nvSpPr>
              <p:spPr bwMode="auto">
                <a:xfrm>
                  <a:off x="3643313" y="2305051"/>
                  <a:ext cx="11113" cy="15875"/>
                </a:xfrm>
                <a:custGeom>
                  <a:avLst/>
                  <a:gdLst>
                    <a:gd name="T0" fmla="*/ 12 w 14"/>
                    <a:gd name="T1" fmla="*/ 20 h 20"/>
                    <a:gd name="T2" fmla="*/ 14 w 14"/>
                    <a:gd name="T3" fmla="*/ 17 h 20"/>
                    <a:gd name="T4" fmla="*/ 7 w 14"/>
                    <a:gd name="T5" fmla="*/ 1 h 20"/>
                    <a:gd name="T6" fmla="*/ 0 w 14"/>
                    <a:gd name="T7" fmla="*/ 8 h 20"/>
                    <a:gd name="T8" fmla="*/ 6 w 14"/>
                    <a:gd name="T9" fmla="*/ 8 h 20"/>
                    <a:gd name="T10" fmla="*/ 6 w 14"/>
                    <a:gd name="T11" fmla="*/ 14 h 20"/>
                    <a:gd name="T12" fmla="*/ 12 w 1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4" h="20">
                      <a:moveTo>
                        <a:pt x="12" y="20"/>
                      </a:moveTo>
                      <a:cubicBezTo>
                        <a:pt x="13" y="20"/>
                        <a:pt x="14" y="20"/>
                        <a:pt x="14" y="17"/>
                      </a:cubicBezTo>
                      <a:cubicBezTo>
                        <a:pt x="14" y="11"/>
                        <a:pt x="7" y="10"/>
                        <a:pt x="7" y="1"/>
                      </a:cubicBezTo>
                      <a:cubicBezTo>
                        <a:pt x="2" y="0"/>
                        <a:pt x="0" y="0"/>
                        <a:pt x="0" y="8"/>
                      </a:cubicBezTo>
                      <a:cubicBezTo>
                        <a:pt x="4" y="5"/>
                        <a:pt x="2" y="7"/>
                        <a:pt x="6" y="8"/>
                      </a:cubicBezTo>
                      <a:cubicBezTo>
                        <a:pt x="6" y="9"/>
                        <a:pt x="6" y="12"/>
                        <a:pt x="6" y="14"/>
                      </a:cubicBezTo>
                      <a:cubicBezTo>
                        <a:pt x="6" y="14"/>
                        <a:pt x="9" y="20"/>
                        <a:pt x="12"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2" name="Freeform 111">
                  <a:extLst>
                    <a:ext uri="{FF2B5EF4-FFF2-40B4-BE49-F238E27FC236}">
                      <a16:creationId xmlns:a16="http://schemas.microsoft.com/office/drawing/2014/main" id="{7AACC5B7-2E12-47E3-9DF1-E010D90AEA05}"/>
                    </a:ext>
                  </a:extLst>
                </p:cNvPr>
                <p:cNvSpPr/>
                <p:nvPr/>
              </p:nvSpPr>
              <p:spPr bwMode="auto">
                <a:xfrm>
                  <a:off x="3627438" y="2286001"/>
                  <a:ext cx="11113" cy="19050"/>
                </a:xfrm>
                <a:custGeom>
                  <a:avLst/>
                  <a:gdLst>
                    <a:gd name="T0" fmla="*/ 12 w 14"/>
                    <a:gd name="T1" fmla="*/ 13 h 24"/>
                    <a:gd name="T2" fmla="*/ 9 w 14"/>
                    <a:gd name="T3" fmla="*/ 13 h 24"/>
                    <a:gd name="T4" fmla="*/ 9 w 14"/>
                    <a:gd name="T5" fmla="*/ 0 h 24"/>
                    <a:gd name="T6" fmla="*/ 3 w 14"/>
                    <a:gd name="T7" fmla="*/ 0 h 24"/>
                    <a:gd name="T8" fmla="*/ 0 w 14"/>
                    <a:gd name="T9" fmla="*/ 3 h 24"/>
                    <a:gd name="T10" fmla="*/ 7 w 14"/>
                    <a:gd name="T11" fmla="*/ 12 h 24"/>
                    <a:gd name="T12" fmla="*/ 11 w 14"/>
                    <a:gd name="T13" fmla="*/ 24 h 24"/>
                    <a:gd name="T14" fmla="*/ 12 w 14"/>
                    <a:gd name="T15" fmla="*/ 1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4">
                      <a:moveTo>
                        <a:pt x="12" y="13"/>
                      </a:moveTo>
                      <a:cubicBezTo>
                        <a:pt x="11" y="13"/>
                        <a:pt x="9" y="14"/>
                        <a:pt x="9" y="13"/>
                      </a:cubicBezTo>
                      <a:cubicBezTo>
                        <a:pt x="8" y="8"/>
                        <a:pt x="9" y="8"/>
                        <a:pt x="9" y="0"/>
                      </a:cubicBezTo>
                      <a:cubicBezTo>
                        <a:pt x="5" y="2"/>
                        <a:pt x="8" y="0"/>
                        <a:pt x="3" y="0"/>
                      </a:cubicBezTo>
                      <a:cubicBezTo>
                        <a:pt x="2" y="0"/>
                        <a:pt x="0" y="0"/>
                        <a:pt x="0" y="3"/>
                      </a:cubicBezTo>
                      <a:cubicBezTo>
                        <a:pt x="0" y="8"/>
                        <a:pt x="3" y="11"/>
                        <a:pt x="7" y="12"/>
                      </a:cubicBezTo>
                      <a:cubicBezTo>
                        <a:pt x="7" y="17"/>
                        <a:pt x="8" y="21"/>
                        <a:pt x="11" y="24"/>
                      </a:cubicBezTo>
                      <a:cubicBezTo>
                        <a:pt x="14" y="21"/>
                        <a:pt x="11" y="17"/>
                        <a:pt x="12"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3" name="Freeform 112">
                  <a:extLst>
                    <a:ext uri="{FF2B5EF4-FFF2-40B4-BE49-F238E27FC236}">
                      <a16:creationId xmlns:a16="http://schemas.microsoft.com/office/drawing/2014/main" id="{0A57F581-079C-439B-8C33-D5CF830F56EF}"/>
                    </a:ext>
                  </a:extLst>
                </p:cNvPr>
                <p:cNvSpPr/>
                <p:nvPr/>
              </p:nvSpPr>
              <p:spPr bwMode="auto">
                <a:xfrm>
                  <a:off x="3735388" y="2097088"/>
                  <a:ext cx="119063" cy="69850"/>
                </a:xfrm>
                <a:custGeom>
                  <a:avLst/>
                  <a:gdLst>
                    <a:gd name="T0" fmla="*/ 134 w 145"/>
                    <a:gd name="T1" fmla="*/ 66 h 84"/>
                    <a:gd name="T2" fmla="*/ 145 w 145"/>
                    <a:gd name="T3" fmla="*/ 64 h 84"/>
                    <a:gd name="T4" fmla="*/ 116 w 145"/>
                    <a:gd name="T5" fmla="*/ 43 h 84"/>
                    <a:gd name="T6" fmla="*/ 109 w 145"/>
                    <a:gd name="T7" fmla="*/ 17 h 84"/>
                    <a:gd name="T8" fmla="*/ 115 w 145"/>
                    <a:gd name="T9" fmla="*/ 6 h 84"/>
                    <a:gd name="T10" fmla="*/ 105 w 145"/>
                    <a:gd name="T11" fmla="*/ 0 h 84"/>
                    <a:gd name="T12" fmla="*/ 97 w 145"/>
                    <a:gd name="T13" fmla="*/ 5 h 84"/>
                    <a:gd name="T14" fmla="*/ 97 w 145"/>
                    <a:gd name="T15" fmla="*/ 8 h 84"/>
                    <a:gd name="T16" fmla="*/ 90 w 145"/>
                    <a:gd name="T17" fmla="*/ 8 h 84"/>
                    <a:gd name="T18" fmla="*/ 85 w 145"/>
                    <a:gd name="T19" fmla="*/ 12 h 84"/>
                    <a:gd name="T20" fmla="*/ 91 w 145"/>
                    <a:gd name="T21" fmla="*/ 33 h 84"/>
                    <a:gd name="T22" fmla="*/ 87 w 145"/>
                    <a:gd name="T23" fmla="*/ 36 h 84"/>
                    <a:gd name="T24" fmla="*/ 83 w 145"/>
                    <a:gd name="T25" fmla="*/ 24 h 84"/>
                    <a:gd name="T26" fmla="*/ 74 w 145"/>
                    <a:gd name="T27" fmla="*/ 16 h 84"/>
                    <a:gd name="T28" fmla="*/ 68 w 145"/>
                    <a:gd name="T29" fmla="*/ 16 h 84"/>
                    <a:gd name="T30" fmla="*/ 69 w 145"/>
                    <a:gd name="T31" fmla="*/ 21 h 84"/>
                    <a:gd name="T32" fmla="*/ 61 w 145"/>
                    <a:gd name="T33" fmla="*/ 23 h 84"/>
                    <a:gd name="T34" fmla="*/ 48 w 145"/>
                    <a:gd name="T35" fmla="*/ 14 h 84"/>
                    <a:gd name="T36" fmla="*/ 40 w 145"/>
                    <a:gd name="T37" fmla="*/ 20 h 84"/>
                    <a:gd name="T38" fmla="*/ 35 w 145"/>
                    <a:gd name="T39" fmla="*/ 9 h 84"/>
                    <a:gd name="T40" fmla="*/ 0 w 145"/>
                    <a:gd name="T41" fmla="*/ 35 h 84"/>
                    <a:gd name="T42" fmla="*/ 8 w 145"/>
                    <a:gd name="T43" fmla="*/ 41 h 84"/>
                    <a:gd name="T44" fmla="*/ 18 w 145"/>
                    <a:gd name="T45" fmla="*/ 41 h 84"/>
                    <a:gd name="T46" fmla="*/ 7 w 145"/>
                    <a:gd name="T47" fmla="*/ 48 h 84"/>
                    <a:gd name="T48" fmla="*/ 28 w 145"/>
                    <a:gd name="T49" fmla="*/ 53 h 84"/>
                    <a:gd name="T50" fmla="*/ 43 w 145"/>
                    <a:gd name="T51" fmla="*/ 53 h 84"/>
                    <a:gd name="T52" fmla="*/ 50 w 145"/>
                    <a:gd name="T53" fmla="*/ 56 h 84"/>
                    <a:gd name="T54" fmla="*/ 41 w 145"/>
                    <a:gd name="T55" fmla="*/ 57 h 84"/>
                    <a:gd name="T56" fmla="*/ 14 w 145"/>
                    <a:gd name="T57" fmla="*/ 64 h 84"/>
                    <a:gd name="T58" fmla="*/ 27 w 145"/>
                    <a:gd name="T59" fmla="*/ 75 h 84"/>
                    <a:gd name="T60" fmla="*/ 42 w 145"/>
                    <a:gd name="T61" fmla="*/ 76 h 84"/>
                    <a:gd name="T62" fmla="*/ 47 w 145"/>
                    <a:gd name="T63" fmla="*/ 84 h 84"/>
                    <a:gd name="T64" fmla="*/ 72 w 145"/>
                    <a:gd name="T65" fmla="*/ 84 h 84"/>
                    <a:gd name="T66" fmla="*/ 91 w 145"/>
                    <a:gd name="T67" fmla="*/ 78 h 84"/>
                    <a:gd name="T68" fmla="*/ 99 w 145"/>
                    <a:gd name="T69" fmla="*/ 72 h 84"/>
                    <a:gd name="T70" fmla="*/ 121 w 145"/>
                    <a:gd name="T71" fmla="*/ 82 h 84"/>
                    <a:gd name="T72" fmla="*/ 137 w 145"/>
                    <a:gd name="T73" fmla="*/ 76 h 84"/>
                    <a:gd name="T74" fmla="*/ 134 w 145"/>
                    <a:gd name="T75" fmla="*/ 72 h 84"/>
                    <a:gd name="T76" fmla="*/ 130 w 145"/>
                    <a:gd name="T77" fmla="*/ 69 h 84"/>
                    <a:gd name="T78" fmla="*/ 134 w 145"/>
                    <a:gd name="T79" fmla="*/ 6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84">
                      <a:moveTo>
                        <a:pt x="134" y="66"/>
                      </a:moveTo>
                      <a:cubicBezTo>
                        <a:pt x="139" y="66"/>
                        <a:pt x="140" y="67"/>
                        <a:pt x="145" y="64"/>
                      </a:cubicBezTo>
                      <a:cubicBezTo>
                        <a:pt x="139" y="59"/>
                        <a:pt x="116" y="52"/>
                        <a:pt x="116" y="43"/>
                      </a:cubicBezTo>
                      <a:cubicBezTo>
                        <a:pt x="116" y="35"/>
                        <a:pt x="109" y="28"/>
                        <a:pt x="109" y="17"/>
                      </a:cubicBezTo>
                      <a:cubicBezTo>
                        <a:pt x="109" y="14"/>
                        <a:pt x="115" y="11"/>
                        <a:pt x="115" y="6"/>
                      </a:cubicBezTo>
                      <a:cubicBezTo>
                        <a:pt x="115" y="2"/>
                        <a:pt x="110" y="0"/>
                        <a:pt x="105" y="0"/>
                      </a:cubicBezTo>
                      <a:cubicBezTo>
                        <a:pt x="101" y="0"/>
                        <a:pt x="97" y="2"/>
                        <a:pt x="97" y="5"/>
                      </a:cubicBezTo>
                      <a:cubicBezTo>
                        <a:pt x="97" y="6"/>
                        <a:pt x="97" y="7"/>
                        <a:pt x="97" y="8"/>
                      </a:cubicBezTo>
                      <a:cubicBezTo>
                        <a:pt x="93" y="10"/>
                        <a:pt x="94" y="8"/>
                        <a:pt x="90" y="8"/>
                      </a:cubicBezTo>
                      <a:cubicBezTo>
                        <a:pt x="87" y="8"/>
                        <a:pt x="85" y="9"/>
                        <a:pt x="85" y="12"/>
                      </a:cubicBezTo>
                      <a:cubicBezTo>
                        <a:pt x="85" y="15"/>
                        <a:pt x="89" y="29"/>
                        <a:pt x="91" y="33"/>
                      </a:cubicBezTo>
                      <a:cubicBezTo>
                        <a:pt x="90" y="34"/>
                        <a:pt x="90" y="36"/>
                        <a:pt x="87" y="36"/>
                      </a:cubicBezTo>
                      <a:cubicBezTo>
                        <a:pt x="82" y="36"/>
                        <a:pt x="84" y="28"/>
                        <a:pt x="83" y="24"/>
                      </a:cubicBezTo>
                      <a:cubicBezTo>
                        <a:pt x="81" y="21"/>
                        <a:pt x="77" y="17"/>
                        <a:pt x="74" y="16"/>
                      </a:cubicBezTo>
                      <a:cubicBezTo>
                        <a:pt x="68" y="16"/>
                        <a:pt x="68" y="16"/>
                        <a:pt x="68" y="16"/>
                      </a:cubicBezTo>
                      <a:cubicBezTo>
                        <a:pt x="68" y="17"/>
                        <a:pt x="69" y="18"/>
                        <a:pt x="69" y="21"/>
                      </a:cubicBezTo>
                      <a:cubicBezTo>
                        <a:pt x="66" y="22"/>
                        <a:pt x="64" y="23"/>
                        <a:pt x="61" y="23"/>
                      </a:cubicBezTo>
                      <a:cubicBezTo>
                        <a:pt x="59" y="18"/>
                        <a:pt x="56" y="14"/>
                        <a:pt x="48" y="14"/>
                      </a:cubicBezTo>
                      <a:cubicBezTo>
                        <a:pt x="44" y="14"/>
                        <a:pt x="42" y="18"/>
                        <a:pt x="40" y="20"/>
                      </a:cubicBezTo>
                      <a:cubicBezTo>
                        <a:pt x="39" y="18"/>
                        <a:pt x="39" y="9"/>
                        <a:pt x="35" y="9"/>
                      </a:cubicBezTo>
                      <a:cubicBezTo>
                        <a:pt x="25" y="9"/>
                        <a:pt x="0" y="20"/>
                        <a:pt x="0" y="35"/>
                      </a:cubicBezTo>
                      <a:cubicBezTo>
                        <a:pt x="0" y="36"/>
                        <a:pt x="5" y="41"/>
                        <a:pt x="8" y="41"/>
                      </a:cubicBezTo>
                      <a:cubicBezTo>
                        <a:pt x="12" y="41"/>
                        <a:pt x="14" y="40"/>
                        <a:pt x="18" y="41"/>
                      </a:cubicBezTo>
                      <a:cubicBezTo>
                        <a:pt x="15" y="44"/>
                        <a:pt x="7" y="41"/>
                        <a:pt x="7" y="48"/>
                      </a:cubicBezTo>
                      <a:cubicBezTo>
                        <a:pt x="7" y="56"/>
                        <a:pt x="22" y="53"/>
                        <a:pt x="28" y="53"/>
                      </a:cubicBezTo>
                      <a:cubicBezTo>
                        <a:pt x="43" y="53"/>
                        <a:pt x="43" y="53"/>
                        <a:pt x="43" y="53"/>
                      </a:cubicBezTo>
                      <a:cubicBezTo>
                        <a:pt x="46" y="53"/>
                        <a:pt x="48" y="55"/>
                        <a:pt x="50" y="56"/>
                      </a:cubicBezTo>
                      <a:cubicBezTo>
                        <a:pt x="46" y="57"/>
                        <a:pt x="45" y="57"/>
                        <a:pt x="41" y="57"/>
                      </a:cubicBezTo>
                      <a:cubicBezTo>
                        <a:pt x="29" y="57"/>
                        <a:pt x="20" y="59"/>
                        <a:pt x="14" y="64"/>
                      </a:cubicBezTo>
                      <a:cubicBezTo>
                        <a:pt x="16" y="68"/>
                        <a:pt x="21" y="75"/>
                        <a:pt x="27" y="75"/>
                      </a:cubicBezTo>
                      <a:cubicBezTo>
                        <a:pt x="31" y="75"/>
                        <a:pt x="39" y="74"/>
                        <a:pt x="42" y="76"/>
                      </a:cubicBezTo>
                      <a:cubicBezTo>
                        <a:pt x="45" y="79"/>
                        <a:pt x="42" y="84"/>
                        <a:pt x="47" y="84"/>
                      </a:cubicBezTo>
                      <a:cubicBezTo>
                        <a:pt x="72" y="84"/>
                        <a:pt x="72" y="84"/>
                        <a:pt x="72" y="84"/>
                      </a:cubicBezTo>
                      <a:cubicBezTo>
                        <a:pt x="77" y="79"/>
                        <a:pt x="84" y="82"/>
                        <a:pt x="91" y="78"/>
                      </a:cubicBezTo>
                      <a:cubicBezTo>
                        <a:pt x="96" y="76"/>
                        <a:pt x="94" y="72"/>
                        <a:pt x="99" y="72"/>
                      </a:cubicBezTo>
                      <a:cubicBezTo>
                        <a:pt x="107" y="72"/>
                        <a:pt x="110" y="82"/>
                        <a:pt x="121" y="82"/>
                      </a:cubicBezTo>
                      <a:cubicBezTo>
                        <a:pt x="128" y="82"/>
                        <a:pt x="134" y="82"/>
                        <a:pt x="137" y="76"/>
                      </a:cubicBezTo>
                      <a:cubicBezTo>
                        <a:pt x="136" y="75"/>
                        <a:pt x="134" y="74"/>
                        <a:pt x="134" y="72"/>
                      </a:cubicBezTo>
                      <a:cubicBezTo>
                        <a:pt x="133" y="72"/>
                        <a:pt x="130" y="72"/>
                        <a:pt x="130" y="69"/>
                      </a:cubicBezTo>
                      <a:cubicBezTo>
                        <a:pt x="130" y="67"/>
                        <a:pt x="131" y="66"/>
                        <a:pt x="134" y="6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4" name="Freeform 113">
                  <a:extLst>
                    <a:ext uri="{FF2B5EF4-FFF2-40B4-BE49-F238E27FC236}">
                      <a16:creationId xmlns:a16="http://schemas.microsoft.com/office/drawing/2014/main" id="{0E25FD03-B8C8-4FBB-81A1-A1338C9C5814}"/>
                    </a:ext>
                  </a:extLst>
                </p:cNvPr>
                <p:cNvSpPr/>
                <p:nvPr/>
              </p:nvSpPr>
              <p:spPr bwMode="auto">
                <a:xfrm>
                  <a:off x="3692525" y="2085976"/>
                  <a:ext cx="65088" cy="49213"/>
                </a:xfrm>
                <a:custGeom>
                  <a:avLst/>
                  <a:gdLst>
                    <a:gd name="T0" fmla="*/ 13 w 81"/>
                    <a:gd name="T1" fmla="*/ 50 h 60"/>
                    <a:gd name="T2" fmla="*/ 17 w 81"/>
                    <a:gd name="T3" fmla="*/ 57 h 60"/>
                    <a:gd name="T4" fmla="*/ 21 w 81"/>
                    <a:gd name="T5" fmla="*/ 60 h 60"/>
                    <a:gd name="T6" fmla="*/ 43 w 81"/>
                    <a:gd name="T7" fmla="*/ 50 h 60"/>
                    <a:gd name="T8" fmla="*/ 63 w 81"/>
                    <a:gd name="T9" fmla="*/ 27 h 60"/>
                    <a:gd name="T10" fmla="*/ 81 w 81"/>
                    <a:gd name="T11" fmla="*/ 20 h 60"/>
                    <a:gd name="T12" fmla="*/ 61 w 81"/>
                    <a:gd name="T13" fmla="*/ 7 h 60"/>
                    <a:gd name="T14" fmla="*/ 52 w 81"/>
                    <a:gd name="T15" fmla="*/ 8 h 60"/>
                    <a:gd name="T16" fmla="*/ 37 w 81"/>
                    <a:gd name="T17" fmla="*/ 1 h 60"/>
                    <a:gd name="T18" fmla="*/ 26 w 81"/>
                    <a:gd name="T19" fmla="*/ 4 h 60"/>
                    <a:gd name="T20" fmla="*/ 10 w 81"/>
                    <a:gd name="T21" fmla="*/ 4 h 60"/>
                    <a:gd name="T22" fmla="*/ 14 w 81"/>
                    <a:gd name="T23" fmla="*/ 14 h 60"/>
                    <a:gd name="T24" fmla="*/ 0 w 81"/>
                    <a:gd name="T25" fmla="*/ 44 h 60"/>
                    <a:gd name="T26" fmla="*/ 13 w 81"/>
                    <a:gd name="T27"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60">
                      <a:moveTo>
                        <a:pt x="13" y="50"/>
                      </a:moveTo>
                      <a:cubicBezTo>
                        <a:pt x="14" y="52"/>
                        <a:pt x="16" y="57"/>
                        <a:pt x="17" y="57"/>
                      </a:cubicBezTo>
                      <a:cubicBezTo>
                        <a:pt x="19" y="57"/>
                        <a:pt x="20" y="60"/>
                        <a:pt x="21" y="60"/>
                      </a:cubicBezTo>
                      <a:cubicBezTo>
                        <a:pt x="24" y="60"/>
                        <a:pt x="43" y="52"/>
                        <a:pt x="43" y="50"/>
                      </a:cubicBezTo>
                      <a:cubicBezTo>
                        <a:pt x="43" y="42"/>
                        <a:pt x="55" y="30"/>
                        <a:pt x="63" y="27"/>
                      </a:cubicBezTo>
                      <a:cubicBezTo>
                        <a:pt x="66" y="26"/>
                        <a:pt x="81" y="23"/>
                        <a:pt x="81" y="20"/>
                      </a:cubicBezTo>
                      <a:cubicBezTo>
                        <a:pt x="81" y="13"/>
                        <a:pt x="67" y="7"/>
                        <a:pt x="61" y="7"/>
                      </a:cubicBezTo>
                      <a:cubicBezTo>
                        <a:pt x="58" y="7"/>
                        <a:pt x="54" y="10"/>
                        <a:pt x="52" y="8"/>
                      </a:cubicBezTo>
                      <a:cubicBezTo>
                        <a:pt x="46" y="7"/>
                        <a:pt x="43" y="3"/>
                        <a:pt x="37" y="1"/>
                      </a:cubicBezTo>
                      <a:cubicBezTo>
                        <a:pt x="32" y="0"/>
                        <a:pt x="29" y="4"/>
                        <a:pt x="26" y="4"/>
                      </a:cubicBezTo>
                      <a:cubicBezTo>
                        <a:pt x="20" y="4"/>
                        <a:pt x="17" y="0"/>
                        <a:pt x="10" y="4"/>
                      </a:cubicBezTo>
                      <a:cubicBezTo>
                        <a:pt x="10" y="7"/>
                        <a:pt x="14" y="12"/>
                        <a:pt x="14" y="14"/>
                      </a:cubicBezTo>
                      <a:cubicBezTo>
                        <a:pt x="14" y="25"/>
                        <a:pt x="0" y="34"/>
                        <a:pt x="0" y="44"/>
                      </a:cubicBezTo>
                      <a:cubicBezTo>
                        <a:pt x="0" y="48"/>
                        <a:pt x="11" y="47"/>
                        <a:pt x="13" y="5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5" name="Freeform 114">
                  <a:extLst>
                    <a:ext uri="{FF2B5EF4-FFF2-40B4-BE49-F238E27FC236}">
                      <a16:creationId xmlns:a16="http://schemas.microsoft.com/office/drawing/2014/main" id="{1534A8D0-8929-4529-92D2-06A32F18224D}"/>
                    </a:ext>
                  </a:extLst>
                </p:cNvPr>
                <p:cNvSpPr/>
                <p:nvPr/>
              </p:nvSpPr>
              <p:spPr bwMode="auto">
                <a:xfrm>
                  <a:off x="3744913" y="2052638"/>
                  <a:ext cx="77788" cy="36513"/>
                </a:xfrm>
                <a:custGeom>
                  <a:avLst/>
                  <a:gdLst>
                    <a:gd name="T0" fmla="*/ 16 w 96"/>
                    <a:gd name="T1" fmla="*/ 12 h 46"/>
                    <a:gd name="T2" fmla="*/ 16 w 96"/>
                    <a:gd name="T3" fmla="*/ 12 h 46"/>
                    <a:gd name="T4" fmla="*/ 10 w 96"/>
                    <a:gd name="T5" fmla="*/ 15 h 46"/>
                    <a:gd name="T6" fmla="*/ 13 w 96"/>
                    <a:gd name="T7" fmla="*/ 17 h 46"/>
                    <a:gd name="T8" fmla="*/ 12 w 96"/>
                    <a:gd name="T9" fmla="*/ 16 h 46"/>
                    <a:gd name="T10" fmla="*/ 7 w 96"/>
                    <a:gd name="T11" fmla="*/ 16 h 46"/>
                    <a:gd name="T12" fmla="*/ 7 w 96"/>
                    <a:gd name="T13" fmla="*/ 21 h 46"/>
                    <a:gd name="T14" fmla="*/ 10 w 96"/>
                    <a:gd name="T15" fmla="*/ 22 h 46"/>
                    <a:gd name="T16" fmla="*/ 7 w 96"/>
                    <a:gd name="T17" fmla="*/ 22 h 46"/>
                    <a:gd name="T18" fmla="*/ 0 w 96"/>
                    <a:gd name="T19" fmla="*/ 25 h 46"/>
                    <a:gd name="T20" fmla="*/ 0 w 96"/>
                    <a:gd name="T21" fmla="*/ 30 h 46"/>
                    <a:gd name="T22" fmla="*/ 4 w 96"/>
                    <a:gd name="T23" fmla="*/ 34 h 46"/>
                    <a:gd name="T24" fmla="*/ 14 w 96"/>
                    <a:gd name="T25" fmla="*/ 36 h 46"/>
                    <a:gd name="T26" fmla="*/ 25 w 96"/>
                    <a:gd name="T27" fmla="*/ 34 h 46"/>
                    <a:gd name="T28" fmla="*/ 28 w 96"/>
                    <a:gd name="T29" fmla="*/ 30 h 46"/>
                    <a:gd name="T30" fmla="*/ 33 w 96"/>
                    <a:gd name="T31" fmla="*/ 37 h 46"/>
                    <a:gd name="T32" fmla="*/ 25 w 96"/>
                    <a:gd name="T33" fmla="*/ 41 h 46"/>
                    <a:gd name="T34" fmla="*/ 33 w 96"/>
                    <a:gd name="T35" fmla="*/ 46 h 46"/>
                    <a:gd name="T36" fmla="*/ 51 w 96"/>
                    <a:gd name="T37" fmla="*/ 41 h 46"/>
                    <a:gd name="T38" fmla="*/ 69 w 96"/>
                    <a:gd name="T39" fmla="*/ 36 h 46"/>
                    <a:gd name="T40" fmla="*/ 87 w 96"/>
                    <a:gd name="T41" fmla="*/ 36 h 46"/>
                    <a:gd name="T42" fmla="*/ 96 w 96"/>
                    <a:gd name="T43" fmla="*/ 22 h 46"/>
                    <a:gd name="T44" fmla="*/ 90 w 96"/>
                    <a:gd name="T45" fmla="*/ 14 h 46"/>
                    <a:gd name="T46" fmla="*/ 83 w 96"/>
                    <a:gd name="T47" fmla="*/ 18 h 46"/>
                    <a:gd name="T48" fmla="*/ 72 w 96"/>
                    <a:gd name="T49" fmla="*/ 7 h 46"/>
                    <a:gd name="T50" fmla="*/ 72 w 96"/>
                    <a:gd name="T51" fmla="*/ 3 h 46"/>
                    <a:gd name="T52" fmla="*/ 67 w 96"/>
                    <a:gd name="T53" fmla="*/ 0 h 46"/>
                    <a:gd name="T54" fmla="*/ 57 w 96"/>
                    <a:gd name="T55" fmla="*/ 10 h 46"/>
                    <a:gd name="T56" fmla="*/ 64 w 96"/>
                    <a:gd name="T57" fmla="*/ 15 h 46"/>
                    <a:gd name="T58" fmla="*/ 64 w 96"/>
                    <a:gd name="T59" fmla="*/ 19 h 46"/>
                    <a:gd name="T60" fmla="*/ 61 w 96"/>
                    <a:gd name="T61" fmla="*/ 20 h 46"/>
                    <a:gd name="T62" fmla="*/ 67 w 96"/>
                    <a:gd name="T63" fmla="*/ 21 h 46"/>
                    <a:gd name="T64" fmla="*/ 61 w 96"/>
                    <a:gd name="T65" fmla="*/ 25 h 46"/>
                    <a:gd name="T66" fmla="*/ 35 w 96"/>
                    <a:gd name="T67" fmla="*/ 13 h 46"/>
                    <a:gd name="T68" fmla="*/ 28 w 96"/>
                    <a:gd name="T69" fmla="*/ 13 h 46"/>
                    <a:gd name="T70" fmla="*/ 23 w 96"/>
                    <a:gd name="T71" fmla="*/ 9 h 46"/>
                    <a:gd name="T72" fmla="*/ 14 w 96"/>
                    <a:gd name="T73" fmla="*/ 9 h 46"/>
                    <a:gd name="T74" fmla="*/ 16 w 96"/>
                    <a:gd name="T75"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46">
                      <a:moveTo>
                        <a:pt x="16" y="12"/>
                      </a:moveTo>
                      <a:cubicBezTo>
                        <a:pt x="16" y="12"/>
                        <a:pt x="16" y="12"/>
                        <a:pt x="16" y="12"/>
                      </a:cubicBezTo>
                      <a:cubicBezTo>
                        <a:pt x="14" y="12"/>
                        <a:pt x="11" y="13"/>
                        <a:pt x="10" y="15"/>
                      </a:cubicBezTo>
                      <a:cubicBezTo>
                        <a:pt x="11" y="16"/>
                        <a:pt x="12" y="16"/>
                        <a:pt x="13" y="17"/>
                      </a:cubicBezTo>
                      <a:cubicBezTo>
                        <a:pt x="12" y="16"/>
                        <a:pt x="12" y="16"/>
                        <a:pt x="12" y="16"/>
                      </a:cubicBezTo>
                      <a:cubicBezTo>
                        <a:pt x="12" y="16"/>
                        <a:pt x="9" y="16"/>
                        <a:pt x="7" y="16"/>
                      </a:cubicBezTo>
                      <a:cubicBezTo>
                        <a:pt x="7" y="21"/>
                        <a:pt x="7" y="21"/>
                        <a:pt x="7" y="21"/>
                      </a:cubicBezTo>
                      <a:cubicBezTo>
                        <a:pt x="8" y="21"/>
                        <a:pt x="9" y="22"/>
                        <a:pt x="10" y="22"/>
                      </a:cubicBezTo>
                      <a:cubicBezTo>
                        <a:pt x="9" y="22"/>
                        <a:pt x="8" y="22"/>
                        <a:pt x="7" y="22"/>
                      </a:cubicBezTo>
                      <a:cubicBezTo>
                        <a:pt x="4" y="22"/>
                        <a:pt x="3" y="24"/>
                        <a:pt x="0" y="25"/>
                      </a:cubicBezTo>
                      <a:cubicBezTo>
                        <a:pt x="1" y="27"/>
                        <a:pt x="0" y="26"/>
                        <a:pt x="0" y="30"/>
                      </a:cubicBezTo>
                      <a:cubicBezTo>
                        <a:pt x="0" y="32"/>
                        <a:pt x="2" y="34"/>
                        <a:pt x="4" y="34"/>
                      </a:cubicBezTo>
                      <a:cubicBezTo>
                        <a:pt x="6" y="34"/>
                        <a:pt x="10" y="36"/>
                        <a:pt x="14" y="36"/>
                      </a:cubicBezTo>
                      <a:cubicBezTo>
                        <a:pt x="17" y="36"/>
                        <a:pt x="21" y="35"/>
                        <a:pt x="25" y="34"/>
                      </a:cubicBezTo>
                      <a:cubicBezTo>
                        <a:pt x="25" y="32"/>
                        <a:pt x="27" y="30"/>
                        <a:pt x="28" y="30"/>
                      </a:cubicBezTo>
                      <a:cubicBezTo>
                        <a:pt x="29" y="33"/>
                        <a:pt x="31" y="35"/>
                        <a:pt x="33" y="37"/>
                      </a:cubicBezTo>
                      <a:cubicBezTo>
                        <a:pt x="30" y="37"/>
                        <a:pt x="25" y="36"/>
                        <a:pt x="25" y="41"/>
                      </a:cubicBezTo>
                      <a:cubicBezTo>
                        <a:pt x="25" y="43"/>
                        <a:pt x="30" y="46"/>
                        <a:pt x="33" y="46"/>
                      </a:cubicBezTo>
                      <a:cubicBezTo>
                        <a:pt x="40" y="46"/>
                        <a:pt x="46" y="43"/>
                        <a:pt x="51" y="41"/>
                      </a:cubicBezTo>
                      <a:cubicBezTo>
                        <a:pt x="52" y="41"/>
                        <a:pt x="69" y="36"/>
                        <a:pt x="69" y="36"/>
                      </a:cubicBezTo>
                      <a:cubicBezTo>
                        <a:pt x="69" y="35"/>
                        <a:pt x="86" y="37"/>
                        <a:pt x="87" y="36"/>
                      </a:cubicBezTo>
                      <a:cubicBezTo>
                        <a:pt x="90" y="35"/>
                        <a:pt x="96" y="26"/>
                        <a:pt x="96" y="22"/>
                      </a:cubicBezTo>
                      <a:cubicBezTo>
                        <a:pt x="96" y="18"/>
                        <a:pt x="93" y="14"/>
                        <a:pt x="90" y="14"/>
                      </a:cubicBezTo>
                      <a:cubicBezTo>
                        <a:pt x="87" y="14"/>
                        <a:pt x="85" y="18"/>
                        <a:pt x="83" y="18"/>
                      </a:cubicBezTo>
                      <a:cubicBezTo>
                        <a:pt x="77" y="18"/>
                        <a:pt x="72" y="11"/>
                        <a:pt x="72" y="7"/>
                      </a:cubicBezTo>
                      <a:cubicBezTo>
                        <a:pt x="72" y="6"/>
                        <a:pt x="72" y="5"/>
                        <a:pt x="72" y="3"/>
                      </a:cubicBezTo>
                      <a:cubicBezTo>
                        <a:pt x="70" y="3"/>
                        <a:pt x="69" y="2"/>
                        <a:pt x="67" y="0"/>
                      </a:cubicBezTo>
                      <a:cubicBezTo>
                        <a:pt x="64" y="3"/>
                        <a:pt x="57" y="5"/>
                        <a:pt x="57" y="10"/>
                      </a:cubicBezTo>
                      <a:cubicBezTo>
                        <a:pt x="57" y="13"/>
                        <a:pt x="62" y="14"/>
                        <a:pt x="64" y="15"/>
                      </a:cubicBezTo>
                      <a:cubicBezTo>
                        <a:pt x="64" y="19"/>
                        <a:pt x="64" y="19"/>
                        <a:pt x="64" y="19"/>
                      </a:cubicBezTo>
                      <a:cubicBezTo>
                        <a:pt x="63" y="19"/>
                        <a:pt x="61" y="19"/>
                        <a:pt x="61" y="20"/>
                      </a:cubicBezTo>
                      <a:cubicBezTo>
                        <a:pt x="62" y="21"/>
                        <a:pt x="64" y="21"/>
                        <a:pt x="67" y="21"/>
                      </a:cubicBezTo>
                      <a:cubicBezTo>
                        <a:pt x="66" y="24"/>
                        <a:pt x="64" y="25"/>
                        <a:pt x="61" y="25"/>
                      </a:cubicBezTo>
                      <a:cubicBezTo>
                        <a:pt x="49" y="25"/>
                        <a:pt x="43" y="13"/>
                        <a:pt x="35" y="13"/>
                      </a:cubicBezTo>
                      <a:cubicBezTo>
                        <a:pt x="28" y="13"/>
                        <a:pt x="28" y="13"/>
                        <a:pt x="28" y="13"/>
                      </a:cubicBezTo>
                      <a:cubicBezTo>
                        <a:pt x="28" y="10"/>
                        <a:pt x="25" y="9"/>
                        <a:pt x="23" y="9"/>
                      </a:cubicBezTo>
                      <a:cubicBezTo>
                        <a:pt x="21" y="9"/>
                        <a:pt x="19" y="8"/>
                        <a:pt x="14" y="9"/>
                      </a:cubicBezTo>
                      <a:cubicBezTo>
                        <a:pt x="14" y="10"/>
                        <a:pt x="15" y="11"/>
                        <a:pt x="16"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6" name="Freeform 115">
                  <a:extLst>
                    <a:ext uri="{FF2B5EF4-FFF2-40B4-BE49-F238E27FC236}">
                      <a16:creationId xmlns:a16="http://schemas.microsoft.com/office/drawing/2014/main" id="{680DC7D9-D9CF-4350-AFD1-2A9304E82FF2}"/>
                    </a:ext>
                  </a:extLst>
                </p:cNvPr>
                <p:cNvSpPr/>
                <p:nvPr/>
              </p:nvSpPr>
              <p:spPr bwMode="auto">
                <a:xfrm>
                  <a:off x="3732213" y="2065338"/>
                  <a:ext cx="11113" cy="7938"/>
                </a:xfrm>
                <a:custGeom>
                  <a:avLst/>
                  <a:gdLst>
                    <a:gd name="T0" fmla="*/ 0 w 13"/>
                    <a:gd name="T1" fmla="*/ 7 h 11"/>
                    <a:gd name="T2" fmla="*/ 5 w 13"/>
                    <a:gd name="T3" fmla="*/ 11 h 11"/>
                    <a:gd name="T4" fmla="*/ 13 w 13"/>
                    <a:gd name="T5" fmla="*/ 0 h 11"/>
                    <a:gd name="T6" fmla="*/ 0 w 13"/>
                    <a:gd name="T7" fmla="*/ 7 h 11"/>
                  </a:gdLst>
                  <a:ahLst/>
                  <a:cxnLst>
                    <a:cxn ang="0">
                      <a:pos x="T0" y="T1"/>
                    </a:cxn>
                    <a:cxn ang="0">
                      <a:pos x="T2" y="T3"/>
                    </a:cxn>
                    <a:cxn ang="0">
                      <a:pos x="T4" y="T5"/>
                    </a:cxn>
                    <a:cxn ang="0">
                      <a:pos x="T6" y="T7"/>
                    </a:cxn>
                  </a:cxnLst>
                  <a:rect l="0" t="0" r="r" b="b"/>
                  <a:pathLst>
                    <a:path w="13" h="11">
                      <a:moveTo>
                        <a:pt x="0" y="7"/>
                      </a:moveTo>
                      <a:cubicBezTo>
                        <a:pt x="0" y="10"/>
                        <a:pt x="3" y="11"/>
                        <a:pt x="5" y="11"/>
                      </a:cubicBezTo>
                      <a:cubicBezTo>
                        <a:pt x="9" y="11"/>
                        <a:pt x="13" y="5"/>
                        <a:pt x="13" y="0"/>
                      </a:cubicBezTo>
                      <a:cubicBezTo>
                        <a:pt x="11" y="0"/>
                        <a:pt x="0" y="3"/>
                        <a:pt x="0"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7" name="Freeform 116">
                  <a:extLst>
                    <a:ext uri="{FF2B5EF4-FFF2-40B4-BE49-F238E27FC236}">
                      <a16:creationId xmlns:a16="http://schemas.microsoft.com/office/drawing/2014/main" id="{79DE1CF4-8535-4306-9611-D0303854FF01}"/>
                    </a:ext>
                  </a:extLst>
                </p:cNvPr>
                <p:cNvSpPr/>
                <p:nvPr/>
              </p:nvSpPr>
              <p:spPr bwMode="auto">
                <a:xfrm>
                  <a:off x="3760788" y="2052638"/>
                  <a:ext cx="9525" cy="3175"/>
                </a:xfrm>
                <a:custGeom>
                  <a:avLst/>
                  <a:gdLst>
                    <a:gd name="T0" fmla="*/ 4 w 10"/>
                    <a:gd name="T1" fmla="*/ 4 h 4"/>
                    <a:gd name="T2" fmla="*/ 10 w 10"/>
                    <a:gd name="T3" fmla="*/ 4 h 4"/>
                    <a:gd name="T4" fmla="*/ 10 w 10"/>
                    <a:gd name="T5" fmla="*/ 0 h 4"/>
                    <a:gd name="T6" fmla="*/ 0 w 10"/>
                    <a:gd name="T7" fmla="*/ 0 h 4"/>
                    <a:gd name="T8" fmla="*/ 4 w 10"/>
                    <a:gd name="T9" fmla="*/ 4 h 4"/>
                  </a:gdLst>
                  <a:ahLst/>
                  <a:cxnLst>
                    <a:cxn ang="0">
                      <a:pos x="T0" y="T1"/>
                    </a:cxn>
                    <a:cxn ang="0">
                      <a:pos x="T2" y="T3"/>
                    </a:cxn>
                    <a:cxn ang="0">
                      <a:pos x="T4" y="T5"/>
                    </a:cxn>
                    <a:cxn ang="0">
                      <a:pos x="T6" y="T7"/>
                    </a:cxn>
                    <a:cxn ang="0">
                      <a:pos x="T8" y="T9"/>
                    </a:cxn>
                  </a:cxnLst>
                  <a:rect l="0" t="0" r="r" b="b"/>
                  <a:pathLst>
                    <a:path w="10" h="4">
                      <a:moveTo>
                        <a:pt x="4" y="4"/>
                      </a:moveTo>
                      <a:cubicBezTo>
                        <a:pt x="10" y="4"/>
                        <a:pt x="10" y="4"/>
                        <a:pt x="10" y="4"/>
                      </a:cubicBezTo>
                      <a:cubicBezTo>
                        <a:pt x="10" y="0"/>
                        <a:pt x="10" y="0"/>
                        <a:pt x="10" y="0"/>
                      </a:cubicBezTo>
                      <a:cubicBezTo>
                        <a:pt x="0" y="0"/>
                        <a:pt x="0" y="0"/>
                        <a:pt x="0" y="0"/>
                      </a:cubicBezTo>
                      <a:cubicBezTo>
                        <a:pt x="0" y="3"/>
                        <a:pt x="2" y="4"/>
                        <a:pt x="4"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8" name="Freeform 117">
                  <a:extLst>
                    <a:ext uri="{FF2B5EF4-FFF2-40B4-BE49-F238E27FC236}">
                      <a16:creationId xmlns:a16="http://schemas.microsoft.com/office/drawing/2014/main" id="{8430281F-4EC5-496E-94DF-CE4E66692F66}"/>
                    </a:ext>
                  </a:extLst>
                </p:cNvPr>
                <p:cNvSpPr/>
                <p:nvPr/>
              </p:nvSpPr>
              <p:spPr bwMode="auto">
                <a:xfrm>
                  <a:off x="3711575" y="2041526"/>
                  <a:ext cx="44450" cy="26988"/>
                </a:xfrm>
                <a:custGeom>
                  <a:avLst/>
                  <a:gdLst>
                    <a:gd name="T0" fmla="*/ 7 w 55"/>
                    <a:gd name="T1" fmla="*/ 29 h 34"/>
                    <a:gd name="T2" fmla="*/ 15 w 55"/>
                    <a:gd name="T3" fmla="*/ 29 h 34"/>
                    <a:gd name="T4" fmla="*/ 20 w 55"/>
                    <a:gd name="T5" fmla="*/ 34 h 34"/>
                    <a:gd name="T6" fmla="*/ 25 w 55"/>
                    <a:gd name="T7" fmla="*/ 27 h 34"/>
                    <a:gd name="T8" fmla="*/ 35 w 55"/>
                    <a:gd name="T9" fmla="*/ 18 h 34"/>
                    <a:gd name="T10" fmla="*/ 42 w 55"/>
                    <a:gd name="T11" fmla="*/ 26 h 34"/>
                    <a:gd name="T12" fmla="*/ 53 w 55"/>
                    <a:gd name="T13" fmla="*/ 16 h 34"/>
                    <a:gd name="T14" fmla="*/ 51 w 55"/>
                    <a:gd name="T15" fmla="*/ 10 h 34"/>
                    <a:gd name="T16" fmla="*/ 55 w 55"/>
                    <a:gd name="T17" fmla="*/ 5 h 34"/>
                    <a:gd name="T18" fmla="*/ 38 w 55"/>
                    <a:gd name="T19" fmla="*/ 5 h 34"/>
                    <a:gd name="T20" fmla="*/ 33 w 55"/>
                    <a:gd name="T21" fmla="*/ 4 h 34"/>
                    <a:gd name="T22" fmla="*/ 19 w 55"/>
                    <a:gd name="T23" fmla="*/ 16 h 34"/>
                    <a:gd name="T24" fmla="*/ 6 w 55"/>
                    <a:gd name="T25" fmla="*/ 22 h 34"/>
                    <a:gd name="T26" fmla="*/ 0 w 55"/>
                    <a:gd name="T27" fmla="*/ 27 h 34"/>
                    <a:gd name="T28" fmla="*/ 3 w 55"/>
                    <a:gd name="T29" fmla="*/ 32 h 34"/>
                    <a:gd name="T30" fmla="*/ 7 w 55"/>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34">
                      <a:moveTo>
                        <a:pt x="7" y="29"/>
                      </a:moveTo>
                      <a:cubicBezTo>
                        <a:pt x="10" y="29"/>
                        <a:pt x="12" y="31"/>
                        <a:pt x="15" y="29"/>
                      </a:cubicBezTo>
                      <a:cubicBezTo>
                        <a:pt x="16" y="31"/>
                        <a:pt x="17" y="34"/>
                        <a:pt x="20" y="34"/>
                      </a:cubicBezTo>
                      <a:cubicBezTo>
                        <a:pt x="23" y="34"/>
                        <a:pt x="25" y="31"/>
                        <a:pt x="25" y="27"/>
                      </a:cubicBezTo>
                      <a:cubicBezTo>
                        <a:pt x="30" y="28"/>
                        <a:pt x="34" y="23"/>
                        <a:pt x="35" y="18"/>
                      </a:cubicBezTo>
                      <a:cubicBezTo>
                        <a:pt x="37" y="19"/>
                        <a:pt x="37" y="26"/>
                        <a:pt x="42" y="26"/>
                      </a:cubicBezTo>
                      <a:cubicBezTo>
                        <a:pt x="53" y="16"/>
                        <a:pt x="53" y="16"/>
                        <a:pt x="53" y="16"/>
                      </a:cubicBezTo>
                      <a:cubicBezTo>
                        <a:pt x="53" y="14"/>
                        <a:pt x="52" y="13"/>
                        <a:pt x="51" y="10"/>
                      </a:cubicBezTo>
                      <a:cubicBezTo>
                        <a:pt x="53" y="10"/>
                        <a:pt x="55" y="8"/>
                        <a:pt x="55" y="5"/>
                      </a:cubicBezTo>
                      <a:cubicBezTo>
                        <a:pt x="55" y="0"/>
                        <a:pt x="38" y="5"/>
                        <a:pt x="38" y="5"/>
                      </a:cubicBezTo>
                      <a:cubicBezTo>
                        <a:pt x="36" y="5"/>
                        <a:pt x="36" y="4"/>
                        <a:pt x="33" y="4"/>
                      </a:cubicBezTo>
                      <a:cubicBezTo>
                        <a:pt x="26" y="4"/>
                        <a:pt x="24" y="12"/>
                        <a:pt x="19" y="16"/>
                      </a:cubicBezTo>
                      <a:cubicBezTo>
                        <a:pt x="14" y="19"/>
                        <a:pt x="10" y="19"/>
                        <a:pt x="6" y="22"/>
                      </a:cubicBezTo>
                      <a:cubicBezTo>
                        <a:pt x="5" y="22"/>
                        <a:pt x="0" y="27"/>
                        <a:pt x="0" y="27"/>
                      </a:cubicBezTo>
                      <a:cubicBezTo>
                        <a:pt x="0" y="28"/>
                        <a:pt x="2" y="30"/>
                        <a:pt x="3" y="32"/>
                      </a:cubicBezTo>
                      <a:cubicBezTo>
                        <a:pt x="5" y="32"/>
                        <a:pt x="6" y="29"/>
                        <a:pt x="7"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9" name="Freeform 118">
                  <a:extLst>
                    <a:ext uri="{FF2B5EF4-FFF2-40B4-BE49-F238E27FC236}">
                      <a16:creationId xmlns:a16="http://schemas.microsoft.com/office/drawing/2014/main" id="{8A1ABC18-BD38-411E-9A31-B407749C5257}"/>
                    </a:ext>
                  </a:extLst>
                </p:cNvPr>
                <p:cNvSpPr/>
                <p:nvPr/>
              </p:nvSpPr>
              <p:spPr bwMode="auto">
                <a:xfrm>
                  <a:off x="3770313" y="2024063"/>
                  <a:ext cx="26988" cy="7938"/>
                </a:xfrm>
                <a:custGeom>
                  <a:avLst/>
                  <a:gdLst>
                    <a:gd name="T0" fmla="*/ 13 w 32"/>
                    <a:gd name="T1" fmla="*/ 11 h 11"/>
                    <a:gd name="T2" fmla="*/ 25 w 32"/>
                    <a:gd name="T3" fmla="*/ 11 h 11"/>
                    <a:gd name="T4" fmla="*/ 32 w 32"/>
                    <a:gd name="T5" fmla="*/ 8 h 11"/>
                    <a:gd name="T6" fmla="*/ 20 w 32"/>
                    <a:gd name="T7" fmla="*/ 0 h 11"/>
                    <a:gd name="T8" fmla="*/ 0 w 32"/>
                    <a:gd name="T9" fmla="*/ 11 h 11"/>
                    <a:gd name="T10" fmla="*/ 6 w 32"/>
                    <a:gd name="T11" fmla="*/ 8 h 11"/>
                    <a:gd name="T12" fmla="*/ 13 w 3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13" y="11"/>
                      </a:moveTo>
                      <a:cubicBezTo>
                        <a:pt x="25" y="11"/>
                        <a:pt x="25" y="11"/>
                        <a:pt x="25" y="11"/>
                      </a:cubicBezTo>
                      <a:cubicBezTo>
                        <a:pt x="28" y="11"/>
                        <a:pt x="30" y="9"/>
                        <a:pt x="32" y="8"/>
                      </a:cubicBezTo>
                      <a:cubicBezTo>
                        <a:pt x="31" y="4"/>
                        <a:pt x="26" y="0"/>
                        <a:pt x="20" y="0"/>
                      </a:cubicBezTo>
                      <a:cubicBezTo>
                        <a:pt x="17" y="0"/>
                        <a:pt x="0" y="7"/>
                        <a:pt x="0" y="11"/>
                      </a:cubicBezTo>
                      <a:cubicBezTo>
                        <a:pt x="3" y="11"/>
                        <a:pt x="4" y="8"/>
                        <a:pt x="6" y="8"/>
                      </a:cubicBezTo>
                      <a:cubicBezTo>
                        <a:pt x="9" y="8"/>
                        <a:pt x="9" y="11"/>
                        <a:pt x="13"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0" name="Freeform 119">
                  <a:extLst>
                    <a:ext uri="{FF2B5EF4-FFF2-40B4-BE49-F238E27FC236}">
                      <a16:creationId xmlns:a16="http://schemas.microsoft.com/office/drawing/2014/main" id="{C02B7B19-AAA8-4126-A9C8-B1F55A46E0B8}"/>
                    </a:ext>
                  </a:extLst>
                </p:cNvPr>
                <p:cNvSpPr/>
                <p:nvPr/>
              </p:nvSpPr>
              <p:spPr bwMode="auto">
                <a:xfrm>
                  <a:off x="3771900" y="2033588"/>
                  <a:ext cx="22225" cy="12700"/>
                </a:xfrm>
                <a:custGeom>
                  <a:avLst/>
                  <a:gdLst>
                    <a:gd name="T0" fmla="*/ 23 w 28"/>
                    <a:gd name="T1" fmla="*/ 0 h 16"/>
                    <a:gd name="T2" fmla="*/ 0 w 28"/>
                    <a:gd name="T3" fmla="*/ 8 h 16"/>
                    <a:gd name="T4" fmla="*/ 9 w 28"/>
                    <a:gd name="T5" fmla="*/ 16 h 16"/>
                    <a:gd name="T6" fmla="*/ 24 w 28"/>
                    <a:gd name="T7" fmla="*/ 7 h 16"/>
                    <a:gd name="T8" fmla="*/ 16 w 28"/>
                    <a:gd name="T9" fmla="*/ 7 h 16"/>
                    <a:gd name="T10" fmla="*/ 28 w 28"/>
                    <a:gd name="T11" fmla="*/ 3 h 16"/>
                    <a:gd name="T12" fmla="*/ 23 w 28"/>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8" h="16">
                      <a:moveTo>
                        <a:pt x="23" y="0"/>
                      </a:moveTo>
                      <a:cubicBezTo>
                        <a:pt x="17" y="0"/>
                        <a:pt x="0" y="1"/>
                        <a:pt x="0" y="8"/>
                      </a:cubicBezTo>
                      <a:cubicBezTo>
                        <a:pt x="0" y="11"/>
                        <a:pt x="5" y="16"/>
                        <a:pt x="9" y="16"/>
                      </a:cubicBezTo>
                      <a:cubicBezTo>
                        <a:pt x="15" y="16"/>
                        <a:pt x="24" y="14"/>
                        <a:pt x="24" y="7"/>
                      </a:cubicBezTo>
                      <a:cubicBezTo>
                        <a:pt x="16" y="7"/>
                        <a:pt x="16" y="7"/>
                        <a:pt x="16" y="7"/>
                      </a:cubicBezTo>
                      <a:cubicBezTo>
                        <a:pt x="20" y="7"/>
                        <a:pt x="25" y="6"/>
                        <a:pt x="28" y="3"/>
                      </a:cubicBezTo>
                      <a:cubicBezTo>
                        <a:pt x="27" y="2"/>
                        <a:pt x="26" y="0"/>
                        <a:pt x="2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1" name="Freeform 120">
                  <a:extLst>
                    <a:ext uri="{FF2B5EF4-FFF2-40B4-BE49-F238E27FC236}">
                      <a16:creationId xmlns:a16="http://schemas.microsoft.com/office/drawing/2014/main" id="{90E08B68-7BA8-4137-A268-EF67CE1DD10F}"/>
                    </a:ext>
                  </a:extLst>
                </p:cNvPr>
                <p:cNvSpPr/>
                <p:nvPr/>
              </p:nvSpPr>
              <p:spPr bwMode="auto">
                <a:xfrm>
                  <a:off x="3760788" y="2032001"/>
                  <a:ext cx="7938" cy="9525"/>
                </a:xfrm>
                <a:custGeom>
                  <a:avLst/>
                  <a:gdLst>
                    <a:gd name="T0" fmla="*/ 5 w 9"/>
                    <a:gd name="T1" fmla="*/ 12 h 12"/>
                    <a:gd name="T2" fmla="*/ 9 w 9"/>
                    <a:gd name="T3" fmla="*/ 9 h 12"/>
                    <a:gd name="T4" fmla="*/ 0 w 9"/>
                    <a:gd name="T5" fmla="*/ 8 h 12"/>
                    <a:gd name="T6" fmla="*/ 5 w 9"/>
                    <a:gd name="T7" fmla="*/ 12 h 12"/>
                  </a:gdLst>
                  <a:ahLst/>
                  <a:cxnLst>
                    <a:cxn ang="0">
                      <a:pos x="T0" y="T1"/>
                    </a:cxn>
                    <a:cxn ang="0">
                      <a:pos x="T2" y="T3"/>
                    </a:cxn>
                    <a:cxn ang="0">
                      <a:pos x="T4" y="T5"/>
                    </a:cxn>
                    <a:cxn ang="0">
                      <a:pos x="T6" y="T7"/>
                    </a:cxn>
                  </a:cxnLst>
                  <a:rect l="0" t="0" r="r" b="b"/>
                  <a:pathLst>
                    <a:path w="9" h="12">
                      <a:moveTo>
                        <a:pt x="5" y="12"/>
                      </a:moveTo>
                      <a:cubicBezTo>
                        <a:pt x="7" y="12"/>
                        <a:pt x="8" y="10"/>
                        <a:pt x="9" y="9"/>
                      </a:cubicBezTo>
                      <a:cubicBezTo>
                        <a:pt x="8" y="8"/>
                        <a:pt x="0" y="0"/>
                        <a:pt x="0" y="8"/>
                      </a:cubicBezTo>
                      <a:cubicBezTo>
                        <a:pt x="0" y="9"/>
                        <a:pt x="3" y="12"/>
                        <a:pt x="5"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2" name="Freeform 121">
                  <a:extLst>
                    <a:ext uri="{FF2B5EF4-FFF2-40B4-BE49-F238E27FC236}">
                      <a16:creationId xmlns:a16="http://schemas.microsoft.com/office/drawing/2014/main" id="{770B490D-B8D2-4005-9EF1-E280807AB0CD}"/>
                    </a:ext>
                  </a:extLst>
                </p:cNvPr>
                <p:cNvSpPr/>
                <p:nvPr/>
              </p:nvSpPr>
              <p:spPr bwMode="auto">
                <a:xfrm>
                  <a:off x="3843338" y="2097088"/>
                  <a:ext cx="39688" cy="34925"/>
                </a:xfrm>
                <a:custGeom>
                  <a:avLst/>
                  <a:gdLst>
                    <a:gd name="T0" fmla="*/ 40 w 47"/>
                    <a:gd name="T1" fmla="*/ 21 h 43"/>
                    <a:gd name="T2" fmla="*/ 41 w 47"/>
                    <a:gd name="T3" fmla="*/ 16 h 43"/>
                    <a:gd name="T4" fmla="*/ 31 w 47"/>
                    <a:gd name="T5" fmla="*/ 16 h 43"/>
                    <a:gd name="T6" fmla="*/ 40 w 47"/>
                    <a:gd name="T7" fmla="*/ 4 h 43"/>
                    <a:gd name="T8" fmla="*/ 37 w 47"/>
                    <a:gd name="T9" fmla="*/ 1 h 43"/>
                    <a:gd name="T10" fmla="*/ 26 w 47"/>
                    <a:gd name="T11" fmla="*/ 1 h 43"/>
                    <a:gd name="T12" fmla="*/ 9 w 47"/>
                    <a:gd name="T13" fmla="*/ 5 h 43"/>
                    <a:gd name="T14" fmla="*/ 7 w 47"/>
                    <a:gd name="T15" fmla="*/ 7 h 43"/>
                    <a:gd name="T16" fmla="*/ 16 w 47"/>
                    <a:gd name="T17" fmla="*/ 11 h 43"/>
                    <a:gd name="T18" fmla="*/ 16 w 47"/>
                    <a:gd name="T19" fmla="*/ 20 h 43"/>
                    <a:gd name="T20" fmla="*/ 12 w 47"/>
                    <a:gd name="T21" fmla="*/ 20 h 43"/>
                    <a:gd name="T22" fmla="*/ 0 w 47"/>
                    <a:gd name="T23" fmla="*/ 16 h 43"/>
                    <a:gd name="T24" fmla="*/ 0 w 47"/>
                    <a:gd name="T25" fmla="*/ 21 h 43"/>
                    <a:gd name="T26" fmla="*/ 24 w 47"/>
                    <a:gd name="T27" fmla="*/ 37 h 43"/>
                    <a:gd name="T28" fmla="*/ 30 w 47"/>
                    <a:gd name="T29" fmla="*/ 43 h 43"/>
                    <a:gd name="T30" fmla="*/ 36 w 47"/>
                    <a:gd name="T31" fmla="*/ 38 h 43"/>
                    <a:gd name="T32" fmla="*/ 47 w 47"/>
                    <a:gd name="T33" fmla="*/ 22 h 43"/>
                    <a:gd name="T34" fmla="*/ 40 w 47"/>
                    <a:gd name="T35"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43">
                      <a:moveTo>
                        <a:pt x="40" y="21"/>
                      </a:moveTo>
                      <a:cubicBezTo>
                        <a:pt x="40" y="18"/>
                        <a:pt x="41" y="20"/>
                        <a:pt x="41" y="16"/>
                      </a:cubicBezTo>
                      <a:cubicBezTo>
                        <a:pt x="41" y="13"/>
                        <a:pt x="33" y="15"/>
                        <a:pt x="31" y="16"/>
                      </a:cubicBezTo>
                      <a:cubicBezTo>
                        <a:pt x="33" y="13"/>
                        <a:pt x="40" y="10"/>
                        <a:pt x="40" y="4"/>
                      </a:cubicBezTo>
                      <a:cubicBezTo>
                        <a:pt x="40" y="3"/>
                        <a:pt x="38" y="1"/>
                        <a:pt x="37" y="1"/>
                      </a:cubicBezTo>
                      <a:cubicBezTo>
                        <a:pt x="26" y="1"/>
                        <a:pt x="26" y="1"/>
                        <a:pt x="26" y="1"/>
                      </a:cubicBezTo>
                      <a:cubicBezTo>
                        <a:pt x="20" y="1"/>
                        <a:pt x="14" y="0"/>
                        <a:pt x="9" y="5"/>
                      </a:cubicBezTo>
                      <a:cubicBezTo>
                        <a:pt x="9" y="6"/>
                        <a:pt x="7" y="6"/>
                        <a:pt x="7" y="7"/>
                      </a:cubicBezTo>
                      <a:cubicBezTo>
                        <a:pt x="7" y="11"/>
                        <a:pt x="13" y="11"/>
                        <a:pt x="16" y="11"/>
                      </a:cubicBezTo>
                      <a:cubicBezTo>
                        <a:pt x="16" y="20"/>
                        <a:pt x="16" y="20"/>
                        <a:pt x="16" y="20"/>
                      </a:cubicBezTo>
                      <a:cubicBezTo>
                        <a:pt x="12" y="20"/>
                        <a:pt x="12" y="20"/>
                        <a:pt x="12" y="20"/>
                      </a:cubicBezTo>
                      <a:cubicBezTo>
                        <a:pt x="7" y="20"/>
                        <a:pt x="3" y="16"/>
                        <a:pt x="0" y="16"/>
                      </a:cubicBezTo>
                      <a:cubicBezTo>
                        <a:pt x="0" y="21"/>
                        <a:pt x="0" y="21"/>
                        <a:pt x="0" y="21"/>
                      </a:cubicBezTo>
                      <a:cubicBezTo>
                        <a:pt x="8" y="30"/>
                        <a:pt x="16" y="29"/>
                        <a:pt x="24" y="37"/>
                      </a:cubicBezTo>
                      <a:cubicBezTo>
                        <a:pt x="26" y="39"/>
                        <a:pt x="26" y="43"/>
                        <a:pt x="30" y="43"/>
                      </a:cubicBezTo>
                      <a:cubicBezTo>
                        <a:pt x="32" y="43"/>
                        <a:pt x="33" y="39"/>
                        <a:pt x="36" y="38"/>
                      </a:cubicBezTo>
                      <a:cubicBezTo>
                        <a:pt x="44" y="34"/>
                        <a:pt x="45" y="39"/>
                        <a:pt x="47" y="22"/>
                      </a:cubicBezTo>
                      <a:cubicBezTo>
                        <a:pt x="45" y="22"/>
                        <a:pt x="41" y="21"/>
                        <a:pt x="40" y="2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3" name="Freeform 122">
                  <a:extLst>
                    <a:ext uri="{FF2B5EF4-FFF2-40B4-BE49-F238E27FC236}">
                      <a16:creationId xmlns:a16="http://schemas.microsoft.com/office/drawing/2014/main" id="{7F76E93A-DCB7-487C-A143-E0E48C6DA6B0}"/>
                    </a:ext>
                  </a:extLst>
                </p:cNvPr>
                <p:cNvSpPr/>
                <p:nvPr/>
              </p:nvSpPr>
              <p:spPr bwMode="auto">
                <a:xfrm>
                  <a:off x="3830638" y="2055813"/>
                  <a:ext cx="41275" cy="25400"/>
                </a:xfrm>
                <a:custGeom>
                  <a:avLst/>
                  <a:gdLst>
                    <a:gd name="T0" fmla="*/ 3 w 52"/>
                    <a:gd name="T1" fmla="*/ 2 h 31"/>
                    <a:gd name="T2" fmla="*/ 0 w 52"/>
                    <a:gd name="T3" fmla="*/ 2 h 31"/>
                    <a:gd name="T4" fmla="*/ 1 w 52"/>
                    <a:gd name="T5" fmla="*/ 5 h 31"/>
                    <a:gd name="T6" fmla="*/ 0 w 52"/>
                    <a:gd name="T7" fmla="*/ 5 h 31"/>
                    <a:gd name="T8" fmla="*/ 0 w 52"/>
                    <a:gd name="T9" fmla="*/ 10 h 31"/>
                    <a:gd name="T10" fmla="*/ 7 w 52"/>
                    <a:gd name="T11" fmla="*/ 13 h 31"/>
                    <a:gd name="T12" fmla="*/ 8 w 52"/>
                    <a:gd name="T13" fmla="*/ 16 h 31"/>
                    <a:gd name="T14" fmla="*/ 12 w 52"/>
                    <a:gd name="T15" fmla="*/ 16 h 31"/>
                    <a:gd name="T16" fmla="*/ 15 w 52"/>
                    <a:gd name="T17" fmla="*/ 20 h 31"/>
                    <a:gd name="T18" fmla="*/ 35 w 52"/>
                    <a:gd name="T19" fmla="*/ 17 h 31"/>
                    <a:gd name="T20" fmla="*/ 39 w 52"/>
                    <a:gd name="T21" fmla="*/ 18 h 31"/>
                    <a:gd name="T22" fmla="*/ 32 w 52"/>
                    <a:gd name="T23" fmla="*/ 22 h 31"/>
                    <a:gd name="T24" fmla="*/ 32 w 52"/>
                    <a:gd name="T25" fmla="*/ 26 h 31"/>
                    <a:gd name="T26" fmla="*/ 30 w 52"/>
                    <a:gd name="T27" fmla="*/ 29 h 31"/>
                    <a:gd name="T28" fmla="*/ 39 w 52"/>
                    <a:gd name="T29" fmla="*/ 30 h 31"/>
                    <a:gd name="T30" fmla="*/ 50 w 52"/>
                    <a:gd name="T31" fmla="*/ 29 h 31"/>
                    <a:gd name="T32" fmla="*/ 52 w 52"/>
                    <a:gd name="T33" fmla="*/ 9 h 31"/>
                    <a:gd name="T34" fmla="*/ 46 w 52"/>
                    <a:gd name="T35" fmla="*/ 2 h 31"/>
                    <a:gd name="T36" fmla="*/ 41 w 52"/>
                    <a:gd name="T37" fmla="*/ 4 h 31"/>
                    <a:gd name="T38" fmla="*/ 29 w 52"/>
                    <a:gd name="T39" fmla="*/ 1 h 31"/>
                    <a:gd name="T40" fmla="*/ 24 w 52"/>
                    <a:gd name="T41" fmla="*/ 1 h 31"/>
                    <a:gd name="T42" fmla="*/ 33 w 52"/>
                    <a:gd name="T43" fmla="*/ 6 h 31"/>
                    <a:gd name="T44" fmla="*/ 33 w 52"/>
                    <a:gd name="T45" fmla="*/ 12 h 31"/>
                    <a:gd name="T46" fmla="*/ 18 w 52"/>
                    <a:gd name="T47" fmla="*/ 6 h 31"/>
                    <a:gd name="T48" fmla="*/ 18 w 52"/>
                    <a:gd name="T49" fmla="*/ 9 h 31"/>
                    <a:gd name="T50" fmla="*/ 24 w 52"/>
                    <a:gd name="T51" fmla="*/ 15 h 31"/>
                    <a:gd name="T52" fmla="*/ 3 w 52"/>
                    <a:gd name="T5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31">
                      <a:moveTo>
                        <a:pt x="3" y="2"/>
                      </a:moveTo>
                      <a:cubicBezTo>
                        <a:pt x="0" y="2"/>
                        <a:pt x="0" y="2"/>
                        <a:pt x="0" y="2"/>
                      </a:cubicBezTo>
                      <a:cubicBezTo>
                        <a:pt x="0" y="3"/>
                        <a:pt x="0" y="4"/>
                        <a:pt x="1" y="5"/>
                      </a:cubicBezTo>
                      <a:cubicBezTo>
                        <a:pt x="0" y="5"/>
                        <a:pt x="0" y="5"/>
                        <a:pt x="0" y="5"/>
                      </a:cubicBezTo>
                      <a:cubicBezTo>
                        <a:pt x="0" y="10"/>
                        <a:pt x="0" y="10"/>
                        <a:pt x="0" y="10"/>
                      </a:cubicBezTo>
                      <a:cubicBezTo>
                        <a:pt x="2" y="12"/>
                        <a:pt x="4" y="14"/>
                        <a:pt x="7" y="13"/>
                      </a:cubicBezTo>
                      <a:cubicBezTo>
                        <a:pt x="8" y="16"/>
                        <a:pt x="8" y="16"/>
                        <a:pt x="8" y="16"/>
                      </a:cubicBezTo>
                      <a:cubicBezTo>
                        <a:pt x="12" y="16"/>
                        <a:pt x="12" y="16"/>
                        <a:pt x="12" y="16"/>
                      </a:cubicBezTo>
                      <a:cubicBezTo>
                        <a:pt x="12" y="18"/>
                        <a:pt x="13" y="20"/>
                        <a:pt x="15" y="20"/>
                      </a:cubicBezTo>
                      <a:cubicBezTo>
                        <a:pt x="21" y="20"/>
                        <a:pt x="31" y="17"/>
                        <a:pt x="35" y="17"/>
                      </a:cubicBezTo>
                      <a:cubicBezTo>
                        <a:pt x="37" y="17"/>
                        <a:pt x="38" y="17"/>
                        <a:pt x="39" y="18"/>
                      </a:cubicBezTo>
                      <a:cubicBezTo>
                        <a:pt x="37" y="20"/>
                        <a:pt x="32" y="20"/>
                        <a:pt x="32" y="22"/>
                      </a:cubicBezTo>
                      <a:cubicBezTo>
                        <a:pt x="32" y="23"/>
                        <a:pt x="32" y="25"/>
                        <a:pt x="32" y="26"/>
                      </a:cubicBezTo>
                      <a:cubicBezTo>
                        <a:pt x="31" y="26"/>
                        <a:pt x="30" y="27"/>
                        <a:pt x="30" y="29"/>
                      </a:cubicBezTo>
                      <a:cubicBezTo>
                        <a:pt x="30" y="31"/>
                        <a:pt x="37" y="30"/>
                        <a:pt x="39" y="30"/>
                      </a:cubicBezTo>
                      <a:cubicBezTo>
                        <a:pt x="40" y="30"/>
                        <a:pt x="46" y="30"/>
                        <a:pt x="50" y="29"/>
                      </a:cubicBezTo>
                      <a:cubicBezTo>
                        <a:pt x="49" y="20"/>
                        <a:pt x="52" y="16"/>
                        <a:pt x="52" y="9"/>
                      </a:cubicBezTo>
                      <a:cubicBezTo>
                        <a:pt x="52" y="5"/>
                        <a:pt x="51" y="2"/>
                        <a:pt x="46" y="2"/>
                      </a:cubicBezTo>
                      <a:cubicBezTo>
                        <a:pt x="44" y="2"/>
                        <a:pt x="43" y="4"/>
                        <a:pt x="41" y="4"/>
                      </a:cubicBezTo>
                      <a:cubicBezTo>
                        <a:pt x="36" y="4"/>
                        <a:pt x="33" y="1"/>
                        <a:pt x="29" y="1"/>
                      </a:cubicBezTo>
                      <a:cubicBezTo>
                        <a:pt x="27" y="1"/>
                        <a:pt x="26" y="0"/>
                        <a:pt x="24" y="1"/>
                      </a:cubicBezTo>
                      <a:cubicBezTo>
                        <a:pt x="25" y="6"/>
                        <a:pt x="29" y="6"/>
                        <a:pt x="33" y="6"/>
                      </a:cubicBezTo>
                      <a:cubicBezTo>
                        <a:pt x="33" y="12"/>
                        <a:pt x="33" y="12"/>
                        <a:pt x="33" y="12"/>
                      </a:cubicBezTo>
                      <a:cubicBezTo>
                        <a:pt x="26" y="12"/>
                        <a:pt x="24" y="6"/>
                        <a:pt x="18" y="6"/>
                      </a:cubicBezTo>
                      <a:cubicBezTo>
                        <a:pt x="18" y="9"/>
                        <a:pt x="18" y="9"/>
                        <a:pt x="18" y="9"/>
                      </a:cubicBezTo>
                      <a:cubicBezTo>
                        <a:pt x="19" y="11"/>
                        <a:pt x="21" y="13"/>
                        <a:pt x="24" y="15"/>
                      </a:cubicBezTo>
                      <a:cubicBezTo>
                        <a:pt x="15" y="17"/>
                        <a:pt x="11" y="2"/>
                        <a:pt x="3"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4" name="Freeform 123">
                  <a:extLst>
                    <a:ext uri="{FF2B5EF4-FFF2-40B4-BE49-F238E27FC236}">
                      <a16:creationId xmlns:a16="http://schemas.microsoft.com/office/drawing/2014/main" id="{28AA581C-CD7F-40FA-8ECA-62B2E9A68231}"/>
                    </a:ext>
                  </a:extLst>
                </p:cNvPr>
                <p:cNvSpPr/>
                <p:nvPr/>
              </p:nvSpPr>
              <p:spPr bwMode="auto">
                <a:xfrm>
                  <a:off x="3862388" y="2151063"/>
                  <a:ext cx="25400" cy="17463"/>
                </a:xfrm>
                <a:custGeom>
                  <a:avLst/>
                  <a:gdLst>
                    <a:gd name="T0" fmla="*/ 6 w 30"/>
                    <a:gd name="T1" fmla="*/ 9 h 20"/>
                    <a:gd name="T2" fmla="*/ 0 w 30"/>
                    <a:gd name="T3" fmla="*/ 11 h 20"/>
                    <a:gd name="T4" fmla="*/ 24 w 30"/>
                    <a:gd name="T5" fmla="*/ 20 h 20"/>
                    <a:gd name="T6" fmla="*/ 30 w 30"/>
                    <a:gd name="T7" fmla="*/ 15 h 20"/>
                    <a:gd name="T8" fmla="*/ 13 w 30"/>
                    <a:gd name="T9" fmla="*/ 0 h 20"/>
                    <a:gd name="T10" fmla="*/ 6 w 30"/>
                    <a:gd name="T11" fmla="*/ 9 h 20"/>
                  </a:gdLst>
                  <a:ahLst/>
                  <a:cxnLst>
                    <a:cxn ang="0">
                      <a:pos x="T0" y="T1"/>
                    </a:cxn>
                    <a:cxn ang="0">
                      <a:pos x="T2" y="T3"/>
                    </a:cxn>
                    <a:cxn ang="0">
                      <a:pos x="T4" y="T5"/>
                    </a:cxn>
                    <a:cxn ang="0">
                      <a:pos x="T6" y="T7"/>
                    </a:cxn>
                    <a:cxn ang="0">
                      <a:pos x="T8" y="T9"/>
                    </a:cxn>
                    <a:cxn ang="0">
                      <a:pos x="T10" y="T11"/>
                    </a:cxn>
                  </a:cxnLst>
                  <a:rect l="0" t="0" r="r" b="b"/>
                  <a:pathLst>
                    <a:path w="30" h="20">
                      <a:moveTo>
                        <a:pt x="6" y="9"/>
                      </a:moveTo>
                      <a:cubicBezTo>
                        <a:pt x="5" y="10"/>
                        <a:pt x="0" y="9"/>
                        <a:pt x="0" y="11"/>
                      </a:cubicBezTo>
                      <a:cubicBezTo>
                        <a:pt x="0" y="12"/>
                        <a:pt x="20" y="20"/>
                        <a:pt x="24" y="20"/>
                      </a:cubicBezTo>
                      <a:cubicBezTo>
                        <a:pt x="27" y="20"/>
                        <a:pt x="28" y="17"/>
                        <a:pt x="30" y="15"/>
                      </a:cubicBezTo>
                      <a:cubicBezTo>
                        <a:pt x="29" y="11"/>
                        <a:pt x="17" y="0"/>
                        <a:pt x="13" y="0"/>
                      </a:cubicBezTo>
                      <a:cubicBezTo>
                        <a:pt x="8" y="0"/>
                        <a:pt x="9" y="8"/>
                        <a:pt x="6" y="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5" name="Freeform 124">
                  <a:extLst>
                    <a:ext uri="{FF2B5EF4-FFF2-40B4-BE49-F238E27FC236}">
                      <a16:creationId xmlns:a16="http://schemas.microsoft.com/office/drawing/2014/main" id="{013A689E-A1A1-46E0-A234-11C2BFA3BA4E}"/>
                    </a:ext>
                  </a:extLst>
                </p:cNvPr>
                <p:cNvSpPr/>
                <p:nvPr/>
              </p:nvSpPr>
              <p:spPr bwMode="auto">
                <a:xfrm>
                  <a:off x="3886200" y="2092326"/>
                  <a:ext cx="33338" cy="30163"/>
                </a:xfrm>
                <a:custGeom>
                  <a:avLst/>
                  <a:gdLst>
                    <a:gd name="T0" fmla="*/ 14 w 41"/>
                    <a:gd name="T1" fmla="*/ 0 h 36"/>
                    <a:gd name="T2" fmla="*/ 6 w 41"/>
                    <a:gd name="T3" fmla="*/ 4 h 36"/>
                    <a:gd name="T4" fmla="*/ 6 w 41"/>
                    <a:gd name="T5" fmla="*/ 7 h 36"/>
                    <a:gd name="T6" fmla="*/ 0 w 41"/>
                    <a:gd name="T7" fmla="*/ 7 h 36"/>
                    <a:gd name="T8" fmla="*/ 0 w 41"/>
                    <a:gd name="T9" fmla="*/ 12 h 36"/>
                    <a:gd name="T10" fmla="*/ 4 w 41"/>
                    <a:gd name="T11" fmla="*/ 27 h 36"/>
                    <a:gd name="T12" fmla="*/ 4 w 41"/>
                    <a:gd name="T13" fmla="*/ 36 h 36"/>
                    <a:gd name="T14" fmla="*/ 10 w 41"/>
                    <a:gd name="T15" fmla="*/ 36 h 36"/>
                    <a:gd name="T16" fmla="*/ 16 w 41"/>
                    <a:gd name="T17" fmla="*/ 26 h 36"/>
                    <a:gd name="T18" fmla="*/ 12 w 41"/>
                    <a:gd name="T19" fmla="*/ 26 h 36"/>
                    <a:gd name="T20" fmla="*/ 20 w 41"/>
                    <a:gd name="T21" fmla="*/ 24 h 36"/>
                    <a:gd name="T22" fmla="*/ 36 w 41"/>
                    <a:gd name="T23" fmla="*/ 12 h 36"/>
                    <a:gd name="T24" fmla="*/ 41 w 41"/>
                    <a:gd name="T25" fmla="*/ 7 h 36"/>
                    <a:gd name="T26" fmla="*/ 41 w 41"/>
                    <a:gd name="T27" fmla="*/ 3 h 36"/>
                    <a:gd name="T28" fmla="*/ 14 w 41"/>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6">
                      <a:moveTo>
                        <a:pt x="14" y="0"/>
                      </a:moveTo>
                      <a:cubicBezTo>
                        <a:pt x="8" y="0"/>
                        <a:pt x="6" y="4"/>
                        <a:pt x="6" y="4"/>
                      </a:cubicBezTo>
                      <a:cubicBezTo>
                        <a:pt x="6" y="5"/>
                        <a:pt x="6" y="7"/>
                        <a:pt x="6" y="7"/>
                      </a:cubicBezTo>
                      <a:cubicBezTo>
                        <a:pt x="0" y="7"/>
                        <a:pt x="0" y="7"/>
                        <a:pt x="0" y="7"/>
                      </a:cubicBezTo>
                      <a:cubicBezTo>
                        <a:pt x="0" y="12"/>
                        <a:pt x="0" y="12"/>
                        <a:pt x="0" y="12"/>
                      </a:cubicBezTo>
                      <a:cubicBezTo>
                        <a:pt x="2" y="19"/>
                        <a:pt x="0" y="22"/>
                        <a:pt x="4" y="27"/>
                      </a:cubicBezTo>
                      <a:cubicBezTo>
                        <a:pt x="4" y="29"/>
                        <a:pt x="4" y="32"/>
                        <a:pt x="4" y="36"/>
                      </a:cubicBezTo>
                      <a:cubicBezTo>
                        <a:pt x="10" y="36"/>
                        <a:pt x="10" y="36"/>
                        <a:pt x="10" y="36"/>
                      </a:cubicBezTo>
                      <a:cubicBezTo>
                        <a:pt x="13" y="33"/>
                        <a:pt x="15" y="32"/>
                        <a:pt x="16" y="26"/>
                      </a:cubicBezTo>
                      <a:cubicBezTo>
                        <a:pt x="12" y="26"/>
                        <a:pt x="12" y="26"/>
                        <a:pt x="12" y="26"/>
                      </a:cubicBezTo>
                      <a:cubicBezTo>
                        <a:pt x="14" y="20"/>
                        <a:pt x="14" y="24"/>
                        <a:pt x="20" y="24"/>
                      </a:cubicBezTo>
                      <a:cubicBezTo>
                        <a:pt x="28" y="24"/>
                        <a:pt x="32" y="17"/>
                        <a:pt x="36" y="12"/>
                      </a:cubicBezTo>
                      <a:cubicBezTo>
                        <a:pt x="36" y="12"/>
                        <a:pt x="41" y="8"/>
                        <a:pt x="41" y="7"/>
                      </a:cubicBezTo>
                      <a:cubicBezTo>
                        <a:pt x="41" y="6"/>
                        <a:pt x="40" y="5"/>
                        <a:pt x="41" y="3"/>
                      </a:cubicBezTo>
                      <a:cubicBezTo>
                        <a:pt x="31" y="3"/>
                        <a:pt x="23"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6" name="Freeform 125">
                  <a:extLst>
                    <a:ext uri="{FF2B5EF4-FFF2-40B4-BE49-F238E27FC236}">
                      <a16:creationId xmlns:a16="http://schemas.microsoft.com/office/drawing/2014/main" id="{FF0E9755-22F2-4E7A-848C-8BF9BEDDC087}"/>
                    </a:ext>
                  </a:extLst>
                </p:cNvPr>
                <p:cNvSpPr/>
                <p:nvPr/>
              </p:nvSpPr>
              <p:spPr bwMode="auto">
                <a:xfrm>
                  <a:off x="3817938" y="2038351"/>
                  <a:ext cx="12700" cy="11113"/>
                </a:xfrm>
                <a:custGeom>
                  <a:avLst/>
                  <a:gdLst>
                    <a:gd name="T0" fmla="*/ 10 w 14"/>
                    <a:gd name="T1" fmla="*/ 12 h 12"/>
                    <a:gd name="T2" fmla="*/ 14 w 14"/>
                    <a:gd name="T3" fmla="*/ 9 h 12"/>
                    <a:gd name="T4" fmla="*/ 0 w 14"/>
                    <a:gd name="T5" fmla="*/ 0 h 12"/>
                    <a:gd name="T6" fmla="*/ 10 w 14"/>
                    <a:gd name="T7" fmla="*/ 12 h 12"/>
                  </a:gdLst>
                  <a:ahLst/>
                  <a:cxnLst>
                    <a:cxn ang="0">
                      <a:pos x="T0" y="T1"/>
                    </a:cxn>
                    <a:cxn ang="0">
                      <a:pos x="T2" y="T3"/>
                    </a:cxn>
                    <a:cxn ang="0">
                      <a:pos x="T4" y="T5"/>
                    </a:cxn>
                    <a:cxn ang="0">
                      <a:pos x="T6" y="T7"/>
                    </a:cxn>
                  </a:cxnLst>
                  <a:rect l="0" t="0" r="r" b="b"/>
                  <a:pathLst>
                    <a:path w="14" h="12">
                      <a:moveTo>
                        <a:pt x="10" y="12"/>
                      </a:moveTo>
                      <a:cubicBezTo>
                        <a:pt x="12" y="12"/>
                        <a:pt x="14" y="11"/>
                        <a:pt x="14" y="9"/>
                      </a:cubicBezTo>
                      <a:cubicBezTo>
                        <a:pt x="8" y="7"/>
                        <a:pt x="8" y="0"/>
                        <a:pt x="0" y="0"/>
                      </a:cubicBezTo>
                      <a:cubicBezTo>
                        <a:pt x="0" y="4"/>
                        <a:pt x="7" y="12"/>
                        <a:pt x="10"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7" name="Freeform 126">
                  <a:extLst>
                    <a:ext uri="{FF2B5EF4-FFF2-40B4-BE49-F238E27FC236}">
                      <a16:creationId xmlns:a16="http://schemas.microsoft.com/office/drawing/2014/main" id="{FBAF352D-C737-437F-8C20-4B565FFADFBF}"/>
                    </a:ext>
                  </a:extLst>
                </p:cNvPr>
                <p:cNvSpPr/>
                <p:nvPr/>
              </p:nvSpPr>
              <p:spPr bwMode="auto">
                <a:xfrm>
                  <a:off x="3825875" y="2073276"/>
                  <a:ext cx="7938" cy="6350"/>
                </a:xfrm>
                <a:custGeom>
                  <a:avLst/>
                  <a:gdLst>
                    <a:gd name="T0" fmla="*/ 0 w 9"/>
                    <a:gd name="T1" fmla="*/ 8 h 8"/>
                    <a:gd name="T2" fmla="*/ 5 w 9"/>
                    <a:gd name="T3" fmla="*/ 8 h 8"/>
                    <a:gd name="T4" fmla="*/ 9 w 9"/>
                    <a:gd name="T5" fmla="*/ 4 h 8"/>
                    <a:gd name="T6" fmla="*/ 7 w 9"/>
                    <a:gd name="T7" fmla="*/ 0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cubicBezTo>
                        <a:pt x="2" y="8"/>
                        <a:pt x="2" y="8"/>
                        <a:pt x="5" y="8"/>
                      </a:cubicBezTo>
                      <a:cubicBezTo>
                        <a:pt x="7" y="8"/>
                        <a:pt x="9" y="8"/>
                        <a:pt x="9" y="4"/>
                      </a:cubicBezTo>
                      <a:cubicBezTo>
                        <a:pt x="9" y="2"/>
                        <a:pt x="8" y="1"/>
                        <a:pt x="7" y="0"/>
                      </a:cubicBezTo>
                      <a:cubicBezTo>
                        <a:pt x="4" y="1"/>
                        <a:pt x="1" y="3"/>
                        <a:pt x="0"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8" name="Freeform 127">
                  <a:extLst>
                    <a:ext uri="{FF2B5EF4-FFF2-40B4-BE49-F238E27FC236}">
                      <a16:creationId xmlns:a16="http://schemas.microsoft.com/office/drawing/2014/main" id="{5F39963F-988C-4948-980B-E4B533E91A05}"/>
                    </a:ext>
                  </a:extLst>
                </p:cNvPr>
                <p:cNvSpPr/>
                <p:nvPr/>
              </p:nvSpPr>
              <p:spPr bwMode="auto">
                <a:xfrm>
                  <a:off x="3821113" y="2012951"/>
                  <a:ext cx="42863" cy="25400"/>
                </a:xfrm>
                <a:custGeom>
                  <a:avLst/>
                  <a:gdLst>
                    <a:gd name="T0" fmla="*/ 5 w 51"/>
                    <a:gd name="T1" fmla="*/ 7 h 31"/>
                    <a:gd name="T2" fmla="*/ 3 w 51"/>
                    <a:gd name="T3" fmla="*/ 11 h 31"/>
                    <a:gd name="T4" fmla="*/ 12 w 51"/>
                    <a:gd name="T5" fmla="*/ 11 h 31"/>
                    <a:gd name="T6" fmla="*/ 12 w 51"/>
                    <a:gd name="T7" fmla="*/ 14 h 31"/>
                    <a:gd name="T8" fmla="*/ 4 w 51"/>
                    <a:gd name="T9" fmla="*/ 18 h 31"/>
                    <a:gd name="T10" fmla="*/ 12 w 51"/>
                    <a:gd name="T11" fmla="*/ 20 h 31"/>
                    <a:gd name="T12" fmla="*/ 21 w 51"/>
                    <a:gd name="T13" fmla="*/ 22 h 31"/>
                    <a:gd name="T14" fmla="*/ 34 w 51"/>
                    <a:gd name="T15" fmla="*/ 23 h 31"/>
                    <a:gd name="T16" fmla="*/ 46 w 51"/>
                    <a:gd name="T17" fmla="*/ 31 h 31"/>
                    <a:gd name="T18" fmla="*/ 51 w 51"/>
                    <a:gd name="T19" fmla="*/ 27 h 31"/>
                    <a:gd name="T20" fmla="*/ 43 w 51"/>
                    <a:gd name="T21" fmla="*/ 18 h 31"/>
                    <a:gd name="T22" fmla="*/ 45 w 51"/>
                    <a:gd name="T23" fmla="*/ 15 h 31"/>
                    <a:gd name="T24" fmla="*/ 37 w 51"/>
                    <a:gd name="T25" fmla="*/ 8 h 31"/>
                    <a:gd name="T26" fmla="*/ 33 w 51"/>
                    <a:gd name="T27" fmla="*/ 11 h 31"/>
                    <a:gd name="T28" fmla="*/ 25 w 51"/>
                    <a:gd name="T29" fmla="*/ 4 h 31"/>
                    <a:gd name="T30" fmla="*/ 19 w 51"/>
                    <a:gd name="T31" fmla="*/ 6 h 31"/>
                    <a:gd name="T32" fmla="*/ 9 w 51"/>
                    <a:gd name="T33" fmla="*/ 0 h 31"/>
                    <a:gd name="T34" fmla="*/ 0 w 51"/>
                    <a:gd name="T35" fmla="*/ 3 h 31"/>
                    <a:gd name="T36" fmla="*/ 5 w 51"/>
                    <a:gd name="T3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31">
                      <a:moveTo>
                        <a:pt x="5" y="7"/>
                      </a:moveTo>
                      <a:cubicBezTo>
                        <a:pt x="4" y="9"/>
                        <a:pt x="4" y="10"/>
                        <a:pt x="3" y="11"/>
                      </a:cubicBezTo>
                      <a:cubicBezTo>
                        <a:pt x="5" y="12"/>
                        <a:pt x="6" y="11"/>
                        <a:pt x="12" y="11"/>
                      </a:cubicBezTo>
                      <a:cubicBezTo>
                        <a:pt x="12" y="11"/>
                        <a:pt x="12" y="13"/>
                        <a:pt x="12" y="14"/>
                      </a:cubicBezTo>
                      <a:cubicBezTo>
                        <a:pt x="9" y="15"/>
                        <a:pt x="7" y="15"/>
                        <a:pt x="4" y="18"/>
                      </a:cubicBezTo>
                      <a:cubicBezTo>
                        <a:pt x="7" y="21"/>
                        <a:pt x="8" y="20"/>
                        <a:pt x="12" y="20"/>
                      </a:cubicBezTo>
                      <a:cubicBezTo>
                        <a:pt x="16" y="20"/>
                        <a:pt x="19" y="19"/>
                        <a:pt x="21" y="22"/>
                      </a:cubicBezTo>
                      <a:cubicBezTo>
                        <a:pt x="26" y="21"/>
                        <a:pt x="29" y="23"/>
                        <a:pt x="34" y="23"/>
                      </a:cubicBezTo>
                      <a:cubicBezTo>
                        <a:pt x="40" y="23"/>
                        <a:pt x="39" y="31"/>
                        <a:pt x="46" y="31"/>
                      </a:cubicBezTo>
                      <a:cubicBezTo>
                        <a:pt x="48" y="31"/>
                        <a:pt x="51" y="30"/>
                        <a:pt x="51" y="27"/>
                      </a:cubicBezTo>
                      <a:cubicBezTo>
                        <a:pt x="51" y="23"/>
                        <a:pt x="45" y="21"/>
                        <a:pt x="43" y="18"/>
                      </a:cubicBezTo>
                      <a:cubicBezTo>
                        <a:pt x="44" y="17"/>
                        <a:pt x="45" y="16"/>
                        <a:pt x="45" y="15"/>
                      </a:cubicBezTo>
                      <a:cubicBezTo>
                        <a:pt x="44" y="14"/>
                        <a:pt x="41" y="8"/>
                        <a:pt x="37" y="8"/>
                      </a:cubicBezTo>
                      <a:cubicBezTo>
                        <a:pt x="36" y="8"/>
                        <a:pt x="35" y="11"/>
                        <a:pt x="33" y="11"/>
                      </a:cubicBezTo>
                      <a:cubicBezTo>
                        <a:pt x="30" y="11"/>
                        <a:pt x="30" y="4"/>
                        <a:pt x="25" y="4"/>
                      </a:cubicBezTo>
                      <a:cubicBezTo>
                        <a:pt x="23" y="4"/>
                        <a:pt x="22" y="6"/>
                        <a:pt x="19" y="6"/>
                      </a:cubicBezTo>
                      <a:cubicBezTo>
                        <a:pt x="16" y="6"/>
                        <a:pt x="15" y="0"/>
                        <a:pt x="9" y="0"/>
                      </a:cubicBezTo>
                      <a:cubicBezTo>
                        <a:pt x="6" y="0"/>
                        <a:pt x="3" y="2"/>
                        <a:pt x="0" y="3"/>
                      </a:cubicBezTo>
                      <a:cubicBezTo>
                        <a:pt x="0" y="7"/>
                        <a:pt x="1" y="7"/>
                        <a:pt x="5"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9" name="Freeform 128">
                  <a:extLst>
                    <a:ext uri="{FF2B5EF4-FFF2-40B4-BE49-F238E27FC236}">
                      <a16:creationId xmlns:a16="http://schemas.microsoft.com/office/drawing/2014/main" id="{5EF8F52A-C2EE-4FEC-AC1C-C50C26DE2007}"/>
                    </a:ext>
                  </a:extLst>
                </p:cNvPr>
                <p:cNvSpPr/>
                <p:nvPr/>
              </p:nvSpPr>
              <p:spPr bwMode="auto">
                <a:xfrm>
                  <a:off x="3838575" y="2035176"/>
                  <a:ext cx="11113" cy="3175"/>
                </a:xfrm>
                <a:custGeom>
                  <a:avLst/>
                  <a:gdLst>
                    <a:gd name="T0" fmla="*/ 14 w 14"/>
                    <a:gd name="T1" fmla="*/ 2 h 4"/>
                    <a:gd name="T2" fmla="*/ 8 w 14"/>
                    <a:gd name="T3" fmla="*/ 0 h 4"/>
                    <a:gd name="T4" fmla="*/ 5 w 14"/>
                    <a:gd name="T5" fmla="*/ 4 h 4"/>
                    <a:gd name="T6" fmla="*/ 14 w 14"/>
                    <a:gd name="T7" fmla="*/ 2 h 4"/>
                  </a:gdLst>
                  <a:ahLst/>
                  <a:cxnLst>
                    <a:cxn ang="0">
                      <a:pos x="T0" y="T1"/>
                    </a:cxn>
                    <a:cxn ang="0">
                      <a:pos x="T2" y="T3"/>
                    </a:cxn>
                    <a:cxn ang="0">
                      <a:pos x="T4" y="T5"/>
                    </a:cxn>
                    <a:cxn ang="0">
                      <a:pos x="T6" y="T7"/>
                    </a:cxn>
                  </a:cxnLst>
                  <a:rect l="0" t="0" r="r" b="b"/>
                  <a:pathLst>
                    <a:path w="14" h="4">
                      <a:moveTo>
                        <a:pt x="14" y="2"/>
                      </a:moveTo>
                      <a:cubicBezTo>
                        <a:pt x="11" y="1"/>
                        <a:pt x="11" y="0"/>
                        <a:pt x="8" y="0"/>
                      </a:cubicBezTo>
                      <a:cubicBezTo>
                        <a:pt x="6" y="0"/>
                        <a:pt x="0" y="4"/>
                        <a:pt x="5" y="4"/>
                      </a:cubicBezTo>
                      <a:cubicBezTo>
                        <a:pt x="9" y="4"/>
                        <a:pt x="13" y="4"/>
                        <a:pt x="1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0" name="Freeform 129">
                  <a:extLst>
                    <a:ext uri="{FF2B5EF4-FFF2-40B4-BE49-F238E27FC236}">
                      <a16:creationId xmlns:a16="http://schemas.microsoft.com/office/drawing/2014/main" id="{61CB8DFC-B35D-4165-B95E-D576309B90F6}"/>
                    </a:ext>
                  </a:extLst>
                </p:cNvPr>
                <p:cNvSpPr/>
                <p:nvPr/>
              </p:nvSpPr>
              <p:spPr bwMode="auto">
                <a:xfrm>
                  <a:off x="3878263" y="2049463"/>
                  <a:ext cx="111125" cy="39688"/>
                </a:xfrm>
                <a:custGeom>
                  <a:avLst/>
                  <a:gdLst>
                    <a:gd name="T0" fmla="*/ 61 w 135"/>
                    <a:gd name="T1" fmla="*/ 42 h 48"/>
                    <a:gd name="T2" fmla="*/ 64 w 135"/>
                    <a:gd name="T3" fmla="*/ 42 h 48"/>
                    <a:gd name="T4" fmla="*/ 78 w 135"/>
                    <a:gd name="T5" fmla="*/ 46 h 48"/>
                    <a:gd name="T6" fmla="*/ 100 w 135"/>
                    <a:gd name="T7" fmla="*/ 46 h 48"/>
                    <a:gd name="T8" fmla="*/ 107 w 135"/>
                    <a:gd name="T9" fmla="*/ 42 h 48"/>
                    <a:gd name="T10" fmla="*/ 112 w 135"/>
                    <a:gd name="T11" fmla="*/ 47 h 48"/>
                    <a:gd name="T12" fmla="*/ 135 w 135"/>
                    <a:gd name="T13" fmla="*/ 36 h 48"/>
                    <a:gd name="T14" fmla="*/ 131 w 135"/>
                    <a:gd name="T15" fmla="*/ 36 h 48"/>
                    <a:gd name="T16" fmla="*/ 133 w 135"/>
                    <a:gd name="T17" fmla="*/ 33 h 48"/>
                    <a:gd name="T18" fmla="*/ 135 w 135"/>
                    <a:gd name="T19" fmla="*/ 33 h 48"/>
                    <a:gd name="T20" fmla="*/ 113 w 135"/>
                    <a:gd name="T21" fmla="*/ 24 h 48"/>
                    <a:gd name="T22" fmla="*/ 79 w 135"/>
                    <a:gd name="T23" fmla="*/ 32 h 48"/>
                    <a:gd name="T24" fmla="*/ 60 w 135"/>
                    <a:gd name="T25" fmla="*/ 28 h 48"/>
                    <a:gd name="T26" fmla="*/ 55 w 135"/>
                    <a:gd name="T27" fmla="*/ 26 h 48"/>
                    <a:gd name="T28" fmla="*/ 57 w 135"/>
                    <a:gd name="T29" fmla="*/ 25 h 48"/>
                    <a:gd name="T30" fmla="*/ 45 w 135"/>
                    <a:gd name="T31" fmla="*/ 18 h 48"/>
                    <a:gd name="T32" fmla="*/ 56 w 135"/>
                    <a:gd name="T33" fmla="*/ 18 h 48"/>
                    <a:gd name="T34" fmla="*/ 43 w 135"/>
                    <a:gd name="T35" fmla="*/ 9 h 48"/>
                    <a:gd name="T36" fmla="*/ 38 w 135"/>
                    <a:gd name="T37" fmla="*/ 9 h 48"/>
                    <a:gd name="T38" fmla="*/ 32 w 135"/>
                    <a:gd name="T39" fmla="*/ 11 h 48"/>
                    <a:gd name="T40" fmla="*/ 8 w 135"/>
                    <a:gd name="T41" fmla="*/ 0 h 48"/>
                    <a:gd name="T42" fmla="*/ 0 w 135"/>
                    <a:gd name="T43" fmla="*/ 5 h 48"/>
                    <a:gd name="T44" fmla="*/ 20 w 135"/>
                    <a:gd name="T45" fmla="*/ 16 h 48"/>
                    <a:gd name="T46" fmla="*/ 26 w 135"/>
                    <a:gd name="T47" fmla="*/ 13 h 48"/>
                    <a:gd name="T48" fmla="*/ 37 w 135"/>
                    <a:gd name="T49" fmla="*/ 28 h 48"/>
                    <a:gd name="T50" fmla="*/ 33 w 135"/>
                    <a:gd name="T51" fmla="*/ 33 h 48"/>
                    <a:gd name="T52" fmla="*/ 53 w 135"/>
                    <a:gd name="T53" fmla="*/ 47 h 48"/>
                    <a:gd name="T54" fmla="*/ 61 w 135"/>
                    <a:gd name="T55"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48">
                      <a:moveTo>
                        <a:pt x="61" y="42"/>
                      </a:moveTo>
                      <a:cubicBezTo>
                        <a:pt x="64" y="42"/>
                        <a:pt x="64" y="42"/>
                        <a:pt x="64" y="42"/>
                      </a:cubicBezTo>
                      <a:cubicBezTo>
                        <a:pt x="64" y="47"/>
                        <a:pt x="72" y="48"/>
                        <a:pt x="78" y="46"/>
                      </a:cubicBezTo>
                      <a:cubicBezTo>
                        <a:pt x="100" y="46"/>
                        <a:pt x="100" y="46"/>
                        <a:pt x="100" y="46"/>
                      </a:cubicBezTo>
                      <a:cubicBezTo>
                        <a:pt x="102" y="45"/>
                        <a:pt x="103" y="43"/>
                        <a:pt x="107" y="42"/>
                      </a:cubicBezTo>
                      <a:cubicBezTo>
                        <a:pt x="107" y="45"/>
                        <a:pt x="109" y="47"/>
                        <a:pt x="112" y="47"/>
                      </a:cubicBezTo>
                      <a:cubicBezTo>
                        <a:pt x="122" y="47"/>
                        <a:pt x="134" y="47"/>
                        <a:pt x="135" y="36"/>
                      </a:cubicBezTo>
                      <a:cubicBezTo>
                        <a:pt x="135" y="36"/>
                        <a:pt x="133" y="37"/>
                        <a:pt x="131" y="36"/>
                      </a:cubicBezTo>
                      <a:cubicBezTo>
                        <a:pt x="132" y="35"/>
                        <a:pt x="132" y="34"/>
                        <a:pt x="133" y="33"/>
                      </a:cubicBezTo>
                      <a:cubicBezTo>
                        <a:pt x="134" y="33"/>
                        <a:pt x="135" y="33"/>
                        <a:pt x="135" y="33"/>
                      </a:cubicBezTo>
                      <a:cubicBezTo>
                        <a:pt x="131" y="25"/>
                        <a:pt x="124" y="24"/>
                        <a:pt x="113" y="24"/>
                      </a:cubicBezTo>
                      <a:cubicBezTo>
                        <a:pt x="99" y="24"/>
                        <a:pt x="94" y="32"/>
                        <a:pt x="79" y="32"/>
                      </a:cubicBezTo>
                      <a:cubicBezTo>
                        <a:pt x="72" y="32"/>
                        <a:pt x="66" y="30"/>
                        <a:pt x="60" y="28"/>
                      </a:cubicBezTo>
                      <a:cubicBezTo>
                        <a:pt x="59" y="29"/>
                        <a:pt x="55" y="31"/>
                        <a:pt x="55" y="26"/>
                      </a:cubicBezTo>
                      <a:cubicBezTo>
                        <a:pt x="55" y="26"/>
                        <a:pt x="57" y="26"/>
                        <a:pt x="57" y="25"/>
                      </a:cubicBezTo>
                      <a:cubicBezTo>
                        <a:pt x="53" y="22"/>
                        <a:pt x="46" y="26"/>
                        <a:pt x="45" y="18"/>
                      </a:cubicBezTo>
                      <a:cubicBezTo>
                        <a:pt x="56" y="18"/>
                        <a:pt x="56" y="18"/>
                        <a:pt x="56" y="18"/>
                      </a:cubicBezTo>
                      <a:cubicBezTo>
                        <a:pt x="53" y="14"/>
                        <a:pt x="41" y="16"/>
                        <a:pt x="43" y="9"/>
                      </a:cubicBezTo>
                      <a:cubicBezTo>
                        <a:pt x="38" y="9"/>
                        <a:pt x="38" y="9"/>
                        <a:pt x="38" y="9"/>
                      </a:cubicBezTo>
                      <a:cubicBezTo>
                        <a:pt x="37" y="10"/>
                        <a:pt x="35" y="11"/>
                        <a:pt x="32" y="11"/>
                      </a:cubicBezTo>
                      <a:cubicBezTo>
                        <a:pt x="23" y="11"/>
                        <a:pt x="21" y="0"/>
                        <a:pt x="8" y="0"/>
                      </a:cubicBezTo>
                      <a:cubicBezTo>
                        <a:pt x="5" y="0"/>
                        <a:pt x="0" y="0"/>
                        <a:pt x="0" y="5"/>
                      </a:cubicBezTo>
                      <a:cubicBezTo>
                        <a:pt x="0" y="8"/>
                        <a:pt x="17" y="16"/>
                        <a:pt x="20" y="16"/>
                      </a:cubicBezTo>
                      <a:cubicBezTo>
                        <a:pt x="22" y="16"/>
                        <a:pt x="24" y="14"/>
                        <a:pt x="26" y="13"/>
                      </a:cubicBezTo>
                      <a:cubicBezTo>
                        <a:pt x="30" y="18"/>
                        <a:pt x="32" y="23"/>
                        <a:pt x="37" y="28"/>
                      </a:cubicBezTo>
                      <a:cubicBezTo>
                        <a:pt x="35" y="29"/>
                        <a:pt x="33" y="31"/>
                        <a:pt x="33" y="33"/>
                      </a:cubicBezTo>
                      <a:cubicBezTo>
                        <a:pt x="33" y="39"/>
                        <a:pt x="47" y="47"/>
                        <a:pt x="53" y="47"/>
                      </a:cubicBezTo>
                      <a:cubicBezTo>
                        <a:pt x="56" y="47"/>
                        <a:pt x="60" y="43"/>
                        <a:pt x="61"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1" name="Freeform 130">
                  <a:extLst>
                    <a:ext uri="{FF2B5EF4-FFF2-40B4-BE49-F238E27FC236}">
                      <a16:creationId xmlns:a16="http://schemas.microsoft.com/office/drawing/2014/main" id="{BC1F070B-BED6-43A8-9EB9-F07F36346DD7}"/>
                    </a:ext>
                  </a:extLst>
                </p:cNvPr>
                <p:cNvSpPr/>
                <p:nvPr/>
              </p:nvSpPr>
              <p:spPr bwMode="auto">
                <a:xfrm>
                  <a:off x="3881438" y="2070101"/>
                  <a:ext cx="19050" cy="15875"/>
                </a:xfrm>
                <a:custGeom>
                  <a:avLst/>
                  <a:gdLst>
                    <a:gd name="T0" fmla="*/ 24 w 24"/>
                    <a:gd name="T1" fmla="*/ 10 h 19"/>
                    <a:gd name="T2" fmla="*/ 12 w 24"/>
                    <a:gd name="T3" fmla="*/ 0 h 19"/>
                    <a:gd name="T4" fmla="*/ 4 w 24"/>
                    <a:gd name="T5" fmla="*/ 7 h 19"/>
                    <a:gd name="T6" fmla="*/ 0 w 24"/>
                    <a:gd name="T7" fmla="*/ 11 h 19"/>
                    <a:gd name="T8" fmla="*/ 18 w 24"/>
                    <a:gd name="T9" fmla="*/ 19 h 19"/>
                    <a:gd name="T10" fmla="*/ 24 w 24"/>
                    <a:gd name="T11" fmla="*/ 10 h 19"/>
                  </a:gdLst>
                  <a:ahLst/>
                  <a:cxnLst>
                    <a:cxn ang="0">
                      <a:pos x="T0" y="T1"/>
                    </a:cxn>
                    <a:cxn ang="0">
                      <a:pos x="T2" y="T3"/>
                    </a:cxn>
                    <a:cxn ang="0">
                      <a:pos x="T4" y="T5"/>
                    </a:cxn>
                    <a:cxn ang="0">
                      <a:pos x="T6" y="T7"/>
                    </a:cxn>
                    <a:cxn ang="0">
                      <a:pos x="T8" y="T9"/>
                    </a:cxn>
                    <a:cxn ang="0">
                      <a:pos x="T10" y="T11"/>
                    </a:cxn>
                  </a:cxnLst>
                  <a:rect l="0" t="0" r="r" b="b"/>
                  <a:pathLst>
                    <a:path w="24" h="19">
                      <a:moveTo>
                        <a:pt x="24" y="10"/>
                      </a:moveTo>
                      <a:cubicBezTo>
                        <a:pt x="24" y="6"/>
                        <a:pt x="17" y="0"/>
                        <a:pt x="12" y="0"/>
                      </a:cubicBezTo>
                      <a:cubicBezTo>
                        <a:pt x="6" y="0"/>
                        <a:pt x="7" y="7"/>
                        <a:pt x="4" y="7"/>
                      </a:cubicBezTo>
                      <a:cubicBezTo>
                        <a:pt x="3" y="7"/>
                        <a:pt x="0" y="8"/>
                        <a:pt x="0" y="11"/>
                      </a:cubicBezTo>
                      <a:cubicBezTo>
                        <a:pt x="0" y="11"/>
                        <a:pt x="16" y="19"/>
                        <a:pt x="18" y="19"/>
                      </a:cubicBezTo>
                      <a:cubicBezTo>
                        <a:pt x="22" y="19"/>
                        <a:pt x="24" y="15"/>
                        <a:pt x="24" y="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2" name="Freeform 131">
                  <a:extLst>
                    <a:ext uri="{FF2B5EF4-FFF2-40B4-BE49-F238E27FC236}">
                      <a16:creationId xmlns:a16="http://schemas.microsoft.com/office/drawing/2014/main" id="{7F69351A-6FB6-4FFA-B070-38EC9DC7248D}"/>
                    </a:ext>
                  </a:extLst>
                </p:cNvPr>
                <p:cNvSpPr/>
                <p:nvPr/>
              </p:nvSpPr>
              <p:spPr bwMode="auto">
                <a:xfrm>
                  <a:off x="3883025" y="2038351"/>
                  <a:ext cx="17463" cy="6350"/>
                </a:xfrm>
                <a:custGeom>
                  <a:avLst/>
                  <a:gdLst>
                    <a:gd name="T0" fmla="*/ 21 w 21"/>
                    <a:gd name="T1" fmla="*/ 4 h 7"/>
                    <a:gd name="T2" fmla="*/ 21 w 21"/>
                    <a:gd name="T3" fmla="*/ 0 h 7"/>
                    <a:gd name="T4" fmla="*/ 18 w 21"/>
                    <a:gd name="T5" fmla="*/ 0 h 7"/>
                    <a:gd name="T6" fmla="*/ 0 w 21"/>
                    <a:gd name="T7" fmla="*/ 4 h 7"/>
                    <a:gd name="T8" fmla="*/ 17 w 21"/>
                    <a:gd name="T9" fmla="*/ 7 h 7"/>
                    <a:gd name="T10" fmla="*/ 21 w 21"/>
                    <a:gd name="T11" fmla="*/ 4 h 7"/>
                  </a:gdLst>
                  <a:ahLst/>
                  <a:cxnLst>
                    <a:cxn ang="0">
                      <a:pos x="T0" y="T1"/>
                    </a:cxn>
                    <a:cxn ang="0">
                      <a:pos x="T2" y="T3"/>
                    </a:cxn>
                    <a:cxn ang="0">
                      <a:pos x="T4" y="T5"/>
                    </a:cxn>
                    <a:cxn ang="0">
                      <a:pos x="T6" y="T7"/>
                    </a:cxn>
                    <a:cxn ang="0">
                      <a:pos x="T8" y="T9"/>
                    </a:cxn>
                    <a:cxn ang="0">
                      <a:pos x="T10" y="T11"/>
                    </a:cxn>
                  </a:cxnLst>
                  <a:rect l="0" t="0" r="r" b="b"/>
                  <a:pathLst>
                    <a:path w="21" h="7">
                      <a:moveTo>
                        <a:pt x="21" y="4"/>
                      </a:moveTo>
                      <a:cubicBezTo>
                        <a:pt x="21" y="0"/>
                        <a:pt x="21" y="0"/>
                        <a:pt x="21" y="0"/>
                      </a:cubicBezTo>
                      <a:cubicBezTo>
                        <a:pt x="19" y="1"/>
                        <a:pt x="21" y="0"/>
                        <a:pt x="18" y="0"/>
                      </a:cubicBezTo>
                      <a:cubicBezTo>
                        <a:pt x="13" y="0"/>
                        <a:pt x="3" y="1"/>
                        <a:pt x="0" y="4"/>
                      </a:cubicBezTo>
                      <a:cubicBezTo>
                        <a:pt x="0" y="4"/>
                        <a:pt x="16" y="7"/>
                        <a:pt x="17" y="7"/>
                      </a:cubicBezTo>
                      <a:cubicBezTo>
                        <a:pt x="20" y="7"/>
                        <a:pt x="21" y="6"/>
                        <a:pt x="21"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3" name="Freeform 132">
                  <a:extLst>
                    <a:ext uri="{FF2B5EF4-FFF2-40B4-BE49-F238E27FC236}">
                      <a16:creationId xmlns:a16="http://schemas.microsoft.com/office/drawing/2014/main" id="{CEBF947B-D2C2-432D-ABCF-2038F08E94F0}"/>
                    </a:ext>
                  </a:extLst>
                </p:cNvPr>
                <p:cNvSpPr/>
                <p:nvPr/>
              </p:nvSpPr>
              <p:spPr bwMode="auto">
                <a:xfrm>
                  <a:off x="3868738" y="2020888"/>
                  <a:ext cx="22225" cy="17463"/>
                </a:xfrm>
                <a:custGeom>
                  <a:avLst/>
                  <a:gdLst>
                    <a:gd name="T0" fmla="*/ 9 w 26"/>
                    <a:gd name="T1" fmla="*/ 16 h 23"/>
                    <a:gd name="T2" fmla="*/ 7 w 26"/>
                    <a:gd name="T3" fmla="*/ 19 h 23"/>
                    <a:gd name="T4" fmla="*/ 26 w 26"/>
                    <a:gd name="T5" fmla="*/ 19 h 23"/>
                    <a:gd name="T6" fmla="*/ 26 w 26"/>
                    <a:gd name="T7" fmla="*/ 12 h 23"/>
                    <a:gd name="T8" fmla="*/ 16 w 26"/>
                    <a:gd name="T9" fmla="*/ 5 h 23"/>
                    <a:gd name="T10" fmla="*/ 7 w 26"/>
                    <a:gd name="T11" fmla="*/ 0 h 23"/>
                    <a:gd name="T12" fmla="*/ 0 w 26"/>
                    <a:gd name="T13" fmla="*/ 5 h 23"/>
                    <a:gd name="T14" fmla="*/ 9 w 26"/>
                    <a:gd name="T15" fmla="*/ 16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3">
                      <a:moveTo>
                        <a:pt x="9" y="16"/>
                      </a:moveTo>
                      <a:cubicBezTo>
                        <a:pt x="9" y="17"/>
                        <a:pt x="7" y="18"/>
                        <a:pt x="7" y="19"/>
                      </a:cubicBezTo>
                      <a:cubicBezTo>
                        <a:pt x="7" y="23"/>
                        <a:pt x="16" y="22"/>
                        <a:pt x="26" y="19"/>
                      </a:cubicBezTo>
                      <a:cubicBezTo>
                        <a:pt x="25" y="16"/>
                        <a:pt x="26" y="14"/>
                        <a:pt x="26" y="12"/>
                      </a:cubicBezTo>
                      <a:cubicBezTo>
                        <a:pt x="26" y="5"/>
                        <a:pt x="16" y="12"/>
                        <a:pt x="16" y="5"/>
                      </a:cubicBezTo>
                      <a:cubicBezTo>
                        <a:pt x="13" y="5"/>
                        <a:pt x="8" y="3"/>
                        <a:pt x="7" y="0"/>
                      </a:cubicBezTo>
                      <a:cubicBezTo>
                        <a:pt x="4" y="0"/>
                        <a:pt x="0" y="2"/>
                        <a:pt x="0" y="5"/>
                      </a:cubicBezTo>
                      <a:cubicBezTo>
                        <a:pt x="0" y="11"/>
                        <a:pt x="6" y="13"/>
                        <a:pt x="9"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4" name="Freeform 133">
                  <a:extLst>
                    <a:ext uri="{FF2B5EF4-FFF2-40B4-BE49-F238E27FC236}">
                      <a16:creationId xmlns:a16="http://schemas.microsoft.com/office/drawing/2014/main" id="{04E9C769-542C-4B61-9299-92C125C1E3D1}"/>
                    </a:ext>
                  </a:extLst>
                </p:cNvPr>
                <p:cNvSpPr/>
                <p:nvPr/>
              </p:nvSpPr>
              <p:spPr bwMode="auto">
                <a:xfrm>
                  <a:off x="3862388" y="2003426"/>
                  <a:ext cx="6350" cy="4763"/>
                </a:xfrm>
                <a:custGeom>
                  <a:avLst/>
                  <a:gdLst>
                    <a:gd name="T0" fmla="*/ 5 w 9"/>
                    <a:gd name="T1" fmla="*/ 7 h 7"/>
                    <a:gd name="T2" fmla="*/ 9 w 9"/>
                    <a:gd name="T3" fmla="*/ 7 h 7"/>
                    <a:gd name="T4" fmla="*/ 9 w 9"/>
                    <a:gd name="T5" fmla="*/ 1 h 7"/>
                    <a:gd name="T6" fmla="*/ 0 w 9"/>
                    <a:gd name="T7" fmla="*/ 1 h 7"/>
                    <a:gd name="T8" fmla="*/ 5 w 9"/>
                    <a:gd name="T9" fmla="*/ 7 h 7"/>
                  </a:gdLst>
                  <a:ahLst/>
                  <a:cxnLst>
                    <a:cxn ang="0">
                      <a:pos x="T0" y="T1"/>
                    </a:cxn>
                    <a:cxn ang="0">
                      <a:pos x="T2" y="T3"/>
                    </a:cxn>
                    <a:cxn ang="0">
                      <a:pos x="T4" y="T5"/>
                    </a:cxn>
                    <a:cxn ang="0">
                      <a:pos x="T6" y="T7"/>
                    </a:cxn>
                    <a:cxn ang="0">
                      <a:pos x="T8" y="T9"/>
                    </a:cxn>
                  </a:cxnLst>
                  <a:rect l="0" t="0" r="r" b="b"/>
                  <a:pathLst>
                    <a:path w="9" h="7">
                      <a:moveTo>
                        <a:pt x="5" y="7"/>
                      </a:moveTo>
                      <a:cubicBezTo>
                        <a:pt x="9" y="7"/>
                        <a:pt x="9" y="7"/>
                        <a:pt x="9" y="7"/>
                      </a:cubicBezTo>
                      <a:cubicBezTo>
                        <a:pt x="9" y="1"/>
                        <a:pt x="9" y="1"/>
                        <a:pt x="9" y="1"/>
                      </a:cubicBezTo>
                      <a:cubicBezTo>
                        <a:pt x="7" y="1"/>
                        <a:pt x="3" y="0"/>
                        <a:pt x="0" y="1"/>
                      </a:cubicBezTo>
                      <a:cubicBezTo>
                        <a:pt x="0" y="4"/>
                        <a:pt x="3" y="5"/>
                        <a:pt x="5"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5" name="Freeform 134">
                  <a:extLst>
                    <a:ext uri="{FF2B5EF4-FFF2-40B4-BE49-F238E27FC236}">
                      <a16:creationId xmlns:a16="http://schemas.microsoft.com/office/drawing/2014/main" id="{7CF22A61-9EC6-45E9-A815-F57B8EAAC0B7}"/>
                    </a:ext>
                  </a:extLst>
                </p:cNvPr>
                <p:cNvSpPr/>
                <p:nvPr/>
              </p:nvSpPr>
              <p:spPr bwMode="auto">
                <a:xfrm>
                  <a:off x="3884613" y="1981201"/>
                  <a:ext cx="69850" cy="52388"/>
                </a:xfrm>
                <a:custGeom>
                  <a:avLst/>
                  <a:gdLst>
                    <a:gd name="T0" fmla="*/ 13 w 86"/>
                    <a:gd name="T1" fmla="*/ 28 h 64"/>
                    <a:gd name="T2" fmla="*/ 4 w 86"/>
                    <a:gd name="T3" fmla="*/ 25 h 64"/>
                    <a:gd name="T4" fmla="*/ 0 w 86"/>
                    <a:gd name="T5" fmla="*/ 25 h 64"/>
                    <a:gd name="T6" fmla="*/ 16 w 86"/>
                    <a:gd name="T7" fmla="*/ 34 h 64"/>
                    <a:gd name="T8" fmla="*/ 10 w 86"/>
                    <a:gd name="T9" fmla="*/ 38 h 64"/>
                    <a:gd name="T10" fmla="*/ 12 w 86"/>
                    <a:gd name="T11" fmla="*/ 41 h 64"/>
                    <a:gd name="T12" fmla="*/ 18 w 86"/>
                    <a:gd name="T13" fmla="*/ 39 h 64"/>
                    <a:gd name="T14" fmla="*/ 22 w 86"/>
                    <a:gd name="T15" fmla="*/ 43 h 64"/>
                    <a:gd name="T16" fmla="*/ 30 w 86"/>
                    <a:gd name="T17" fmla="*/ 40 h 64"/>
                    <a:gd name="T18" fmla="*/ 41 w 86"/>
                    <a:gd name="T19" fmla="*/ 43 h 64"/>
                    <a:gd name="T20" fmla="*/ 20 w 86"/>
                    <a:gd name="T21" fmla="*/ 49 h 64"/>
                    <a:gd name="T22" fmla="*/ 33 w 86"/>
                    <a:gd name="T23" fmla="*/ 57 h 64"/>
                    <a:gd name="T24" fmla="*/ 29 w 86"/>
                    <a:gd name="T25" fmla="*/ 59 h 64"/>
                    <a:gd name="T26" fmla="*/ 40 w 86"/>
                    <a:gd name="T27" fmla="*/ 64 h 64"/>
                    <a:gd name="T28" fmla="*/ 47 w 86"/>
                    <a:gd name="T29" fmla="*/ 57 h 64"/>
                    <a:gd name="T30" fmla="*/ 57 w 86"/>
                    <a:gd name="T31" fmla="*/ 63 h 64"/>
                    <a:gd name="T32" fmla="*/ 57 w 86"/>
                    <a:gd name="T33" fmla="*/ 59 h 64"/>
                    <a:gd name="T34" fmla="*/ 62 w 86"/>
                    <a:gd name="T35" fmla="*/ 59 h 64"/>
                    <a:gd name="T36" fmla="*/ 58 w 86"/>
                    <a:gd name="T37" fmla="*/ 53 h 64"/>
                    <a:gd name="T38" fmla="*/ 61 w 86"/>
                    <a:gd name="T39" fmla="*/ 48 h 64"/>
                    <a:gd name="T40" fmla="*/ 66 w 86"/>
                    <a:gd name="T41" fmla="*/ 54 h 64"/>
                    <a:gd name="T42" fmla="*/ 79 w 86"/>
                    <a:gd name="T43" fmla="*/ 44 h 64"/>
                    <a:gd name="T44" fmla="*/ 85 w 86"/>
                    <a:gd name="T45" fmla="*/ 43 h 64"/>
                    <a:gd name="T46" fmla="*/ 85 w 86"/>
                    <a:gd name="T47" fmla="*/ 38 h 64"/>
                    <a:gd name="T48" fmla="*/ 72 w 86"/>
                    <a:gd name="T49" fmla="*/ 34 h 64"/>
                    <a:gd name="T50" fmla="*/ 67 w 86"/>
                    <a:gd name="T51" fmla="*/ 34 h 64"/>
                    <a:gd name="T52" fmla="*/ 69 w 86"/>
                    <a:gd name="T53" fmla="*/ 30 h 64"/>
                    <a:gd name="T54" fmla="*/ 66 w 86"/>
                    <a:gd name="T55" fmla="*/ 25 h 64"/>
                    <a:gd name="T56" fmla="*/ 62 w 86"/>
                    <a:gd name="T57" fmla="*/ 20 h 64"/>
                    <a:gd name="T58" fmla="*/ 59 w 86"/>
                    <a:gd name="T59" fmla="*/ 20 h 64"/>
                    <a:gd name="T60" fmla="*/ 61 w 86"/>
                    <a:gd name="T61" fmla="*/ 22 h 64"/>
                    <a:gd name="T62" fmla="*/ 61 w 86"/>
                    <a:gd name="T63" fmla="*/ 26 h 64"/>
                    <a:gd name="T64" fmla="*/ 58 w 86"/>
                    <a:gd name="T65" fmla="*/ 26 h 64"/>
                    <a:gd name="T66" fmla="*/ 53 w 86"/>
                    <a:gd name="T67" fmla="*/ 17 h 64"/>
                    <a:gd name="T68" fmla="*/ 42 w 86"/>
                    <a:gd name="T69" fmla="*/ 17 h 64"/>
                    <a:gd name="T70" fmla="*/ 33 w 86"/>
                    <a:gd name="T71" fmla="*/ 4 h 64"/>
                    <a:gd name="T72" fmla="*/ 15 w 86"/>
                    <a:gd name="T73" fmla="*/ 0 h 64"/>
                    <a:gd name="T74" fmla="*/ 24 w 86"/>
                    <a:gd name="T75" fmla="*/ 7 h 64"/>
                    <a:gd name="T76" fmla="*/ 19 w 86"/>
                    <a:gd name="T77" fmla="*/ 7 h 64"/>
                    <a:gd name="T78" fmla="*/ 9 w 86"/>
                    <a:gd name="T79" fmla="*/ 9 h 64"/>
                    <a:gd name="T80" fmla="*/ 12 w 86"/>
                    <a:gd name="T81" fmla="*/ 14 h 64"/>
                    <a:gd name="T82" fmla="*/ 20 w 86"/>
                    <a:gd name="T83" fmla="*/ 14 h 64"/>
                    <a:gd name="T84" fmla="*/ 17 w 86"/>
                    <a:gd name="T85" fmla="*/ 17 h 64"/>
                    <a:gd name="T86" fmla="*/ 9 w 86"/>
                    <a:gd name="T87" fmla="*/ 15 h 64"/>
                    <a:gd name="T88" fmla="*/ 3 w 86"/>
                    <a:gd name="T89" fmla="*/ 18 h 64"/>
                    <a:gd name="T90" fmla="*/ 15 w 86"/>
                    <a:gd name="T91" fmla="*/ 25 h 64"/>
                    <a:gd name="T92" fmla="*/ 13 w 86"/>
                    <a:gd name="T93"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64">
                      <a:moveTo>
                        <a:pt x="13" y="28"/>
                      </a:moveTo>
                      <a:cubicBezTo>
                        <a:pt x="10" y="28"/>
                        <a:pt x="6" y="26"/>
                        <a:pt x="4" y="25"/>
                      </a:cubicBezTo>
                      <a:cubicBezTo>
                        <a:pt x="0" y="25"/>
                        <a:pt x="0" y="25"/>
                        <a:pt x="0" y="25"/>
                      </a:cubicBezTo>
                      <a:cubicBezTo>
                        <a:pt x="1" y="33"/>
                        <a:pt x="7" y="34"/>
                        <a:pt x="16" y="34"/>
                      </a:cubicBezTo>
                      <a:cubicBezTo>
                        <a:pt x="15" y="37"/>
                        <a:pt x="13" y="37"/>
                        <a:pt x="10" y="38"/>
                      </a:cubicBezTo>
                      <a:cubicBezTo>
                        <a:pt x="10" y="40"/>
                        <a:pt x="10" y="41"/>
                        <a:pt x="12" y="41"/>
                      </a:cubicBezTo>
                      <a:cubicBezTo>
                        <a:pt x="14" y="41"/>
                        <a:pt x="15" y="40"/>
                        <a:pt x="18" y="39"/>
                      </a:cubicBezTo>
                      <a:cubicBezTo>
                        <a:pt x="19" y="41"/>
                        <a:pt x="19" y="43"/>
                        <a:pt x="22" y="43"/>
                      </a:cubicBezTo>
                      <a:cubicBezTo>
                        <a:pt x="25" y="43"/>
                        <a:pt x="26" y="40"/>
                        <a:pt x="30" y="40"/>
                      </a:cubicBezTo>
                      <a:cubicBezTo>
                        <a:pt x="34" y="40"/>
                        <a:pt x="37" y="42"/>
                        <a:pt x="41" y="43"/>
                      </a:cubicBezTo>
                      <a:cubicBezTo>
                        <a:pt x="37" y="44"/>
                        <a:pt x="20" y="43"/>
                        <a:pt x="20" y="49"/>
                      </a:cubicBezTo>
                      <a:cubicBezTo>
                        <a:pt x="20" y="54"/>
                        <a:pt x="28" y="57"/>
                        <a:pt x="33" y="57"/>
                      </a:cubicBezTo>
                      <a:cubicBezTo>
                        <a:pt x="32" y="58"/>
                        <a:pt x="31" y="59"/>
                        <a:pt x="29" y="59"/>
                      </a:cubicBezTo>
                      <a:cubicBezTo>
                        <a:pt x="30" y="63"/>
                        <a:pt x="36" y="64"/>
                        <a:pt x="40" y="64"/>
                      </a:cubicBezTo>
                      <a:cubicBezTo>
                        <a:pt x="44" y="64"/>
                        <a:pt x="47" y="63"/>
                        <a:pt x="47" y="57"/>
                      </a:cubicBezTo>
                      <a:cubicBezTo>
                        <a:pt x="49" y="59"/>
                        <a:pt x="54" y="63"/>
                        <a:pt x="57" y="63"/>
                      </a:cubicBezTo>
                      <a:cubicBezTo>
                        <a:pt x="57" y="59"/>
                        <a:pt x="57" y="59"/>
                        <a:pt x="57" y="59"/>
                      </a:cubicBezTo>
                      <a:cubicBezTo>
                        <a:pt x="62" y="59"/>
                        <a:pt x="62" y="59"/>
                        <a:pt x="62" y="59"/>
                      </a:cubicBezTo>
                      <a:cubicBezTo>
                        <a:pt x="61" y="56"/>
                        <a:pt x="60" y="56"/>
                        <a:pt x="58" y="53"/>
                      </a:cubicBezTo>
                      <a:cubicBezTo>
                        <a:pt x="59" y="51"/>
                        <a:pt x="60" y="50"/>
                        <a:pt x="61" y="48"/>
                      </a:cubicBezTo>
                      <a:cubicBezTo>
                        <a:pt x="62" y="52"/>
                        <a:pt x="62" y="54"/>
                        <a:pt x="66" y="54"/>
                      </a:cubicBezTo>
                      <a:cubicBezTo>
                        <a:pt x="69" y="54"/>
                        <a:pt x="73" y="45"/>
                        <a:pt x="79" y="44"/>
                      </a:cubicBezTo>
                      <a:cubicBezTo>
                        <a:pt x="81" y="44"/>
                        <a:pt x="84" y="45"/>
                        <a:pt x="85" y="43"/>
                      </a:cubicBezTo>
                      <a:cubicBezTo>
                        <a:pt x="86" y="42"/>
                        <a:pt x="85" y="40"/>
                        <a:pt x="85" y="38"/>
                      </a:cubicBezTo>
                      <a:cubicBezTo>
                        <a:pt x="82" y="38"/>
                        <a:pt x="75" y="34"/>
                        <a:pt x="72" y="34"/>
                      </a:cubicBezTo>
                      <a:cubicBezTo>
                        <a:pt x="71" y="34"/>
                        <a:pt x="67" y="37"/>
                        <a:pt x="67" y="34"/>
                      </a:cubicBezTo>
                      <a:cubicBezTo>
                        <a:pt x="67" y="32"/>
                        <a:pt x="69" y="32"/>
                        <a:pt x="69" y="30"/>
                      </a:cubicBezTo>
                      <a:cubicBezTo>
                        <a:pt x="69" y="28"/>
                        <a:pt x="66" y="27"/>
                        <a:pt x="66" y="25"/>
                      </a:cubicBezTo>
                      <a:cubicBezTo>
                        <a:pt x="66" y="21"/>
                        <a:pt x="66" y="20"/>
                        <a:pt x="62" y="20"/>
                      </a:cubicBezTo>
                      <a:cubicBezTo>
                        <a:pt x="59" y="20"/>
                        <a:pt x="59" y="20"/>
                        <a:pt x="59" y="20"/>
                      </a:cubicBezTo>
                      <a:cubicBezTo>
                        <a:pt x="61" y="22"/>
                        <a:pt x="61" y="22"/>
                        <a:pt x="61" y="22"/>
                      </a:cubicBezTo>
                      <a:cubicBezTo>
                        <a:pt x="61" y="26"/>
                        <a:pt x="61" y="26"/>
                        <a:pt x="61" y="26"/>
                      </a:cubicBezTo>
                      <a:cubicBezTo>
                        <a:pt x="58" y="26"/>
                        <a:pt x="58" y="26"/>
                        <a:pt x="58" y="26"/>
                      </a:cubicBezTo>
                      <a:cubicBezTo>
                        <a:pt x="55" y="23"/>
                        <a:pt x="57" y="19"/>
                        <a:pt x="53" y="17"/>
                      </a:cubicBezTo>
                      <a:cubicBezTo>
                        <a:pt x="48" y="16"/>
                        <a:pt x="46" y="19"/>
                        <a:pt x="42" y="17"/>
                      </a:cubicBezTo>
                      <a:cubicBezTo>
                        <a:pt x="37" y="15"/>
                        <a:pt x="38" y="6"/>
                        <a:pt x="33" y="4"/>
                      </a:cubicBezTo>
                      <a:cubicBezTo>
                        <a:pt x="28" y="1"/>
                        <a:pt x="22" y="1"/>
                        <a:pt x="15" y="0"/>
                      </a:cubicBezTo>
                      <a:cubicBezTo>
                        <a:pt x="16" y="5"/>
                        <a:pt x="20" y="5"/>
                        <a:pt x="24" y="7"/>
                      </a:cubicBezTo>
                      <a:cubicBezTo>
                        <a:pt x="19" y="7"/>
                        <a:pt x="19" y="7"/>
                        <a:pt x="19" y="7"/>
                      </a:cubicBezTo>
                      <a:cubicBezTo>
                        <a:pt x="14" y="5"/>
                        <a:pt x="12" y="7"/>
                        <a:pt x="9" y="9"/>
                      </a:cubicBezTo>
                      <a:cubicBezTo>
                        <a:pt x="9" y="10"/>
                        <a:pt x="11" y="14"/>
                        <a:pt x="12" y="14"/>
                      </a:cubicBezTo>
                      <a:cubicBezTo>
                        <a:pt x="14" y="14"/>
                        <a:pt x="17" y="13"/>
                        <a:pt x="20" y="14"/>
                      </a:cubicBezTo>
                      <a:cubicBezTo>
                        <a:pt x="19" y="15"/>
                        <a:pt x="18" y="17"/>
                        <a:pt x="17" y="17"/>
                      </a:cubicBezTo>
                      <a:cubicBezTo>
                        <a:pt x="15" y="17"/>
                        <a:pt x="13" y="15"/>
                        <a:pt x="9" y="15"/>
                      </a:cubicBezTo>
                      <a:cubicBezTo>
                        <a:pt x="7" y="15"/>
                        <a:pt x="3" y="15"/>
                        <a:pt x="3" y="18"/>
                      </a:cubicBezTo>
                      <a:cubicBezTo>
                        <a:pt x="3" y="22"/>
                        <a:pt x="12" y="24"/>
                        <a:pt x="15" y="25"/>
                      </a:cubicBezTo>
                      <a:cubicBezTo>
                        <a:pt x="15" y="25"/>
                        <a:pt x="14" y="28"/>
                        <a:pt x="13" y="2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6" name="Freeform 135">
                  <a:extLst>
                    <a:ext uri="{FF2B5EF4-FFF2-40B4-BE49-F238E27FC236}">
                      <a16:creationId xmlns:a16="http://schemas.microsoft.com/office/drawing/2014/main" id="{E5AEE5F2-4A6F-4C0A-A3BC-E21BB678CBA9}"/>
                    </a:ext>
                  </a:extLst>
                </p:cNvPr>
                <p:cNvSpPr/>
                <p:nvPr/>
              </p:nvSpPr>
              <p:spPr bwMode="auto">
                <a:xfrm>
                  <a:off x="3940175" y="2200276"/>
                  <a:ext cx="46038" cy="31750"/>
                </a:xfrm>
                <a:custGeom>
                  <a:avLst/>
                  <a:gdLst>
                    <a:gd name="T0" fmla="*/ 44 w 56"/>
                    <a:gd name="T1" fmla="*/ 24 h 39"/>
                    <a:gd name="T2" fmla="*/ 42 w 56"/>
                    <a:gd name="T3" fmla="*/ 18 h 39"/>
                    <a:gd name="T4" fmla="*/ 23 w 56"/>
                    <a:gd name="T5" fmla="*/ 6 h 39"/>
                    <a:gd name="T6" fmla="*/ 20 w 56"/>
                    <a:gd name="T7" fmla="*/ 8 h 39"/>
                    <a:gd name="T8" fmla="*/ 16 w 56"/>
                    <a:gd name="T9" fmla="*/ 0 h 39"/>
                    <a:gd name="T10" fmla="*/ 7 w 56"/>
                    <a:gd name="T11" fmla="*/ 18 h 39"/>
                    <a:gd name="T12" fmla="*/ 7 w 56"/>
                    <a:gd name="T13" fmla="*/ 23 h 39"/>
                    <a:gd name="T14" fmla="*/ 4 w 56"/>
                    <a:gd name="T15" fmla="*/ 27 h 39"/>
                    <a:gd name="T16" fmla="*/ 0 w 56"/>
                    <a:gd name="T17" fmla="*/ 33 h 39"/>
                    <a:gd name="T18" fmla="*/ 12 w 56"/>
                    <a:gd name="T19" fmla="*/ 33 h 39"/>
                    <a:gd name="T20" fmla="*/ 14 w 56"/>
                    <a:gd name="T21" fmla="*/ 39 h 39"/>
                    <a:gd name="T22" fmla="*/ 16 w 56"/>
                    <a:gd name="T23" fmla="*/ 36 h 39"/>
                    <a:gd name="T24" fmla="*/ 29 w 56"/>
                    <a:gd name="T25" fmla="*/ 25 h 39"/>
                    <a:gd name="T26" fmla="*/ 39 w 56"/>
                    <a:gd name="T27" fmla="*/ 33 h 39"/>
                    <a:gd name="T28" fmla="*/ 47 w 56"/>
                    <a:gd name="T29" fmla="*/ 33 h 39"/>
                    <a:gd name="T30" fmla="*/ 56 w 56"/>
                    <a:gd name="T31" fmla="*/ 29 h 39"/>
                    <a:gd name="T32" fmla="*/ 44 w 56"/>
                    <a:gd name="T33"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39">
                      <a:moveTo>
                        <a:pt x="44" y="24"/>
                      </a:moveTo>
                      <a:cubicBezTo>
                        <a:pt x="43" y="22"/>
                        <a:pt x="44" y="20"/>
                        <a:pt x="42" y="18"/>
                      </a:cubicBezTo>
                      <a:cubicBezTo>
                        <a:pt x="37" y="11"/>
                        <a:pt x="28" y="14"/>
                        <a:pt x="23" y="6"/>
                      </a:cubicBezTo>
                      <a:cubicBezTo>
                        <a:pt x="22" y="6"/>
                        <a:pt x="21" y="7"/>
                        <a:pt x="20" y="8"/>
                      </a:cubicBezTo>
                      <a:cubicBezTo>
                        <a:pt x="19" y="5"/>
                        <a:pt x="17" y="4"/>
                        <a:pt x="16" y="0"/>
                      </a:cubicBezTo>
                      <a:cubicBezTo>
                        <a:pt x="8" y="0"/>
                        <a:pt x="7" y="13"/>
                        <a:pt x="7" y="18"/>
                      </a:cubicBezTo>
                      <a:cubicBezTo>
                        <a:pt x="7" y="23"/>
                        <a:pt x="7" y="23"/>
                        <a:pt x="7" y="23"/>
                      </a:cubicBezTo>
                      <a:cubicBezTo>
                        <a:pt x="7" y="24"/>
                        <a:pt x="6" y="25"/>
                        <a:pt x="4" y="27"/>
                      </a:cubicBezTo>
                      <a:cubicBezTo>
                        <a:pt x="4" y="28"/>
                        <a:pt x="0" y="27"/>
                        <a:pt x="0" y="33"/>
                      </a:cubicBezTo>
                      <a:cubicBezTo>
                        <a:pt x="2" y="32"/>
                        <a:pt x="8" y="31"/>
                        <a:pt x="12" y="33"/>
                      </a:cubicBezTo>
                      <a:cubicBezTo>
                        <a:pt x="11" y="36"/>
                        <a:pt x="11" y="39"/>
                        <a:pt x="14" y="39"/>
                      </a:cubicBezTo>
                      <a:cubicBezTo>
                        <a:pt x="15" y="39"/>
                        <a:pt x="15" y="38"/>
                        <a:pt x="16" y="36"/>
                      </a:cubicBezTo>
                      <a:cubicBezTo>
                        <a:pt x="20" y="38"/>
                        <a:pt x="29" y="32"/>
                        <a:pt x="29" y="25"/>
                      </a:cubicBezTo>
                      <a:cubicBezTo>
                        <a:pt x="31" y="26"/>
                        <a:pt x="39" y="33"/>
                        <a:pt x="39" y="33"/>
                      </a:cubicBezTo>
                      <a:cubicBezTo>
                        <a:pt x="47" y="33"/>
                        <a:pt x="47" y="33"/>
                        <a:pt x="47" y="33"/>
                      </a:cubicBezTo>
                      <a:cubicBezTo>
                        <a:pt x="50" y="33"/>
                        <a:pt x="53" y="31"/>
                        <a:pt x="56" y="29"/>
                      </a:cubicBezTo>
                      <a:cubicBezTo>
                        <a:pt x="53" y="26"/>
                        <a:pt x="49" y="27"/>
                        <a:pt x="44" y="2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7" name="Freeform 136">
                  <a:extLst>
                    <a:ext uri="{FF2B5EF4-FFF2-40B4-BE49-F238E27FC236}">
                      <a16:creationId xmlns:a16="http://schemas.microsoft.com/office/drawing/2014/main" id="{C1853ADA-49BA-4A90-ABF1-CF1C325823C5}"/>
                    </a:ext>
                  </a:extLst>
                </p:cNvPr>
                <p:cNvSpPr/>
                <p:nvPr/>
              </p:nvSpPr>
              <p:spPr bwMode="auto">
                <a:xfrm>
                  <a:off x="4005263" y="2168526"/>
                  <a:ext cx="12700" cy="14288"/>
                </a:xfrm>
                <a:custGeom>
                  <a:avLst/>
                  <a:gdLst>
                    <a:gd name="T0" fmla="*/ 17 w 17"/>
                    <a:gd name="T1" fmla="*/ 12 h 19"/>
                    <a:gd name="T2" fmla="*/ 0 w 17"/>
                    <a:gd name="T3" fmla="*/ 12 h 19"/>
                    <a:gd name="T4" fmla="*/ 7 w 17"/>
                    <a:gd name="T5" fmla="*/ 19 h 19"/>
                    <a:gd name="T6" fmla="*/ 17 w 17"/>
                    <a:gd name="T7" fmla="*/ 12 h 19"/>
                  </a:gdLst>
                  <a:ahLst/>
                  <a:cxnLst>
                    <a:cxn ang="0">
                      <a:pos x="T0" y="T1"/>
                    </a:cxn>
                    <a:cxn ang="0">
                      <a:pos x="T2" y="T3"/>
                    </a:cxn>
                    <a:cxn ang="0">
                      <a:pos x="T4" y="T5"/>
                    </a:cxn>
                    <a:cxn ang="0">
                      <a:pos x="T6" y="T7"/>
                    </a:cxn>
                  </a:cxnLst>
                  <a:rect l="0" t="0" r="r" b="b"/>
                  <a:pathLst>
                    <a:path w="17" h="19">
                      <a:moveTo>
                        <a:pt x="17" y="12"/>
                      </a:moveTo>
                      <a:cubicBezTo>
                        <a:pt x="17" y="2"/>
                        <a:pt x="0" y="0"/>
                        <a:pt x="0" y="12"/>
                      </a:cubicBezTo>
                      <a:cubicBezTo>
                        <a:pt x="0" y="16"/>
                        <a:pt x="3" y="19"/>
                        <a:pt x="7" y="19"/>
                      </a:cubicBezTo>
                      <a:cubicBezTo>
                        <a:pt x="10" y="19"/>
                        <a:pt x="17" y="16"/>
                        <a:pt x="17"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8" name="Freeform 137">
                  <a:extLst>
                    <a:ext uri="{FF2B5EF4-FFF2-40B4-BE49-F238E27FC236}">
                      <a16:creationId xmlns:a16="http://schemas.microsoft.com/office/drawing/2014/main" id="{96169A65-84C6-4357-AD8E-C24BF61D0729}"/>
                    </a:ext>
                  </a:extLst>
                </p:cNvPr>
                <p:cNvSpPr/>
                <p:nvPr/>
              </p:nvSpPr>
              <p:spPr bwMode="auto">
                <a:xfrm>
                  <a:off x="3962400" y="2233613"/>
                  <a:ext cx="12700" cy="9525"/>
                </a:xfrm>
                <a:custGeom>
                  <a:avLst/>
                  <a:gdLst>
                    <a:gd name="T0" fmla="*/ 6 w 14"/>
                    <a:gd name="T1" fmla="*/ 0 h 12"/>
                    <a:gd name="T2" fmla="*/ 0 w 14"/>
                    <a:gd name="T3" fmla="*/ 8 h 12"/>
                    <a:gd name="T4" fmla="*/ 0 w 14"/>
                    <a:gd name="T5" fmla="*/ 12 h 12"/>
                    <a:gd name="T6" fmla="*/ 14 w 14"/>
                    <a:gd name="T7" fmla="*/ 1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6" y="2"/>
                        <a:pt x="3" y="5"/>
                        <a:pt x="0" y="8"/>
                      </a:cubicBezTo>
                      <a:cubicBezTo>
                        <a:pt x="0" y="12"/>
                        <a:pt x="0" y="12"/>
                        <a:pt x="0" y="12"/>
                      </a:cubicBezTo>
                      <a:cubicBezTo>
                        <a:pt x="5" y="11"/>
                        <a:pt x="12" y="5"/>
                        <a:pt x="14" y="1"/>
                      </a:cubicBezTo>
                      <a:cubicBezTo>
                        <a:pt x="11" y="0"/>
                        <a:pt x="12"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9" name="Freeform 138">
                  <a:extLst>
                    <a:ext uri="{FF2B5EF4-FFF2-40B4-BE49-F238E27FC236}">
                      <a16:creationId xmlns:a16="http://schemas.microsoft.com/office/drawing/2014/main" id="{57B1E664-72E6-429D-BA24-7C122C9D79D4}"/>
                    </a:ext>
                  </a:extLst>
                </p:cNvPr>
                <p:cNvSpPr/>
                <p:nvPr/>
              </p:nvSpPr>
              <p:spPr bwMode="auto">
                <a:xfrm>
                  <a:off x="3981450" y="2097088"/>
                  <a:ext cx="30163" cy="15875"/>
                </a:xfrm>
                <a:custGeom>
                  <a:avLst/>
                  <a:gdLst>
                    <a:gd name="T0" fmla="*/ 14 w 38"/>
                    <a:gd name="T1" fmla="*/ 18 h 18"/>
                    <a:gd name="T2" fmla="*/ 24 w 38"/>
                    <a:gd name="T3" fmla="*/ 15 h 18"/>
                    <a:gd name="T4" fmla="*/ 33 w 38"/>
                    <a:gd name="T5" fmla="*/ 17 h 18"/>
                    <a:gd name="T6" fmla="*/ 38 w 38"/>
                    <a:gd name="T7" fmla="*/ 12 h 18"/>
                    <a:gd name="T8" fmla="*/ 19 w 38"/>
                    <a:gd name="T9" fmla="*/ 3 h 18"/>
                    <a:gd name="T10" fmla="*/ 5 w 38"/>
                    <a:gd name="T11" fmla="*/ 0 h 18"/>
                    <a:gd name="T12" fmla="*/ 0 w 38"/>
                    <a:gd name="T13" fmla="*/ 5 h 18"/>
                    <a:gd name="T14" fmla="*/ 6 w 38"/>
                    <a:gd name="T15" fmla="*/ 11 h 18"/>
                    <a:gd name="T16" fmla="*/ 14 w 38"/>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8">
                      <a:moveTo>
                        <a:pt x="14" y="18"/>
                      </a:moveTo>
                      <a:cubicBezTo>
                        <a:pt x="19" y="18"/>
                        <a:pt x="21" y="15"/>
                        <a:pt x="24" y="15"/>
                      </a:cubicBezTo>
                      <a:cubicBezTo>
                        <a:pt x="27" y="15"/>
                        <a:pt x="29" y="17"/>
                        <a:pt x="33" y="17"/>
                      </a:cubicBezTo>
                      <a:cubicBezTo>
                        <a:pt x="35" y="17"/>
                        <a:pt x="37" y="15"/>
                        <a:pt x="38" y="12"/>
                      </a:cubicBezTo>
                      <a:cubicBezTo>
                        <a:pt x="33" y="9"/>
                        <a:pt x="26" y="3"/>
                        <a:pt x="19" y="3"/>
                      </a:cubicBezTo>
                      <a:cubicBezTo>
                        <a:pt x="13" y="3"/>
                        <a:pt x="11" y="0"/>
                        <a:pt x="5" y="0"/>
                      </a:cubicBezTo>
                      <a:cubicBezTo>
                        <a:pt x="3" y="0"/>
                        <a:pt x="0" y="2"/>
                        <a:pt x="0" y="5"/>
                      </a:cubicBezTo>
                      <a:cubicBezTo>
                        <a:pt x="0" y="8"/>
                        <a:pt x="3" y="10"/>
                        <a:pt x="6" y="11"/>
                      </a:cubicBezTo>
                      <a:cubicBezTo>
                        <a:pt x="4" y="17"/>
                        <a:pt x="9" y="18"/>
                        <a:pt x="14"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0" name="Freeform 139">
                  <a:extLst>
                    <a:ext uri="{FF2B5EF4-FFF2-40B4-BE49-F238E27FC236}">
                      <a16:creationId xmlns:a16="http://schemas.microsoft.com/office/drawing/2014/main" id="{ADE737A5-9398-461A-B713-C83C113B9CF2}"/>
                    </a:ext>
                  </a:extLst>
                </p:cNvPr>
                <p:cNvSpPr/>
                <p:nvPr/>
              </p:nvSpPr>
              <p:spPr bwMode="auto">
                <a:xfrm>
                  <a:off x="3984625" y="2238376"/>
                  <a:ext cx="6350" cy="9525"/>
                </a:xfrm>
                <a:custGeom>
                  <a:avLst/>
                  <a:gdLst>
                    <a:gd name="T0" fmla="*/ 4 w 9"/>
                    <a:gd name="T1" fmla="*/ 11 h 11"/>
                    <a:gd name="T2" fmla="*/ 9 w 9"/>
                    <a:gd name="T3" fmla="*/ 4 h 11"/>
                    <a:gd name="T4" fmla="*/ 0 w 9"/>
                    <a:gd name="T5" fmla="*/ 6 h 11"/>
                    <a:gd name="T6" fmla="*/ 4 w 9"/>
                    <a:gd name="T7" fmla="*/ 11 h 11"/>
                  </a:gdLst>
                  <a:ahLst/>
                  <a:cxnLst>
                    <a:cxn ang="0">
                      <a:pos x="T0" y="T1"/>
                    </a:cxn>
                    <a:cxn ang="0">
                      <a:pos x="T2" y="T3"/>
                    </a:cxn>
                    <a:cxn ang="0">
                      <a:pos x="T4" y="T5"/>
                    </a:cxn>
                    <a:cxn ang="0">
                      <a:pos x="T6" y="T7"/>
                    </a:cxn>
                  </a:cxnLst>
                  <a:rect l="0" t="0" r="r" b="b"/>
                  <a:pathLst>
                    <a:path w="9" h="11">
                      <a:moveTo>
                        <a:pt x="4" y="11"/>
                      </a:moveTo>
                      <a:cubicBezTo>
                        <a:pt x="7" y="11"/>
                        <a:pt x="7" y="6"/>
                        <a:pt x="9" y="4"/>
                      </a:cubicBezTo>
                      <a:cubicBezTo>
                        <a:pt x="6" y="0"/>
                        <a:pt x="0" y="1"/>
                        <a:pt x="0" y="6"/>
                      </a:cubicBezTo>
                      <a:cubicBezTo>
                        <a:pt x="0" y="6"/>
                        <a:pt x="3" y="11"/>
                        <a:pt x="4"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1" name="Freeform 140">
                  <a:extLst>
                    <a:ext uri="{FF2B5EF4-FFF2-40B4-BE49-F238E27FC236}">
                      <a16:creationId xmlns:a16="http://schemas.microsoft.com/office/drawing/2014/main" id="{72ABBC0B-2247-4705-B0AF-FE40E180E926}"/>
                    </a:ext>
                  </a:extLst>
                </p:cNvPr>
                <p:cNvSpPr/>
                <p:nvPr/>
              </p:nvSpPr>
              <p:spPr bwMode="auto">
                <a:xfrm>
                  <a:off x="4021138" y="2171701"/>
                  <a:ext cx="7938" cy="4763"/>
                </a:xfrm>
                <a:custGeom>
                  <a:avLst/>
                  <a:gdLst>
                    <a:gd name="T0" fmla="*/ 9 w 9"/>
                    <a:gd name="T1" fmla="*/ 5 h 6"/>
                    <a:gd name="T2" fmla="*/ 4 w 9"/>
                    <a:gd name="T3" fmla="*/ 0 h 6"/>
                    <a:gd name="T4" fmla="*/ 0 w 9"/>
                    <a:gd name="T5" fmla="*/ 3 h 6"/>
                    <a:gd name="T6" fmla="*/ 4 w 9"/>
                    <a:gd name="T7" fmla="*/ 5 h 6"/>
                    <a:gd name="T8" fmla="*/ 9 w 9"/>
                    <a:gd name="T9" fmla="*/ 5 h 6"/>
                  </a:gdLst>
                  <a:ahLst/>
                  <a:cxnLst>
                    <a:cxn ang="0">
                      <a:pos x="T0" y="T1"/>
                    </a:cxn>
                    <a:cxn ang="0">
                      <a:pos x="T2" y="T3"/>
                    </a:cxn>
                    <a:cxn ang="0">
                      <a:pos x="T4" y="T5"/>
                    </a:cxn>
                    <a:cxn ang="0">
                      <a:pos x="T6" y="T7"/>
                    </a:cxn>
                    <a:cxn ang="0">
                      <a:pos x="T8" y="T9"/>
                    </a:cxn>
                  </a:cxnLst>
                  <a:rect l="0" t="0" r="r" b="b"/>
                  <a:pathLst>
                    <a:path w="9" h="6">
                      <a:moveTo>
                        <a:pt x="9" y="5"/>
                      </a:moveTo>
                      <a:cubicBezTo>
                        <a:pt x="8" y="4"/>
                        <a:pt x="6" y="0"/>
                        <a:pt x="4" y="0"/>
                      </a:cubicBezTo>
                      <a:cubicBezTo>
                        <a:pt x="3" y="0"/>
                        <a:pt x="0" y="2"/>
                        <a:pt x="0" y="3"/>
                      </a:cubicBezTo>
                      <a:cubicBezTo>
                        <a:pt x="0" y="5"/>
                        <a:pt x="2" y="5"/>
                        <a:pt x="4" y="5"/>
                      </a:cubicBezTo>
                      <a:cubicBezTo>
                        <a:pt x="6" y="5"/>
                        <a:pt x="6" y="6"/>
                        <a:pt x="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2" name="Freeform 141">
                  <a:extLst>
                    <a:ext uri="{FF2B5EF4-FFF2-40B4-BE49-F238E27FC236}">
                      <a16:creationId xmlns:a16="http://schemas.microsoft.com/office/drawing/2014/main" id="{A87C9532-FD33-4934-81EA-A28DAA4A905F}"/>
                    </a:ext>
                  </a:extLst>
                </p:cNvPr>
                <p:cNvSpPr/>
                <p:nvPr/>
              </p:nvSpPr>
              <p:spPr bwMode="auto">
                <a:xfrm>
                  <a:off x="3989388" y="2157413"/>
                  <a:ext cx="7938" cy="6350"/>
                </a:xfrm>
                <a:custGeom>
                  <a:avLst/>
                  <a:gdLst>
                    <a:gd name="T0" fmla="*/ 10 w 10"/>
                    <a:gd name="T1" fmla="*/ 0 h 7"/>
                    <a:gd name="T2" fmla="*/ 3 w 10"/>
                    <a:gd name="T3" fmla="*/ 7 h 7"/>
                    <a:gd name="T4" fmla="*/ 10 w 10"/>
                    <a:gd name="T5" fmla="*/ 0 h 7"/>
                  </a:gdLst>
                  <a:ahLst/>
                  <a:cxnLst>
                    <a:cxn ang="0">
                      <a:pos x="T0" y="T1"/>
                    </a:cxn>
                    <a:cxn ang="0">
                      <a:pos x="T2" y="T3"/>
                    </a:cxn>
                    <a:cxn ang="0">
                      <a:pos x="T4" y="T5"/>
                    </a:cxn>
                  </a:cxnLst>
                  <a:rect l="0" t="0" r="r" b="b"/>
                  <a:pathLst>
                    <a:path w="10" h="7">
                      <a:moveTo>
                        <a:pt x="10" y="0"/>
                      </a:moveTo>
                      <a:cubicBezTo>
                        <a:pt x="6" y="0"/>
                        <a:pt x="0" y="7"/>
                        <a:pt x="3" y="7"/>
                      </a:cubicBezTo>
                      <a:cubicBezTo>
                        <a:pt x="7" y="7"/>
                        <a:pt x="9" y="4"/>
                        <a:pt x="1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3" name="Freeform 142">
                  <a:extLst>
                    <a:ext uri="{FF2B5EF4-FFF2-40B4-BE49-F238E27FC236}">
                      <a16:creationId xmlns:a16="http://schemas.microsoft.com/office/drawing/2014/main" id="{A615C560-2B30-47F6-BE6B-3B670582FC53}"/>
                    </a:ext>
                  </a:extLst>
                </p:cNvPr>
                <p:cNvSpPr/>
                <p:nvPr/>
              </p:nvSpPr>
              <p:spPr bwMode="auto">
                <a:xfrm>
                  <a:off x="3922713" y="2097088"/>
                  <a:ext cx="184150" cy="147638"/>
                </a:xfrm>
                <a:custGeom>
                  <a:avLst/>
                  <a:gdLst>
                    <a:gd name="T0" fmla="*/ 142 w 226"/>
                    <a:gd name="T1" fmla="*/ 39 h 181"/>
                    <a:gd name="T2" fmla="*/ 118 w 226"/>
                    <a:gd name="T3" fmla="*/ 23 h 181"/>
                    <a:gd name="T4" fmla="*/ 86 w 226"/>
                    <a:gd name="T5" fmla="*/ 26 h 181"/>
                    <a:gd name="T6" fmla="*/ 74 w 226"/>
                    <a:gd name="T7" fmla="*/ 26 h 181"/>
                    <a:gd name="T8" fmla="*/ 63 w 226"/>
                    <a:gd name="T9" fmla="*/ 3 h 181"/>
                    <a:gd name="T10" fmla="*/ 37 w 226"/>
                    <a:gd name="T11" fmla="*/ 26 h 181"/>
                    <a:gd name="T12" fmla="*/ 28 w 226"/>
                    <a:gd name="T13" fmla="*/ 27 h 181"/>
                    <a:gd name="T14" fmla="*/ 26 w 226"/>
                    <a:gd name="T15" fmla="*/ 19 h 181"/>
                    <a:gd name="T16" fmla="*/ 29 w 226"/>
                    <a:gd name="T17" fmla="*/ 0 h 181"/>
                    <a:gd name="T18" fmla="*/ 5 w 226"/>
                    <a:gd name="T19" fmla="*/ 20 h 181"/>
                    <a:gd name="T20" fmla="*/ 4 w 226"/>
                    <a:gd name="T21" fmla="*/ 42 h 181"/>
                    <a:gd name="T22" fmla="*/ 19 w 226"/>
                    <a:gd name="T23" fmla="*/ 49 h 181"/>
                    <a:gd name="T24" fmla="*/ 12 w 226"/>
                    <a:gd name="T25" fmla="*/ 57 h 181"/>
                    <a:gd name="T26" fmla="*/ 34 w 226"/>
                    <a:gd name="T27" fmla="*/ 63 h 181"/>
                    <a:gd name="T28" fmla="*/ 78 w 226"/>
                    <a:gd name="T29" fmla="*/ 70 h 181"/>
                    <a:gd name="T30" fmla="*/ 111 w 226"/>
                    <a:gd name="T31" fmla="*/ 75 h 181"/>
                    <a:gd name="T32" fmla="*/ 107 w 226"/>
                    <a:gd name="T33" fmla="*/ 83 h 181"/>
                    <a:gd name="T34" fmla="*/ 139 w 226"/>
                    <a:gd name="T35" fmla="*/ 102 h 181"/>
                    <a:gd name="T36" fmla="*/ 124 w 226"/>
                    <a:gd name="T37" fmla="*/ 121 h 181"/>
                    <a:gd name="T38" fmla="*/ 116 w 226"/>
                    <a:gd name="T39" fmla="*/ 132 h 181"/>
                    <a:gd name="T40" fmla="*/ 94 w 226"/>
                    <a:gd name="T41" fmla="*/ 140 h 181"/>
                    <a:gd name="T42" fmla="*/ 114 w 226"/>
                    <a:gd name="T43" fmla="*/ 144 h 181"/>
                    <a:gd name="T44" fmla="*/ 124 w 226"/>
                    <a:gd name="T45" fmla="*/ 141 h 181"/>
                    <a:gd name="T46" fmla="*/ 164 w 226"/>
                    <a:gd name="T47" fmla="*/ 171 h 181"/>
                    <a:gd name="T48" fmla="*/ 187 w 226"/>
                    <a:gd name="T49" fmla="*/ 181 h 181"/>
                    <a:gd name="T50" fmla="*/ 169 w 226"/>
                    <a:gd name="T51" fmla="*/ 156 h 181"/>
                    <a:gd name="T52" fmla="*/ 199 w 226"/>
                    <a:gd name="T53" fmla="*/ 168 h 181"/>
                    <a:gd name="T54" fmla="*/ 198 w 226"/>
                    <a:gd name="T55" fmla="*/ 149 h 181"/>
                    <a:gd name="T56" fmla="*/ 194 w 226"/>
                    <a:gd name="T57" fmla="*/ 143 h 181"/>
                    <a:gd name="T58" fmla="*/ 180 w 226"/>
                    <a:gd name="T59" fmla="*/ 128 h 181"/>
                    <a:gd name="T60" fmla="*/ 176 w 226"/>
                    <a:gd name="T61" fmla="*/ 123 h 181"/>
                    <a:gd name="T62" fmla="*/ 180 w 226"/>
                    <a:gd name="T63" fmla="*/ 119 h 181"/>
                    <a:gd name="T64" fmla="*/ 180 w 226"/>
                    <a:gd name="T65" fmla="*/ 115 h 181"/>
                    <a:gd name="T66" fmla="*/ 211 w 226"/>
                    <a:gd name="T67" fmla="*/ 128 h 181"/>
                    <a:gd name="T68" fmla="*/ 217 w 226"/>
                    <a:gd name="T69" fmla="*/ 120 h 181"/>
                    <a:gd name="T70" fmla="*/ 218 w 226"/>
                    <a:gd name="T71" fmla="*/ 108 h 181"/>
                    <a:gd name="T72" fmla="*/ 204 w 226"/>
                    <a:gd name="T73" fmla="*/ 105 h 181"/>
                    <a:gd name="T74" fmla="*/ 184 w 226"/>
                    <a:gd name="T75" fmla="*/ 83 h 181"/>
                    <a:gd name="T76" fmla="*/ 185 w 226"/>
                    <a:gd name="T77" fmla="*/ 74 h 181"/>
                    <a:gd name="T78" fmla="*/ 173 w 226"/>
                    <a:gd name="T79" fmla="*/ 70 h 181"/>
                    <a:gd name="T80" fmla="*/ 175 w 226"/>
                    <a:gd name="T81" fmla="*/ 59 h 181"/>
                    <a:gd name="T82" fmla="*/ 170 w 226"/>
                    <a:gd name="T83" fmla="*/ 5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 h="181">
                      <a:moveTo>
                        <a:pt x="151" y="45"/>
                      </a:moveTo>
                      <a:cubicBezTo>
                        <a:pt x="152" y="40"/>
                        <a:pt x="145" y="39"/>
                        <a:pt x="142" y="39"/>
                      </a:cubicBezTo>
                      <a:cubicBezTo>
                        <a:pt x="135" y="39"/>
                        <a:pt x="135" y="39"/>
                        <a:pt x="135" y="39"/>
                      </a:cubicBezTo>
                      <a:cubicBezTo>
                        <a:pt x="126" y="39"/>
                        <a:pt x="124" y="28"/>
                        <a:pt x="118" y="23"/>
                      </a:cubicBezTo>
                      <a:cubicBezTo>
                        <a:pt x="114" y="21"/>
                        <a:pt x="102" y="19"/>
                        <a:pt x="97" y="19"/>
                      </a:cubicBezTo>
                      <a:cubicBezTo>
                        <a:pt x="92" y="19"/>
                        <a:pt x="91" y="26"/>
                        <a:pt x="86" y="26"/>
                      </a:cubicBezTo>
                      <a:cubicBezTo>
                        <a:pt x="84" y="26"/>
                        <a:pt x="83" y="23"/>
                        <a:pt x="80" y="23"/>
                      </a:cubicBezTo>
                      <a:cubicBezTo>
                        <a:pt x="77" y="23"/>
                        <a:pt x="76" y="26"/>
                        <a:pt x="74" y="26"/>
                      </a:cubicBezTo>
                      <a:cubicBezTo>
                        <a:pt x="73" y="26"/>
                        <a:pt x="74" y="21"/>
                        <a:pt x="74" y="20"/>
                      </a:cubicBezTo>
                      <a:cubicBezTo>
                        <a:pt x="74" y="13"/>
                        <a:pt x="71" y="3"/>
                        <a:pt x="63" y="3"/>
                      </a:cubicBezTo>
                      <a:cubicBezTo>
                        <a:pt x="52" y="3"/>
                        <a:pt x="34" y="6"/>
                        <a:pt x="34" y="18"/>
                      </a:cubicBezTo>
                      <a:cubicBezTo>
                        <a:pt x="34" y="21"/>
                        <a:pt x="37" y="23"/>
                        <a:pt x="37" y="26"/>
                      </a:cubicBezTo>
                      <a:cubicBezTo>
                        <a:pt x="37" y="29"/>
                        <a:pt x="33" y="33"/>
                        <a:pt x="31" y="33"/>
                      </a:cubicBezTo>
                      <a:cubicBezTo>
                        <a:pt x="28" y="33"/>
                        <a:pt x="28" y="30"/>
                        <a:pt x="28" y="27"/>
                      </a:cubicBezTo>
                      <a:cubicBezTo>
                        <a:pt x="28" y="27"/>
                        <a:pt x="28" y="24"/>
                        <a:pt x="28" y="22"/>
                      </a:cubicBezTo>
                      <a:cubicBezTo>
                        <a:pt x="27" y="22"/>
                        <a:pt x="26" y="21"/>
                        <a:pt x="26" y="19"/>
                      </a:cubicBezTo>
                      <a:cubicBezTo>
                        <a:pt x="26" y="10"/>
                        <a:pt x="35" y="9"/>
                        <a:pt x="38" y="3"/>
                      </a:cubicBezTo>
                      <a:cubicBezTo>
                        <a:pt x="38" y="3"/>
                        <a:pt x="29" y="0"/>
                        <a:pt x="29" y="0"/>
                      </a:cubicBezTo>
                      <a:cubicBezTo>
                        <a:pt x="20" y="0"/>
                        <a:pt x="12" y="5"/>
                        <a:pt x="7" y="11"/>
                      </a:cubicBezTo>
                      <a:cubicBezTo>
                        <a:pt x="6" y="12"/>
                        <a:pt x="7" y="18"/>
                        <a:pt x="5" y="20"/>
                      </a:cubicBezTo>
                      <a:cubicBezTo>
                        <a:pt x="1" y="23"/>
                        <a:pt x="0" y="25"/>
                        <a:pt x="0" y="33"/>
                      </a:cubicBezTo>
                      <a:cubicBezTo>
                        <a:pt x="0" y="36"/>
                        <a:pt x="4" y="42"/>
                        <a:pt x="4" y="42"/>
                      </a:cubicBezTo>
                      <a:cubicBezTo>
                        <a:pt x="4" y="42"/>
                        <a:pt x="16" y="43"/>
                        <a:pt x="19" y="45"/>
                      </a:cubicBezTo>
                      <a:cubicBezTo>
                        <a:pt x="19" y="49"/>
                        <a:pt x="19" y="49"/>
                        <a:pt x="19" y="49"/>
                      </a:cubicBezTo>
                      <a:cubicBezTo>
                        <a:pt x="14" y="48"/>
                        <a:pt x="10" y="46"/>
                        <a:pt x="6" y="48"/>
                      </a:cubicBezTo>
                      <a:cubicBezTo>
                        <a:pt x="7" y="52"/>
                        <a:pt x="11" y="53"/>
                        <a:pt x="12" y="57"/>
                      </a:cubicBezTo>
                      <a:cubicBezTo>
                        <a:pt x="26" y="57"/>
                        <a:pt x="26" y="57"/>
                        <a:pt x="26" y="57"/>
                      </a:cubicBezTo>
                      <a:cubicBezTo>
                        <a:pt x="27" y="59"/>
                        <a:pt x="32" y="63"/>
                        <a:pt x="34" y="63"/>
                      </a:cubicBezTo>
                      <a:cubicBezTo>
                        <a:pt x="46" y="63"/>
                        <a:pt x="67" y="62"/>
                        <a:pt x="76" y="63"/>
                      </a:cubicBezTo>
                      <a:cubicBezTo>
                        <a:pt x="75" y="65"/>
                        <a:pt x="74" y="70"/>
                        <a:pt x="78" y="70"/>
                      </a:cubicBezTo>
                      <a:cubicBezTo>
                        <a:pt x="83" y="70"/>
                        <a:pt x="87" y="59"/>
                        <a:pt x="91" y="59"/>
                      </a:cubicBezTo>
                      <a:cubicBezTo>
                        <a:pt x="94" y="59"/>
                        <a:pt x="109" y="73"/>
                        <a:pt x="111" y="75"/>
                      </a:cubicBezTo>
                      <a:cubicBezTo>
                        <a:pt x="110" y="76"/>
                        <a:pt x="105" y="76"/>
                        <a:pt x="105" y="79"/>
                      </a:cubicBezTo>
                      <a:cubicBezTo>
                        <a:pt x="105" y="80"/>
                        <a:pt x="106" y="83"/>
                        <a:pt x="107" y="83"/>
                      </a:cubicBezTo>
                      <a:cubicBezTo>
                        <a:pt x="110" y="83"/>
                        <a:pt x="112" y="79"/>
                        <a:pt x="116" y="79"/>
                      </a:cubicBezTo>
                      <a:cubicBezTo>
                        <a:pt x="121" y="79"/>
                        <a:pt x="139" y="95"/>
                        <a:pt x="139" y="102"/>
                      </a:cubicBezTo>
                      <a:cubicBezTo>
                        <a:pt x="139" y="107"/>
                        <a:pt x="133" y="114"/>
                        <a:pt x="131" y="116"/>
                      </a:cubicBezTo>
                      <a:cubicBezTo>
                        <a:pt x="129" y="118"/>
                        <a:pt x="124" y="116"/>
                        <a:pt x="124" y="121"/>
                      </a:cubicBezTo>
                      <a:cubicBezTo>
                        <a:pt x="124" y="123"/>
                        <a:pt x="127" y="126"/>
                        <a:pt x="129" y="127"/>
                      </a:cubicBezTo>
                      <a:cubicBezTo>
                        <a:pt x="126" y="130"/>
                        <a:pt x="119" y="132"/>
                        <a:pt x="116" y="132"/>
                      </a:cubicBezTo>
                      <a:cubicBezTo>
                        <a:pt x="105" y="132"/>
                        <a:pt x="105" y="132"/>
                        <a:pt x="105" y="132"/>
                      </a:cubicBezTo>
                      <a:cubicBezTo>
                        <a:pt x="101" y="132"/>
                        <a:pt x="94" y="137"/>
                        <a:pt x="94" y="140"/>
                      </a:cubicBezTo>
                      <a:cubicBezTo>
                        <a:pt x="94" y="144"/>
                        <a:pt x="102" y="149"/>
                        <a:pt x="105" y="149"/>
                      </a:cubicBezTo>
                      <a:cubicBezTo>
                        <a:pt x="109" y="149"/>
                        <a:pt x="110" y="144"/>
                        <a:pt x="114" y="144"/>
                      </a:cubicBezTo>
                      <a:cubicBezTo>
                        <a:pt x="116" y="144"/>
                        <a:pt x="116" y="146"/>
                        <a:pt x="118" y="146"/>
                      </a:cubicBezTo>
                      <a:cubicBezTo>
                        <a:pt x="121" y="146"/>
                        <a:pt x="123" y="144"/>
                        <a:pt x="124" y="141"/>
                      </a:cubicBezTo>
                      <a:cubicBezTo>
                        <a:pt x="132" y="147"/>
                        <a:pt x="136" y="152"/>
                        <a:pt x="145" y="157"/>
                      </a:cubicBezTo>
                      <a:cubicBezTo>
                        <a:pt x="141" y="167"/>
                        <a:pt x="157" y="166"/>
                        <a:pt x="164" y="171"/>
                      </a:cubicBezTo>
                      <a:cubicBezTo>
                        <a:pt x="171" y="175"/>
                        <a:pt x="176" y="173"/>
                        <a:pt x="184" y="178"/>
                      </a:cubicBezTo>
                      <a:cubicBezTo>
                        <a:pt x="185" y="178"/>
                        <a:pt x="185" y="181"/>
                        <a:pt x="187" y="181"/>
                      </a:cubicBezTo>
                      <a:cubicBezTo>
                        <a:pt x="188" y="181"/>
                        <a:pt x="189" y="180"/>
                        <a:pt x="189" y="178"/>
                      </a:cubicBezTo>
                      <a:cubicBezTo>
                        <a:pt x="189" y="169"/>
                        <a:pt x="174" y="163"/>
                        <a:pt x="169" y="156"/>
                      </a:cubicBezTo>
                      <a:cubicBezTo>
                        <a:pt x="173" y="156"/>
                        <a:pt x="173" y="156"/>
                        <a:pt x="173" y="156"/>
                      </a:cubicBezTo>
                      <a:cubicBezTo>
                        <a:pt x="176" y="160"/>
                        <a:pt x="194" y="168"/>
                        <a:pt x="199" y="168"/>
                      </a:cubicBezTo>
                      <a:cubicBezTo>
                        <a:pt x="200" y="165"/>
                        <a:pt x="203" y="159"/>
                        <a:pt x="203" y="156"/>
                      </a:cubicBezTo>
                      <a:cubicBezTo>
                        <a:pt x="203" y="153"/>
                        <a:pt x="198" y="151"/>
                        <a:pt x="198" y="149"/>
                      </a:cubicBezTo>
                      <a:cubicBezTo>
                        <a:pt x="198" y="148"/>
                        <a:pt x="198" y="148"/>
                        <a:pt x="198" y="143"/>
                      </a:cubicBezTo>
                      <a:cubicBezTo>
                        <a:pt x="194" y="143"/>
                        <a:pt x="194" y="143"/>
                        <a:pt x="194" y="143"/>
                      </a:cubicBezTo>
                      <a:cubicBezTo>
                        <a:pt x="193" y="138"/>
                        <a:pt x="191" y="141"/>
                        <a:pt x="186" y="139"/>
                      </a:cubicBezTo>
                      <a:cubicBezTo>
                        <a:pt x="184" y="138"/>
                        <a:pt x="180" y="132"/>
                        <a:pt x="180" y="128"/>
                      </a:cubicBezTo>
                      <a:cubicBezTo>
                        <a:pt x="176" y="128"/>
                        <a:pt x="176" y="128"/>
                        <a:pt x="176" y="128"/>
                      </a:cubicBezTo>
                      <a:cubicBezTo>
                        <a:pt x="176" y="123"/>
                        <a:pt x="176" y="123"/>
                        <a:pt x="176" y="123"/>
                      </a:cubicBezTo>
                      <a:cubicBezTo>
                        <a:pt x="177" y="124"/>
                        <a:pt x="179" y="124"/>
                        <a:pt x="180" y="123"/>
                      </a:cubicBezTo>
                      <a:cubicBezTo>
                        <a:pt x="180" y="119"/>
                        <a:pt x="180" y="119"/>
                        <a:pt x="180" y="119"/>
                      </a:cubicBezTo>
                      <a:cubicBezTo>
                        <a:pt x="178" y="120"/>
                        <a:pt x="177" y="120"/>
                        <a:pt x="175" y="119"/>
                      </a:cubicBezTo>
                      <a:cubicBezTo>
                        <a:pt x="175" y="119"/>
                        <a:pt x="179" y="115"/>
                        <a:pt x="180" y="115"/>
                      </a:cubicBezTo>
                      <a:cubicBezTo>
                        <a:pt x="194" y="115"/>
                        <a:pt x="194" y="136"/>
                        <a:pt x="208" y="136"/>
                      </a:cubicBezTo>
                      <a:cubicBezTo>
                        <a:pt x="211" y="136"/>
                        <a:pt x="211" y="131"/>
                        <a:pt x="211" y="128"/>
                      </a:cubicBezTo>
                      <a:cubicBezTo>
                        <a:pt x="217" y="128"/>
                        <a:pt x="217" y="125"/>
                        <a:pt x="217" y="124"/>
                      </a:cubicBezTo>
                      <a:cubicBezTo>
                        <a:pt x="217" y="122"/>
                        <a:pt x="218" y="123"/>
                        <a:pt x="217" y="120"/>
                      </a:cubicBezTo>
                      <a:cubicBezTo>
                        <a:pt x="221" y="120"/>
                        <a:pt x="226" y="119"/>
                        <a:pt x="226" y="115"/>
                      </a:cubicBezTo>
                      <a:cubicBezTo>
                        <a:pt x="226" y="110"/>
                        <a:pt x="224" y="108"/>
                        <a:pt x="218" y="108"/>
                      </a:cubicBezTo>
                      <a:cubicBezTo>
                        <a:pt x="217" y="108"/>
                        <a:pt x="215" y="108"/>
                        <a:pt x="213" y="106"/>
                      </a:cubicBezTo>
                      <a:cubicBezTo>
                        <a:pt x="211" y="100"/>
                        <a:pt x="210" y="105"/>
                        <a:pt x="204" y="105"/>
                      </a:cubicBezTo>
                      <a:cubicBezTo>
                        <a:pt x="200" y="105"/>
                        <a:pt x="198" y="99"/>
                        <a:pt x="198" y="94"/>
                      </a:cubicBezTo>
                      <a:cubicBezTo>
                        <a:pt x="192" y="93"/>
                        <a:pt x="184" y="90"/>
                        <a:pt x="184" y="83"/>
                      </a:cubicBezTo>
                      <a:cubicBezTo>
                        <a:pt x="180" y="83"/>
                        <a:pt x="179" y="82"/>
                        <a:pt x="176" y="81"/>
                      </a:cubicBezTo>
                      <a:cubicBezTo>
                        <a:pt x="179" y="76"/>
                        <a:pt x="181" y="76"/>
                        <a:pt x="185" y="74"/>
                      </a:cubicBezTo>
                      <a:cubicBezTo>
                        <a:pt x="184" y="72"/>
                        <a:pt x="183" y="71"/>
                        <a:pt x="181" y="71"/>
                      </a:cubicBezTo>
                      <a:cubicBezTo>
                        <a:pt x="179" y="71"/>
                        <a:pt x="178" y="71"/>
                        <a:pt x="173" y="70"/>
                      </a:cubicBezTo>
                      <a:cubicBezTo>
                        <a:pt x="175" y="67"/>
                        <a:pt x="179" y="67"/>
                        <a:pt x="183" y="66"/>
                      </a:cubicBezTo>
                      <a:cubicBezTo>
                        <a:pt x="181" y="62"/>
                        <a:pt x="179" y="59"/>
                        <a:pt x="175" y="59"/>
                      </a:cubicBezTo>
                      <a:cubicBezTo>
                        <a:pt x="170" y="59"/>
                        <a:pt x="170" y="59"/>
                        <a:pt x="170" y="59"/>
                      </a:cubicBezTo>
                      <a:cubicBezTo>
                        <a:pt x="170" y="53"/>
                        <a:pt x="170" y="53"/>
                        <a:pt x="170" y="53"/>
                      </a:cubicBezTo>
                      <a:cubicBezTo>
                        <a:pt x="162" y="52"/>
                        <a:pt x="158" y="48"/>
                        <a:pt x="151" y="4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4" name="Freeform 143">
                  <a:extLst>
                    <a:ext uri="{FF2B5EF4-FFF2-40B4-BE49-F238E27FC236}">
                      <a16:creationId xmlns:a16="http://schemas.microsoft.com/office/drawing/2014/main" id="{2B6F35A9-476B-4215-8706-4AC7C35CF743}"/>
                    </a:ext>
                  </a:extLst>
                </p:cNvPr>
                <p:cNvSpPr/>
                <p:nvPr/>
              </p:nvSpPr>
              <p:spPr bwMode="auto">
                <a:xfrm>
                  <a:off x="3997325" y="2225676"/>
                  <a:ext cx="6350" cy="4763"/>
                </a:xfrm>
                <a:custGeom>
                  <a:avLst/>
                  <a:gdLst>
                    <a:gd name="T0" fmla="*/ 0 w 7"/>
                    <a:gd name="T1" fmla="*/ 4 h 7"/>
                    <a:gd name="T2" fmla="*/ 7 w 7"/>
                    <a:gd name="T3" fmla="*/ 4 h 7"/>
                    <a:gd name="T4" fmla="*/ 0 w 7"/>
                    <a:gd name="T5" fmla="*/ 4 h 7"/>
                  </a:gdLst>
                  <a:ahLst/>
                  <a:cxnLst>
                    <a:cxn ang="0">
                      <a:pos x="T0" y="T1"/>
                    </a:cxn>
                    <a:cxn ang="0">
                      <a:pos x="T2" y="T3"/>
                    </a:cxn>
                    <a:cxn ang="0">
                      <a:pos x="T4" y="T5"/>
                    </a:cxn>
                  </a:cxnLst>
                  <a:rect l="0" t="0" r="r" b="b"/>
                  <a:pathLst>
                    <a:path w="7" h="7">
                      <a:moveTo>
                        <a:pt x="0" y="4"/>
                      </a:moveTo>
                      <a:cubicBezTo>
                        <a:pt x="3" y="7"/>
                        <a:pt x="4" y="7"/>
                        <a:pt x="7" y="4"/>
                      </a:cubicBezTo>
                      <a:cubicBezTo>
                        <a:pt x="3" y="3"/>
                        <a:pt x="3" y="0"/>
                        <a:pt x="0"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5" name="Freeform 144">
                  <a:extLst>
                    <a:ext uri="{FF2B5EF4-FFF2-40B4-BE49-F238E27FC236}">
                      <a16:creationId xmlns:a16="http://schemas.microsoft.com/office/drawing/2014/main" id="{D025AC1D-CF52-496F-8AE2-4359F13579DB}"/>
                    </a:ext>
                  </a:extLst>
                </p:cNvPr>
                <p:cNvSpPr/>
                <p:nvPr/>
              </p:nvSpPr>
              <p:spPr bwMode="auto">
                <a:xfrm>
                  <a:off x="3959225" y="2197101"/>
                  <a:ext cx="6350" cy="4763"/>
                </a:xfrm>
                <a:custGeom>
                  <a:avLst/>
                  <a:gdLst>
                    <a:gd name="T0" fmla="*/ 6 w 6"/>
                    <a:gd name="T1" fmla="*/ 7 h 7"/>
                    <a:gd name="T2" fmla="*/ 0 w 6"/>
                    <a:gd name="T3" fmla="*/ 2 h 7"/>
                    <a:gd name="T4" fmla="*/ 6 w 6"/>
                    <a:gd name="T5" fmla="*/ 7 h 7"/>
                  </a:gdLst>
                  <a:ahLst/>
                  <a:cxnLst>
                    <a:cxn ang="0">
                      <a:pos x="T0" y="T1"/>
                    </a:cxn>
                    <a:cxn ang="0">
                      <a:pos x="T2" y="T3"/>
                    </a:cxn>
                    <a:cxn ang="0">
                      <a:pos x="T4" y="T5"/>
                    </a:cxn>
                  </a:cxnLst>
                  <a:rect l="0" t="0" r="r" b="b"/>
                  <a:pathLst>
                    <a:path w="6" h="7">
                      <a:moveTo>
                        <a:pt x="6" y="7"/>
                      </a:moveTo>
                      <a:cubicBezTo>
                        <a:pt x="4" y="4"/>
                        <a:pt x="4" y="0"/>
                        <a:pt x="0" y="2"/>
                      </a:cubicBezTo>
                      <a:cubicBezTo>
                        <a:pt x="0" y="4"/>
                        <a:pt x="2" y="7"/>
                        <a:pt x="6"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6" name="Freeform 145">
                  <a:extLst>
                    <a:ext uri="{FF2B5EF4-FFF2-40B4-BE49-F238E27FC236}">
                      <a16:creationId xmlns:a16="http://schemas.microsoft.com/office/drawing/2014/main" id="{31FE69F4-C8E8-4E59-8785-CF0726007B86}"/>
                    </a:ext>
                  </a:extLst>
                </p:cNvPr>
                <p:cNvSpPr/>
                <p:nvPr/>
              </p:nvSpPr>
              <p:spPr bwMode="auto">
                <a:xfrm>
                  <a:off x="3911600" y="1947863"/>
                  <a:ext cx="196850" cy="115888"/>
                </a:xfrm>
                <a:custGeom>
                  <a:avLst/>
                  <a:gdLst>
                    <a:gd name="T0" fmla="*/ 18 w 241"/>
                    <a:gd name="T1" fmla="*/ 34 h 141"/>
                    <a:gd name="T2" fmla="*/ 15 w 241"/>
                    <a:gd name="T3" fmla="*/ 41 h 141"/>
                    <a:gd name="T4" fmla="*/ 32 w 241"/>
                    <a:gd name="T5" fmla="*/ 37 h 141"/>
                    <a:gd name="T6" fmla="*/ 28 w 241"/>
                    <a:gd name="T7" fmla="*/ 46 h 141"/>
                    <a:gd name="T8" fmla="*/ 36 w 241"/>
                    <a:gd name="T9" fmla="*/ 56 h 141"/>
                    <a:gd name="T10" fmla="*/ 45 w 241"/>
                    <a:gd name="T11" fmla="*/ 53 h 141"/>
                    <a:gd name="T12" fmla="*/ 62 w 241"/>
                    <a:gd name="T13" fmla="*/ 56 h 141"/>
                    <a:gd name="T14" fmla="*/ 92 w 241"/>
                    <a:gd name="T15" fmla="*/ 51 h 141"/>
                    <a:gd name="T16" fmla="*/ 83 w 241"/>
                    <a:gd name="T17" fmla="*/ 60 h 141"/>
                    <a:gd name="T18" fmla="*/ 67 w 241"/>
                    <a:gd name="T19" fmla="*/ 63 h 141"/>
                    <a:gd name="T20" fmla="*/ 60 w 241"/>
                    <a:gd name="T21" fmla="*/ 62 h 141"/>
                    <a:gd name="T22" fmla="*/ 42 w 241"/>
                    <a:gd name="T23" fmla="*/ 61 h 141"/>
                    <a:gd name="T24" fmla="*/ 39 w 241"/>
                    <a:gd name="T25" fmla="*/ 68 h 141"/>
                    <a:gd name="T26" fmla="*/ 42 w 241"/>
                    <a:gd name="T27" fmla="*/ 91 h 141"/>
                    <a:gd name="T28" fmla="*/ 34 w 241"/>
                    <a:gd name="T29" fmla="*/ 105 h 141"/>
                    <a:gd name="T30" fmla="*/ 41 w 241"/>
                    <a:gd name="T31" fmla="*/ 103 h 141"/>
                    <a:gd name="T32" fmla="*/ 58 w 241"/>
                    <a:gd name="T33" fmla="*/ 118 h 141"/>
                    <a:gd name="T34" fmla="*/ 36 w 241"/>
                    <a:gd name="T35" fmla="*/ 110 h 141"/>
                    <a:gd name="T36" fmla="*/ 38 w 241"/>
                    <a:gd name="T37" fmla="*/ 122 h 141"/>
                    <a:gd name="T38" fmla="*/ 20 w 241"/>
                    <a:gd name="T39" fmla="*/ 137 h 141"/>
                    <a:gd name="T40" fmla="*/ 50 w 241"/>
                    <a:gd name="T41" fmla="*/ 140 h 141"/>
                    <a:gd name="T42" fmla="*/ 79 w 241"/>
                    <a:gd name="T43" fmla="*/ 137 h 141"/>
                    <a:gd name="T44" fmla="*/ 110 w 241"/>
                    <a:gd name="T45" fmla="*/ 130 h 141"/>
                    <a:gd name="T46" fmla="*/ 99 w 241"/>
                    <a:gd name="T47" fmla="*/ 128 h 141"/>
                    <a:gd name="T48" fmla="*/ 108 w 241"/>
                    <a:gd name="T49" fmla="*/ 109 h 141"/>
                    <a:gd name="T50" fmla="*/ 135 w 241"/>
                    <a:gd name="T51" fmla="*/ 95 h 141"/>
                    <a:gd name="T52" fmla="*/ 135 w 241"/>
                    <a:gd name="T53" fmla="*/ 82 h 141"/>
                    <a:gd name="T54" fmla="*/ 144 w 241"/>
                    <a:gd name="T55" fmla="*/ 75 h 141"/>
                    <a:gd name="T56" fmla="*/ 184 w 241"/>
                    <a:gd name="T57" fmla="*/ 51 h 141"/>
                    <a:gd name="T58" fmla="*/ 195 w 241"/>
                    <a:gd name="T59" fmla="*/ 35 h 141"/>
                    <a:gd name="T60" fmla="*/ 241 w 241"/>
                    <a:gd name="T61" fmla="*/ 19 h 141"/>
                    <a:gd name="T62" fmla="*/ 219 w 241"/>
                    <a:gd name="T63" fmla="*/ 6 h 141"/>
                    <a:gd name="T64" fmla="*/ 192 w 241"/>
                    <a:gd name="T65" fmla="*/ 11 h 141"/>
                    <a:gd name="T66" fmla="*/ 161 w 241"/>
                    <a:gd name="T67" fmla="*/ 2 h 141"/>
                    <a:gd name="T68" fmla="*/ 145 w 241"/>
                    <a:gd name="T69" fmla="*/ 0 h 141"/>
                    <a:gd name="T70" fmla="*/ 126 w 241"/>
                    <a:gd name="T71" fmla="*/ 2 h 141"/>
                    <a:gd name="T72" fmla="*/ 91 w 241"/>
                    <a:gd name="T73" fmla="*/ 4 h 141"/>
                    <a:gd name="T74" fmla="*/ 79 w 241"/>
                    <a:gd name="T75" fmla="*/ 8 h 141"/>
                    <a:gd name="T76" fmla="*/ 47 w 241"/>
                    <a:gd name="T77" fmla="*/ 15 h 141"/>
                    <a:gd name="T78" fmla="*/ 33 w 241"/>
                    <a:gd name="T79" fmla="*/ 25 h 141"/>
                    <a:gd name="T80" fmla="*/ 0 w 241"/>
                    <a:gd name="T81" fmla="*/ 36 h 141"/>
                    <a:gd name="T82" fmla="*/ 10 w 241"/>
                    <a:gd name="T83" fmla="*/ 3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1" h="141">
                      <a:moveTo>
                        <a:pt x="10" y="34"/>
                      </a:moveTo>
                      <a:cubicBezTo>
                        <a:pt x="18" y="34"/>
                        <a:pt x="18" y="34"/>
                        <a:pt x="18" y="34"/>
                      </a:cubicBezTo>
                      <a:cubicBezTo>
                        <a:pt x="15" y="35"/>
                        <a:pt x="13" y="36"/>
                        <a:pt x="10" y="39"/>
                      </a:cubicBezTo>
                      <a:cubicBezTo>
                        <a:pt x="11" y="39"/>
                        <a:pt x="14" y="41"/>
                        <a:pt x="15" y="41"/>
                      </a:cubicBezTo>
                      <a:cubicBezTo>
                        <a:pt x="21" y="41"/>
                        <a:pt x="21" y="36"/>
                        <a:pt x="26" y="36"/>
                      </a:cubicBezTo>
                      <a:cubicBezTo>
                        <a:pt x="29" y="36"/>
                        <a:pt x="29" y="36"/>
                        <a:pt x="32" y="37"/>
                      </a:cubicBezTo>
                      <a:cubicBezTo>
                        <a:pt x="25" y="39"/>
                        <a:pt x="18" y="38"/>
                        <a:pt x="15" y="46"/>
                      </a:cubicBezTo>
                      <a:cubicBezTo>
                        <a:pt x="17" y="46"/>
                        <a:pt x="23" y="46"/>
                        <a:pt x="28" y="46"/>
                      </a:cubicBezTo>
                      <a:cubicBezTo>
                        <a:pt x="24" y="46"/>
                        <a:pt x="22" y="48"/>
                        <a:pt x="20" y="49"/>
                      </a:cubicBezTo>
                      <a:cubicBezTo>
                        <a:pt x="22" y="52"/>
                        <a:pt x="30" y="56"/>
                        <a:pt x="36" y="56"/>
                      </a:cubicBezTo>
                      <a:cubicBezTo>
                        <a:pt x="38" y="56"/>
                        <a:pt x="40" y="54"/>
                        <a:pt x="42" y="53"/>
                      </a:cubicBezTo>
                      <a:cubicBezTo>
                        <a:pt x="45" y="53"/>
                        <a:pt x="45" y="53"/>
                        <a:pt x="45" y="53"/>
                      </a:cubicBezTo>
                      <a:cubicBezTo>
                        <a:pt x="44" y="57"/>
                        <a:pt x="51" y="59"/>
                        <a:pt x="56" y="59"/>
                      </a:cubicBezTo>
                      <a:cubicBezTo>
                        <a:pt x="58" y="59"/>
                        <a:pt x="59" y="56"/>
                        <a:pt x="62" y="56"/>
                      </a:cubicBezTo>
                      <a:cubicBezTo>
                        <a:pt x="64" y="56"/>
                        <a:pt x="66" y="58"/>
                        <a:pt x="71" y="58"/>
                      </a:cubicBezTo>
                      <a:cubicBezTo>
                        <a:pt x="80" y="58"/>
                        <a:pt x="86" y="56"/>
                        <a:pt x="92" y="51"/>
                      </a:cubicBezTo>
                      <a:cubicBezTo>
                        <a:pt x="96" y="51"/>
                        <a:pt x="96" y="51"/>
                        <a:pt x="96" y="51"/>
                      </a:cubicBezTo>
                      <a:cubicBezTo>
                        <a:pt x="93" y="56"/>
                        <a:pt x="88" y="57"/>
                        <a:pt x="83" y="60"/>
                      </a:cubicBezTo>
                      <a:cubicBezTo>
                        <a:pt x="69" y="60"/>
                        <a:pt x="69" y="60"/>
                        <a:pt x="69" y="60"/>
                      </a:cubicBezTo>
                      <a:cubicBezTo>
                        <a:pt x="69" y="61"/>
                        <a:pt x="67" y="62"/>
                        <a:pt x="67" y="63"/>
                      </a:cubicBezTo>
                      <a:cubicBezTo>
                        <a:pt x="67" y="65"/>
                        <a:pt x="76" y="71"/>
                        <a:pt x="77" y="72"/>
                      </a:cubicBezTo>
                      <a:cubicBezTo>
                        <a:pt x="70" y="73"/>
                        <a:pt x="67" y="65"/>
                        <a:pt x="60" y="62"/>
                      </a:cubicBezTo>
                      <a:cubicBezTo>
                        <a:pt x="55" y="60"/>
                        <a:pt x="49" y="61"/>
                        <a:pt x="46" y="61"/>
                      </a:cubicBezTo>
                      <a:cubicBezTo>
                        <a:pt x="44" y="61"/>
                        <a:pt x="43" y="61"/>
                        <a:pt x="42" y="61"/>
                      </a:cubicBezTo>
                      <a:cubicBezTo>
                        <a:pt x="42" y="64"/>
                        <a:pt x="43" y="65"/>
                        <a:pt x="46" y="65"/>
                      </a:cubicBezTo>
                      <a:cubicBezTo>
                        <a:pt x="43" y="65"/>
                        <a:pt x="39" y="65"/>
                        <a:pt x="39" y="68"/>
                      </a:cubicBezTo>
                      <a:cubicBezTo>
                        <a:pt x="39" y="73"/>
                        <a:pt x="58" y="73"/>
                        <a:pt x="58" y="83"/>
                      </a:cubicBezTo>
                      <a:cubicBezTo>
                        <a:pt x="58" y="92"/>
                        <a:pt x="49" y="89"/>
                        <a:pt x="42" y="91"/>
                      </a:cubicBezTo>
                      <a:cubicBezTo>
                        <a:pt x="38" y="93"/>
                        <a:pt x="36" y="96"/>
                        <a:pt x="34" y="101"/>
                      </a:cubicBezTo>
                      <a:cubicBezTo>
                        <a:pt x="34" y="105"/>
                        <a:pt x="34" y="105"/>
                        <a:pt x="34" y="105"/>
                      </a:cubicBezTo>
                      <a:cubicBezTo>
                        <a:pt x="38" y="105"/>
                        <a:pt x="38" y="105"/>
                        <a:pt x="38" y="105"/>
                      </a:cubicBezTo>
                      <a:cubicBezTo>
                        <a:pt x="39" y="104"/>
                        <a:pt x="39" y="104"/>
                        <a:pt x="41" y="103"/>
                      </a:cubicBezTo>
                      <a:cubicBezTo>
                        <a:pt x="45" y="103"/>
                        <a:pt x="45" y="103"/>
                        <a:pt x="45" y="103"/>
                      </a:cubicBezTo>
                      <a:cubicBezTo>
                        <a:pt x="45" y="110"/>
                        <a:pt x="54" y="114"/>
                        <a:pt x="58" y="118"/>
                      </a:cubicBezTo>
                      <a:cubicBezTo>
                        <a:pt x="53" y="118"/>
                        <a:pt x="53" y="118"/>
                        <a:pt x="53" y="118"/>
                      </a:cubicBezTo>
                      <a:cubicBezTo>
                        <a:pt x="47" y="115"/>
                        <a:pt x="44" y="110"/>
                        <a:pt x="36" y="110"/>
                      </a:cubicBezTo>
                      <a:cubicBezTo>
                        <a:pt x="33" y="110"/>
                        <a:pt x="29" y="108"/>
                        <a:pt x="29" y="113"/>
                      </a:cubicBezTo>
                      <a:cubicBezTo>
                        <a:pt x="29" y="118"/>
                        <a:pt x="34" y="119"/>
                        <a:pt x="38" y="122"/>
                      </a:cubicBezTo>
                      <a:cubicBezTo>
                        <a:pt x="32" y="126"/>
                        <a:pt x="18" y="122"/>
                        <a:pt x="18" y="134"/>
                      </a:cubicBezTo>
                      <a:cubicBezTo>
                        <a:pt x="18" y="135"/>
                        <a:pt x="18" y="137"/>
                        <a:pt x="20" y="137"/>
                      </a:cubicBezTo>
                      <a:cubicBezTo>
                        <a:pt x="22" y="137"/>
                        <a:pt x="23" y="135"/>
                        <a:pt x="24" y="134"/>
                      </a:cubicBezTo>
                      <a:cubicBezTo>
                        <a:pt x="33" y="137"/>
                        <a:pt x="41" y="140"/>
                        <a:pt x="50" y="140"/>
                      </a:cubicBezTo>
                      <a:cubicBezTo>
                        <a:pt x="54" y="140"/>
                        <a:pt x="56" y="137"/>
                        <a:pt x="58" y="137"/>
                      </a:cubicBezTo>
                      <a:cubicBezTo>
                        <a:pt x="79" y="137"/>
                        <a:pt x="79" y="137"/>
                        <a:pt x="79" y="137"/>
                      </a:cubicBezTo>
                      <a:cubicBezTo>
                        <a:pt x="84" y="137"/>
                        <a:pt x="81" y="141"/>
                        <a:pt x="88" y="141"/>
                      </a:cubicBezTo>
                      <a:cubicBezTo>
                        <a:pt x="94" y="141"/>
                        <a:pt x="110" y="136"/>
                        <a:pt x="110" y="130"/>
                      </a:cubicBezTo>
                      <a:cubicBezTo>
                        <a:pt x="110" y="128"/>
                        <a:pt x="107" y="128"/>
                        <a:pt x="106" y="128"/>
                      </a:cubicBezTo>
                      <a:cubicBezTo>
                        <a:pt x="99" y="128"/>
                        <a:pt x="99" y="128"/>
                        <a:pt x="99" y="128"/>
                      </a:cubicBezTo>
                      <a:cubicBezTo>
                        <a:pt x="99" y="118"/>
                        <a:pt x="110" y="123"/>
                        <a:pt x="110" y="114"/>
                      </a:cubicBezTo>
                      <a:cubicBezTo>
                        <a:pt x="110" y="112"/>
                        <a:pt x="109" y="111"/>
                        <a:pt x="108" y="109"/>
                      </a:cubicBezTo>
                      <a:cubicBezTo>
                        <a:pt x="122" y="109"/>
                        <a:pt x="122" y="109"/>
                        <a:pt x="122" y="109"/>
                      </a:cubicBezTo>
                      <a:cubicBezTo>
                        <a:pt x="127" y="105"/>
                        <a:pt x="129" y="98"/>
                        <a:pt x="135" y="95"/>
                      </a:cubicBezTo>
                      <a:cubicBezTo>
                        <a:pt x="133" y="91"/>
                        <a:pt x="130" y="89"/>
                        <a:pt x="127" y="88"/>
                      </a:cubicBezTo>
                      <a:cubicBezTo>
                        <a:pt x="132" y="88"/>
                        <a:pt x="135" y="89"/>
                        <a:pt x="135" y="82"/>
                      </a:cubicBezTo>
                      <a:cubicBezTo>
                        <a:pt x="127" y="82"/>
                        <a:pt x="127" y="82"/>
                        <a:pt x="127" y="82"/>
                      </a:cubicBezTo>
                      <a:cubicBezTo>
                        <a:pt x="131" y="78"/>
                        <a:pt x="138" y="77"/>
                        <a:pt x="144" y="75"/>
                      </a:cubicBezTo>
                      <a:cubicBezTo>
                        <a:pt x="149" y="74"/>
                        <a:pt x="155" y="77"/>
                        <a:pt x="159" y="74"/>
                      </a:cubicBezTo>
                      <a:cubicBezTo>
                        <a:pt x="167" y="68"/>
                        <a:pt x="173" y="55"/>
                        <a:pt x="184" y="51"/>
                      </a:cubicBezTo>
                      <a:cubicBezTo>
                        <a:pt x="194" y="48"/>
                        <a:pt x="209" y="43"/>
                        <a:pt x="216" y="36"/>
                      </a:cubicBezTo>
                      <a:cubicBezTo>
                        <a:pt x="209" y="36"/>
                        <a:pt x="198" y="38"/>
                        <a:pt x="195" y="35"/>
                      </a:cubicBezTo>
                      <a:cubicBezTo>
                        <a:pt x="210" y="27"/>
                        <a:pt x="223" y="33"/>
                        <a:pt x="234" y="24"/>
                      </a:cubicBezTo>
                      <a:cubicBezTo>
                        <a:pt x="236" y="22"/>
                        <a:pt x="241" y="23"/>
                        <a:pt x="241" y="19"/>
                      </a:cubicBezTo>
                      <a:cubicBezTo>
                        <a:pt x="241" y="14"/>
                        <a:pt x="226" y="15"/>
                        <a:pt x="223" y="11"/>
                      </a:cubicBezTo>
                      <a:cubicBezTo>
                        <a:pt x="222" y="10"/>
                        <a:pt x="222" y="7"/>
                        <a:pt x="219" y="6"/>
                      </a:cubicBezTo>
                      <a:cubicBezTo>
                        <a:pt x="217" y="6"/>
                        <a:pt x="216" y="5"/>
                        <a:pt x="214" y="4"/>
                      </a:cubicBezTo>
                      <a:cubicBezTo>
                        <a:pt x="192" y="11"/>
                        <a:pt x="192" y="11"/>
                        <a:pt x="192" y="11"/>
                      </a:cubicBezTo>
                      <a:cubicBezTo>
                        <a:pt x="194" y="10"/>
                        <a:pt x="195" y="10"/>
                        <a:pt x="197" y="7"/>
                      </a:cubicBezTo>
                      <a:cubicBezTo>
                        <a:pt x="191" y="1"/>
                        <a:pt x="167" y="2"/>
                        <a:pt x="161" y="2"/>
                      </a:cubicBezTo>
                      <a:cubicBezTo>
                        <a:pt x="153" y="2"/>
                        <a:pt x="153" y="2"/>
                        <a:pt x="153" y="2"/>
                      </a:cubicBezTo>
                      <a:cubicBezTo>
                        <a:pt x="151" y="2"/>
                        <a:pt x="149" y="0"/>
                        <a:pt x="145" y="0"/>
                      </a:cubicBezTo>
                      <a:cubicBezTo>
                        <a:pt x="141" y="0"/>
                        <a:pt x="140" y="5"/>
                        <a:pt x="136" y="5"/>
                      </a:cubicBezTo>
                      <a:cubicBezTo>
                        <a:pt x="132" y="5"/>
                        <a:pt x="130" y="2"/>
                        <a:pt x="126" y="2"/>
                      </a:cubicBezTo>
                      <a:cubicBezTo>
                        <a:pt x="124" y="2"/>
                        <a:pt x="123" y="2"/>
                        <a:pt x="122" y="4"/>
                      </a:cubicBezTo>
                      <a:cubicBezTo>
                        <a:pt x="91" y="4"/>
                        <a:pt x="91" y="4"/>
                        <a:pt x="91" y="4"/>
                      </a:cubicBezTo>
                      <a:cubicBezTo>
                        <a:pt x="88" y="4"/>
                        <a:pt x="86" y="5"/>
                        <a:pt x="84" y="8"/>
                      </a:cubicBezTo>
                      <a:cubicBezTo>
                        <a:pt x="81" y="11"/>
                        <a:pt x="83" y="8"/>
                        <a:pt x="79" y="8"/>
                      </a:cubicBezTo>
                      <a:cubicBezTo>
                        <a:pt x="71" y="8"/>
                        <a:pt x="67" y="15"/>
                        <a:pt x="65" y="22"/>
                      </a:cubicBezTo>
                      <a:cubicBezTo>
                        <a:pt x="63" y="21"/>
                        <a:pt x="52" y="15"/>
                        <a:pt x="47" y="15"/>
                      </a:cubicBezTo>
                      <a:cubicBezTo>
                        <a:pt x="41" y="15"/>
                        <a:pt x="44" y="22"/>
                        <a:pt x="36" y="22"/>
                      </a:cubicBezTo>
                      <a:cubicBezTo>
                        <a:pt x="36" y="23"/>
                        <a:pt x="34" y="25"/>
                        <a:pt x="33" y="25"/>
                      </a:cubicBezTo>
                      <a:cubicBezTo>
                        <a:pt x="27" y="25"/>
                        <a:pt x="27" y="25"/>
                        <a:pt x="27" y="25"/>
                      </a:cubicBezTo>
                      <a:cubicBezTo>
                        <a:pt x="19" y="25"/>
                        <a:pt x="1" y="28"/>
                        <a:pt x="0" y="36"/>
                      </a:cubicBezTo>
                      <a:cubicBezTo>
                        <a:pt x="6" y="36"/>
                        <a:pt x="6" y="36"/>
                        <a:pt x="6" y="36"/>
                      </a:cubicBezTo>
                      <a:cubicBezTo>
                        <a:pt x="7" y="35"/>
                        <a:pt x="8" y="34"/>
                        <a:pt x="10"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7" name="Freeform 146">
                  <a:extLst>
                    <a:ext uri="{FF2B5EF4-FFF2-40B4-BE49-F238E27FC236}">
                      <a16:creationId xmlns:a16="http://schemas.microsoft.com/office/drawing/2014/main" id="{C7B46664-751D-4967-9957-856D68E4224D}"/>
                    </a:ext>
                  </a:extLst>
                </p:cNvPr>
                <p:cNvSpPr/>
                <p:nvPr/>
              </p:nvSpPr>
              <p:spPr bwMode="auto">
                <a:xfrm>
                  <a:off x="4033838" y="1938338"/>
                  <a:ext cx="385763" cy="325438"/>
                </a:xfrm>
                <a:custGeom>
                  <a:avLst/>
                  <a:gdLst>
                    <a:gd name="T0" fmla="*/ 372 w 472"/>
                    <a:gd name="T1" fmla="*/ 241 h 400"/>
                    <a:gd name="T2" fmla="*/ 395 w 472"/>
                    <a:gd name="T3" fmla="*/ 248 h 400"/>
                    <a:gd name="T4" fmla="*/ 375 w 472"/>
                    <a:gd name="T5" fmla="*/ 206 h 400"/>
                    <a:gd name="T6" fmla="*/ 398 w 472"/>
                    <a:gd name="T7" fmla="*/ 212 h 400"/>
                    <a:gd name="T8" fmla="*/ 395 w 472"/>
                    <a:gd name="T9" fmla="*/ 205 h 400"/>
                    <a:gd name="T10" fmla="*/ 420 w 472"/>
                    <a:gd name="T11" fmla="*/ 180 h 400"/>
                    <a:gd name="T12" fmla="*/ 418 w 472"/>
                    <a:gd name="T13" fmla="*/ 163 h 400"/>
                    <a:gd name="T14" fmla="*/ 410 w 472"/>
                    <a:gd name="T15" fmla="*/ 140 h 400"/>
                    <a:gd name="T16" fmla="*/ 423 w 472"/>
                    <a:gd name="T17" fmla="*/ 123 h 400"/>
                    <a:gd name="T18" fmla="*/ 408 w 472"/>
                    <a:gd name="T19" fmla="*/ 104 h 400"/>
                    <a:gd name="T20" fmla="*/ 431 w 472"/>
                    <a:gd name="T21" fmla="*/ 79 h 400"/>
                    <a:gd name="T22" fmla="*/ 438 w 472"/>
                    <a:gd name="T23" fmla="*/ 65 h 400"/>
                    <a:gd name="T24" fmla="*/ 456 w 472"/>
                    <a:gd name="T25" fmla="*/ 35 h 400"/>
                    <a:gd name="T26" fmla="*/ 427 w 472"/>
                    <a:gd name="T27" fmla="*/ 45 h 400"/>
                    <a:gd name="T28" fmla="*/ 376 w 472"/>
                    <a:gd name="T29" fmla="*/ 70 h 400"/>
                    <a:gd name="T30" fmla="*/ 356 w 472"/>
                    <a:gd name="T31" fmla="*/ 52 h 400"/>
                    <a:gd name="T32" fmla="*/ 371 w 472"/>
                    <a:gd name="T33" fmla="*/ 33 h 400"/>
                    <a:gd name="T34" fmla="*/ 333 w 472"/>
                    <a:gd name="T35" fmla="*/ 0 h 400"/>
                    <a:gd name="T36" fmla="*/ 244 w 472"/>
                    <a:gd name="T37" fmla="*/ 8 h 400"/>
                    <a:gd name="T38" fmla="*/ 222 w 472"/>
                    <a:gd name="T39" fmla="*/ 10 h 400"/>
                    <a:gd name="T40" fmla="*/ 193 w 472"/>
                    <a:gd name="T41" fmla="*/ 24 h 400"/>
                    <a:gd name="T42" fmla="*/ 171 w 472"/>
                    <a:gd name="T43" fmla="*/ 26 h 400"/>
                    <a:gd name="T44" fmla="*/ 162 w 472"/>
                    <a:gd name="T45" fmla="*/ 37 h 400"/>
                    <a:gd name="T46" fmla="*/ 148 w 472"/>
                    <a:gd name="T47" fmla="*/ 38 h 400"/>
                    <a:gd name="T48" fmla="*/ 90 w 472"/>
                    <a:gd name="T49" fmla="*/ 41 h 400"/>
                    <a:gd name="T50" fmla="*/ 45 w 472"/>
                    <a:gd name="T51" fmla="*/ 70 h 400"/>
                    <a:gd name="T52" fmla="*/ 52 w 472"/>
                    <a:gd name="T53" fmla="*/ 97 h 400"/>
                    <a:gd name="T54" fmla="*/ 0 w 472"/>
                    <a:gd name="T55" fmla="*/ 115 h 400"/>
                    <a:gd name="T56" fmla="*/ 40 w 472"/>
                    <a:gd name="T57" fmla="*/ 125 h 400"/>
                    <a:gd name="T58" fmla="*/ 32 w 472"/>
                    <a:gd name="T59" fmla="*/ 132 h 400"/>
                    <a:gd name="T60" fmla="*/ 12 w 472"/>
                    <a:gd name="T61" fmla="*/ 140 h 400"/>
                    <a:gd name="T62" fmla="*/ 27 w 472"/>
                    <a:gd name="T63" fmla="*/ 151 h 400"/>
                    <a:gd name="T64" fmla="*/ 46 w 472"/>
                    <a:gd name="T65" fmla="*/ 154 h 400"/>
                    <a:gd name="T66" fmla="*/ 68 w 472"/>
                    <a:gd name="T67" fmla="*/ 152 h 400"/>
                    <a:gd name="T68" fmla="*/ 134 w 472"/>
                    <a:gd name="T69" fmla="*/ 209 h 400"/>
                    <a:gd name="T70" fmla="*/ 142 w 472"/>
                    <a:gd name="T71" fmla="*/ 233 h 400"/>
                    <a:gd name="T72" fmla="*/ 167 w 472"/>
                    <a:gd name="T73" fmla="*/ 250 h 400"/>
                    <a:gd name="T74" fmla="*/ 175 w 472"/>
                    <a:gd name="T75" fmla="*/ 259 h 400"/>
                    <a:gd name="T76" fmla="*/ 159 w 472"/>
                    <a:gd name="T77" fmla="*/ 281 h 400"/>
                    <a:gd name="T78" fmla="*/ 153 w 472"/>
                    <a:gd name="T79" fmla="*/ 305 h 400"/>
                    <a:gd name="T80" fmla="*/ 162 w 472"/>
                    <a:gd name="T81" fmla="*/ 340 h 400"/>
                    <a:gd name="T82" fmla="*/ 184 w 472"/>
                    <a:gd name="T83" fmla="*/ 374 h 400"/>
                    <a:gd name="T84" fmla="*/ 207 w 472"/>
                    <a:gd name="T85" fmla="*/ 385 h 400"/>
                    <a:gd name="T86" fmla="*/ 229 w 472"/>
                    <a:gd name="T87" fmla="*/ 400 h 400"/>
                    <a:gd name="T88" fmla="*/ 252 w 472"/>
                    <a:gd name="T89" fmla="*/ 348 h 400"/>
                    <a:gd name="T90" fmla="*/ 251 w 472"/>
                    <a:gd name="T91" fmla="*/ 334 h 400"/>
                    <a:gd name="T92" fmla="*/ 277 w 472"/>
                    <a:gd name="T93" fmla="*/ 318 h 400"/>
                    <a:gd name="T94" fmla="*/ 311 w 472"/>
                    <a:gd name="T95" fmla="*/ 294 h 400"/>
                    <a:gd name="T96" fmla="*/ 336 w 472"/>
                    <a:gd name="T97" fmla="*/ 283 h 400"/>
                    <a:gd name="T98" fmla="*/ 396 w 472"/>
                    <a:gd name="T99" fmla="*/ 25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2" h="400">
                      <a:moveTo>
                        <a:pt x="396" y="255"/>
                      </a:moveTo>
                      <a:cubicBezTo>
                        <a:pt x="391" y="253"/>
                        <a:pt x="366" y="254"/>
                        <a:pt x="366" y="245"/>
                      </a:cubicBezTo>
                      <a:cubicBezTo>
                        <a:pt x="367" y="244"/>
                        <a:pt x="372" y="244"/>
                        <a:pt x="372" y="241"/>
                      </a:cubicBezTo>
                      <a:cubicBezTo>
                        <a:pt x="372" y="238"/>
                        <a:pt x="369" y="237"/>
                        <a:pt x="369" y="233"/>
                      </a:cubicBezTo>
                      <a:cubicBezTo>
                        <a:pt x="371" y="234"/>
                        <a:pt x="372" y="233"/>
                        <a:pt x="374" y="233"/>
                      </a:cubicBezTo>
                      <a:cubicBezTo>
                        <a:pt x="385" y="233"/>
                        <a:pt x="382" y="248"/>
                        <a:pt x="395" y="248"/>
                      </a:cubicBezTo>
                      <a:cubicBezTo>
                        <a:pt x="398" y="248"/>
                        <a:pt x="402" y="248"/>
                        <a:pt x="402" y="245"/>
                      </a:cubicBezTo>
                      <a:cubicBezTo>
                        <a:pt x="402" y="227"/>
                        <a:pt x="385" y="222"/>
                        <a:pt x="375" y="211"/>
                      </a:cubicBezTo>
                      <a:cubicBezTo>
                        <a:pt x="375" y="206"/>
                        <a:pt x="375" y="206"/>
                        <a:pt x="375" y="206"/>
                      </a:cubicBezTo>
                      <a:cubicBezTo>
                        <a:pt x="375" y="206"/>
                        <a:pt x="376" y="207"/>
                        <a:pt x="378" y="206"/>
                      </a:cubicBezTo>
                      <a:cubicBezTo>
                        <a:pt x="380" y="212"/>
                        <a:pt x="389" y="220"/>
                        <a:pt x="394" y="220"/>
                      </a:cubicBezTo>
                      <a:cubicBezTo>
                        <a:pt x="397" y="220"/>
                        <a:pt x="398" y="215"/>
                        <a:pt x="398" y="212"/>
                      </a:cubicBezTo>
                      <a:cubicBezTo>
                        <a:pt x="398" y="203"/>
                        <a:pt x="385" y="206"/>
                        <a:pt x="383" y="198"/>
                      </a:cubicBezTo>
                      <a:cubicBezTo>
                        <a:pt x="387" y="198"/>
                        <a:pt x="387" y="198"/>
                        <a:pt x="387" y="198"/>
                      </a:cubicBezTo>
                      <a:cubicBezTo>
                        <a:pt x="389" y="201"/>
                        <a:pt x="392" y="203"/>
                        <a:pt x="395" y="205"/>
                      </a:cubicBezTo>
                      <a:cubicBezTo>
                        <a:pt x="397" y="198"/>
                        <a:pt x="408" y="202"/>
                        <a:pt x="410" y="193"/>
                      </a:cubicBezTo>
                      <a:cubicBezTo>
                        <a:pt x="409" y="193"/>
                        <a:pt x="407" y="191"/>
                        <a:pt x="407" y="189"/>
                      </a:cubicBezTo>
                      <a:cubicBezTo>
                        <a:pt x="413" y="188"/>
                        <a:pt x="418" y="185"/>
                        <a:pt x="420" y="180"/>
                      </a:cubicBezTo>
                      <a:cubicBezTo>
                        <a:pt x="416" y="179"/>
                        <a:pt x="409" y="179"/>
                        <a:pt x="409" y="174"/>
                      </a:cubicBezTo>
                      <a:cubicBezTo>
                        <a:pt x="409" y="170"/>
                        <a:pt x="413" y="170"/>
                        <a:pt x="418" y="170"/>
                      </a:cubicBezTo>
                      <a:cubicBezTo>
                        <a:pt x="416" y="168"/>
                        <a:pt x="418" y="166"/>
                        <a:pt x="418" y="163"/>
                      </a:cubicBezTo>
                      <a:cubicBezTo>
                        <a:pt x="418" y="159"/>
                        <a:pt x="413" y="157"/>
                        <a:pt x="413" y="150"/>
                      </a:cubicBezTo>
                      <a:cubicBezTo>
                        <a:pt x="410" y="150"/>
                        <a:pt x="405" y="150"/>
                        <a:pt x="405" y="145"/>
                      </a:cubicBezTo>
                      <a:cubicBezTo>
                        <a:pt x="405" y="143"/>
                        <a:pt x="407" y="140"/>
                        <a:pt x="410" y="140"/>
                      </a:cubicBezTo>
                      <a:cubicBezTo>
                        <a:pt x="415" y="140"/>
                        <a:pt x="429" y="143"/>
                        <a:pt x="429" y="136"/>
                      </a:cubicBezTo>
                      <a:cubicBezTo>
                        <a:pt x="429" y="128"/>
                        <a:pt x="419" y="130"/>
                        <a:pt x="418" y="125"/>
                      </a:cubicBezTo>
                      <a:cubicBezTo>
                        <a:pt x="419" y="125"/>
                        <a:pt x="421" y="124"/>
                        <a:pt x="423" y="123"/>
                      </a:cubicBezTo>
                      <a:cubicBezTo>
                        <a:pt x="420" y="121"/>
                        <a:pt x="416" y="117"/>
                        <a:pt x="412" y="117"/>
                      </a:cubicBezTo>
                      <a:cubicBezTo>
                        <a:pt x="408" y="117"/>
                        <a:pt x="406" y="119"/>
                        <a:pt x="403" y="117"/>
                      </a:cubicBezTo>
                      <a:cubicBezTo>
                        <a:pt x="405" y="114"/>
                        <a:pt x="405" y="107"/>
                        <a:pt x="408" y="104"/>
                      </a:cubicBezTo>
                      <a:cubicBezTo>
                        <a:pt x="413" y="100"/>
                        <a:pt x="419" y="98"/>
                        <a:pt x="419" y="91"/>
                      </a:cubicBezTo>
                      <a:cubicBezTo>
                        <a:pt x="419" y="90"/>
                        <a:pt x="419" y="90"/>
                        <a:pt x="419" y="87"/>
                      </a:cubicBezTo>
                      <a:cubicBezTo>
                        <a:pt x="424" y="85"/>
                        <a:pt x="431" y="84"/>
                        <a:pt x="431" y="79"/>
                      </a:cubicBezTo>
                      <a:cubicBezTo>
                        <a:pt x="431" y="76"/>
                        <a:pt x="433" y="79"/>
                        <a:pt x="431" y="75"/>
                      </a:cubicBezTo>
                      <a:cubicBezTo>
                        <a:pt x="436" y="74"/>
                        <a:pt x="444" y="74"/>
                        <a:pt x="444" y="65"/>
                      </a:cubicBezTo>
                      <a:cubicBezTo>
                        <a:pt x="441" y="67"/>
                        <a:pt x="441" y="67"/>
                        <a:pt x="438" y="65"/>
                      </a:cubicBezTo>
                      <a:cubicBezTo>
                        <a:pt x="450" y="65"/>
                        <a:pt x="456" y="56"/>
                        <a:pt x="465" y="53"/>
                      </a:cubicBezTo>
                      <a:cubicBezTo>
                        <a:pt x="467" y="52"/>
                        <a:pt x="472" y="50"/>
                        <a:pt x="472" y="46"/>
                      </a:cubicBezTo>
                      <a:cubicBezTo>
                        <a:pt x="472" y="42"/>
                        <a:pt x="459" y="35"/>
                        <a:pt x="456" y="35"/>
                      </a:cubicBezTo>
                      <a:cubicBezTo>
                        <a:pt x="453" y="35"/>
                        <a:pt x="451" y="35"/>
                        <a:pt x="450" y="39"/>
                      </a:cubicBezTo>
                      <a:cubicBezTo>
                        <a:pt x="437" y="39"/>
                        <a:pt x="437" y="39"/>
                        <a:pt x="437" y="39"/>
                      </a:cubicBezTo>
                      <a:cubicBezTo>
                        <a:pt x="432" y="42"/>
                        <a:pt x="432" y="43"/>
                        <a:pt x="427" y="45"/>
                      </a:cubicBezTo>
                      <a:cubicBezTo>
                        <a:pt x="426" y="46"/>
                        <a:pt x="420" y="44"/>
                        <a:pt x="420" y="44"/>
                      </a:cubicBezTo>
                      <a:cubicBezTo>
                        <a:pt x="402" y="44"/>
                        <a:pt x="402" y="44"/>
                        <a:pt x="402" y="44"/>
                      </a:cubicBezTo>
                      <a:cubicBezTo>
                        <a:pt x="397" y="48"/>
                        <a:pt x="384" y="68"/>
                        <a:pt x="376" y="70"/>
                      </a:cubicBezTo>
                      <a:cubicBezTo>
                        <a:pt x="377" y="67"/>
                        <a:pt x="395" y="46"/>
                        <a:pt x="395" y="44"/>
                      </a:cubicBezTo>
                      <a:cubicBezTo>
                        <a:pt x="395" y="39"/>
                        <a:pt x="393" y="35"/>
                        <a:pt x="388" y="35"/>
                      </a:cubicBezTo>
                      <a:cubicBezTo>
                        <a:pt x="379" y="35"/>
                        <a:pt x="363" y="52"/>
                        <a:pt x="356" y="52"/>
                      </a:cubicBezTo>
                      <a:cubicBezTo>
                        <a:pt x="354" y="52"/>
                        <a:pt x="366" y="39"/>
                        <a:pt x="366" y="37"/>
                      </a:cubicBezTo>
                      <a:cubicBezTo>
                        <a:pt x="361" y="35"/>
                        <a:pt x="315" y="41"/>
                        <a:pt x="310" y="37"/>
                      </a:cubicBezTo>
                      <a:cubicBezTo>
                        <a:pt x="371" y="33"/>
                        <a:pt x="371" y="33"/>
                        <a:pt x="371" y="33"/>
                      </a:cubicBezTo>
                      <a:cubicBezTo>
                        <a:pt x="378" y="30"/>
                        <a:pt x="397" y="31"/>
                        <a:pt x="398" y="21"/>
                      </a:cubicBezTo>
                      <a:cubicBezTo>
                        <a:pt x="391" y="19"/>
                        <a:pt x="382" y="21"/>
                        <a:pt x="374" y="18"/>
                      </a:cubicBezTo>
                      <a:cubicBezTo>
                        <a:pt x="361" y="12"/>
                        <a:pt x="349" y="0"/>
                        <a:pt x="333" y="0"/>
                      </a:cubicBezTo>
                      <a:cubicBezTo>
                        <a:pt x="293" y="0"/>
                        <a:pt x="293" y="0"/>
                        <a:pt x="293" y="0"/>
                      </a:cubicBezTo>
                      <a:cubicBezTo>
                        <a:pt x="279" y="0"/>
                        <a:pt x="268" y="8"/>
                        <a:pt x="255" y="8"/>
                      </a:cubicBezTo>
                      <a:cubicBezTo>
                        <a:pt x="251" y="8"/>
                        <a:pt x="248" y="8"/>
                        <a:pt x="244" y="8"/>
                      </a:cubicBezTo>
                      <a:cubicBezTo>
                        <a:pt x="244" y="12"/>
                        <a:pt x="244" y="12"/>
                        <a:pt x="244" y="12"/>
                      </a:cubicBezTo>
                      <a:cubicBezTo>
                        <a:pt x="239" y="12"/>
                        <a:pt x="239" y="12"/>
                        <a:pt x="239" y="12"/>
                      </a:cubicBezTo>
                      <a:cubicBezTo>
                        <a:pt x="233" y="10"/>
                        <a:pt x="228" y="10"/>
                        <a:pt x="222" y="10"/>
                      </a:cubicBezTo>
                      <a:cubicBezTo>
                        <a:pt x="213" y="10"/>
                        <a:pt x="206" y="12"/>
                        <a:pt x="198" y="16"/>
                      </a:cubicBezTo>
                      <a:cubicBezTo>
                        <a:pt x="200" y="18"/>
                        <a:pt x="202" y="19"/>
                        <a:pt x="204" y="21"/>
                      </a:cubicBezTo>
                      <a:cubicBezTo>
                        <a:pt x="201" y="21"/>
                        <a:pt x="193" y="20"/>
                        <a:pt x="193" y="24"/>
                      </a:cubicBezTo>
                      <a:cubicBezTo>
                        <a:pt x="193" y="30"/>
                        <a:pt x="204" y="34"/>
                        <a:pt x="208" y="37"/>
                      </a:cubicBezTo>
                      <a:cubicBezTo>
                        <a:pt x="196" y="37"/>
                        <a:pt x="196" y="37"/>
                        <a:pt x="196" y="37"/>
                      </a:cubicBezTo>
                      <a:cubicBezTo>
                        <a:pt x="189" y="33"/>
                        <a:pt x="183" y="26"/>
                        <a:pt x="171" y="26"/>
                      </a:cubicBezTo>
                      <a:cubicBezTo>
                        <a:pt x="169" y="26"/>
                        <a:pt x="164" y="26"/>
                        <a:pt x="164" y="30"/>
                      </a:cubicBezTo>
                      <a:cubicBezTo>
                        <a:pt x="164" y="32"/>
                        <a:pt x="166" y="34"/>
                        <a:pt x="167" y="37"/>
                      </a:cubicBezTo>
                      <a:cubicBezTo>
                        <a:pt x="162" y="37"/>
                        <a:pt x="162" y="37"/>
                        <a:pt x="162" y="37"/>
                      </a:cubicBezTo>
                      <a:cubicBezTo>
                        <a:pt x="157" y="34"/>
                        <a:pt x="152" y="35"/>
                        <a:pt x="149" y="29"/>
                      </a:cubicBezTo>
                      <a:cubicBezTo>
                        <a:pt x="147" y="32"/>
                        <a:pt x="147" y="32"/>
                        <a:pt x="147" y="32"/>
                      </a:cubicBezTo>
                      <a:cubicBezTo>
                        <a:pt x="147" y="34"/>
                        <a:pt x="148" y="36"/>
                        <a:pt x="148" y="38"/>
                      </a:cubicBezTo>
                      <a:cubicBezTo>
                        <a:pt x="143" y="38"/>
                        <a:pt x="141" y="29"/>
                        <a:pt x="136" y="29"/>
                      </a:cubicBezTo>
                      <a:cubicBezTo>
                        <a:pt x="129" y="29"/>
                        <a:pt x="123" y="34"/>
                        <a:pt x="116" y="36"/>
                      </a:cubicBezTo>
                      <a:cubicBezTo>
                        <a:pt x="105" y="36"/>
                        <a:pt x="101" y="39"/>
                        <a:pt x="90" y="41"/>
                      </a:cubicBezTo>
                      <a:cubicBezTo>
                        <a:pt x="81" y="42"/>
                        <a:pt x="89" y="56"/>
                        <a:pt x="79" y="56"/>
                      </a:cubicBezTo>
                      <a:cubicBezTo>
                        <a:pt x="76" y="56"/>
                        <a:pt x="74" y="55"/>
                        <a:pt x="72" y="54"/>
                      </a:cubicBezTo>
                      <a:cubicBezTo>
                        <a:pt x="66" y="60"/>
                        <a:pt x="54" y="67"/>
                        <a:pt x="45" y="70"/>
                      </a:cubicBezTo>
                      <a:cubicBezTo>
                        <a:pt x="43" y="71"/>
                        <a:pt x="39" y="72"/>
                        <a:pt x="39" y="75"/>
                      </a:cubicBezTo>
                      <a:cubicBezTo>
                        <a:pt x="39" y="81"/>
                        <a:pt x="55" y="81"/>
                        <a:pt x="60" y="81"/>
                      </a:cubicBezTo>
                      <a:cubicBezTo>
                        <a:pt x="60" y="89"/>
                        <a:pt x="57" y="94"/>
                        <a:pt x="52" y="97"/>
                      </a:cubicBezTo>
                      <a:cubicBezTo>
                        <a:pt x="46" y="101"/>
                        <a:pt x="36" y="97"/>
                        <a:pt x="29" y="100"/>
                      </a:cubicBezTo>
                      <a:cubicBezTo>
                        <a:pt x="24" y="101"/>
                        <a:pt x="21" y="105"/>
                        <a:pt x="16" y="107"/>
                      </a:cubicBezTo>
                      <a:cubicBezTo>
                        <a:pt x="10" y="109"/>
                        <a:pt x="0" y="105"/>
                        <a:pt x="0" y="115"/>
                      </a:cubicBezTo>
                      <a:cubicBezTo>
                        <a:pt x="0" y="120"/>
                        <a:pt x="27" y="128"/>
                        <a:pt x="28" y="128"/>
                      </a:cubicBezTo>
                      <a:cubicBezTo>
                        <a:pt x="37" y="128"/>
                        <a:pt x="37" y="128"/>
                        <a:pt x="37" y="128"/>
                      </a:cubicBezTo>
                      <a:cubicBezTo>
                        <a:pt x="39" y="128"/>
                        <a:pt x="39" y="127"/>
                        <a:pt x="40" y="125"/>
                      </a:cubicBezTo>
                      <a:cubicBezTo>
                        <a:pt x="51" y="125"/>
                        <a:pt x="51" y="125"/>
                        <a:pt x="51" y="125"/>
                      </a:cubicBezTo>
                      <a:cubicBezTo>
                        <a:pt x="50" y="128"/>
                        <a:pt x="50" y="130"/>
                        <a:pt x="47" y="132"/>
                      </a:cubicBezTo>
                      <a:cubicBezTo>
                        <a:pt x="32" y="132"/>
                        <a:pt x="32" y="132"/>
                        <a:pt x="32" y="132"/>
                      </a:cubicBezTo>
                      <a:cubicBezTo>
                        <a:pt x="30" y="134"/>
                        <a:pt x="30" y="134"/>
                        <a:pt x="27" y="134"/>
                      </a:cubicBezTo>
                      <a:cubicBezTo>
                        <a:pt x="20" y="134"/>
                        <a:pt x="20" y="134"/>
                        <a:pt x="20" y="134"/>
                      </a:cubicBezTo>
                      <a:cubicBezTo>
                        <a:pt x="18" y="134"/>
                        <a:pt x="12" y="136"/>
                        <a:pt x="12" y="140"/>
                      </a:cubicBezTo>
                      <a:cubicBezTo>
                        <a:pt x="17" y="143"/>
                        <a:pt x="15" y="140"/>
                        <a:pt x="21" y="140"/>
                      </a:cubicBezTo>
                      <a:cubicBezTo>
                        <a:pt x="25" y="140"/>
                        <a:pt x="28" y="144"/>
                        <a:pt x="32" y="146"/>
                      </a:cubicBezTo>
                      <a:cubicBezTo>
                        <a:pt x="31" y="148"/>
                        <a:pt x="29" y="149"/>
                        <a:pt x="27" y="151"/>
                      </a:cubicBezTo>
                      <a:cubicBezTo>
                        <a:pt x="30" y="155"/>
                        <a:pt x="39" y="158"/>
                        <a:pt x="45" y="158"/>
                      </a:cubicBezTo>
                      <a:cubicBezTo>
                        <a:pt x="47" y="158"/>
                        <a:pt x="47" y="159"/>
                        <a:pt x="48" y="157"/>
                      </a:cubicBezTo>
                      <a:cubicBezTo>
                        <a:pt x="47" y="157"/>
                        <a:pt x="46" y="155"/>
                        <a:pt x="46" y="154"/>
                      </a:cubicBezTo>
                      <a:cubicBezTo>
                        <a:pt x="47" y="154"/>
                        <a:pt x="48" y="153"/>
                        <a:pt x="51" y="153"/>
                      </a:cubicBezTo>
                      <a:cubicBezTo>
                        <a:pt x="54" y="153"/>
                        <a:pt x="57" y="156"/>
                        <a:pt x="59" y="156"/>
                      </a:cubicBezTo>
                      <a:cubicBezTo>
                        <a:pt x="63" y="156"/>
                        <a:pt x="64" y="152"/>
                        <a:pt x="68" y="152"/>
                      </a:cubicBezTo>
                      <a:cubicBezTo>
                        <a:pt x="76" y="152"/>
                        <a:pt x="76" y="152"/>
                        <a:pt x="76" y="152"/>
                      </a:cubicBezTo>
                      <a:cubicBezTo>
                        <a:pt x="107" y="152"/>
                        <a:pt x="126" y="178"/>
                        <a:pt x="134" y="205"/>
                      </a:cubicBezTo>
                      <a:cubicBezTo>
                        <a:pt x="134" y="209"/>
                        <a:pt x="134" y="209"/>
                        <a:pt x="134" y="209"/>
                      </a:cubicBezTo>
                      <a:cubicBezTo>
                        <a:pt x="137" y="210"/>
                        <a:pt x="141" y="210"/>
                        <a:pt x="141" y="215"/>
                      </a:cubicBezTo>
                      <a:cubicBezTo>
                        <a:pt x="141" y="222"/>
                        <a:pt x="135" y="221"/>
                        <a:pt x="135" y="228"/>
                      </a:cubicBezTo>
                      <a:cubicBezTo>
                        <a:pt x="135" y="232"/>
                        <a:pt x="137" y="233"/>
                        <a:pt x="142" y="233"/>
                      </a:cubicBezTo>
                      <a:cubicBezTo>
                        <a:pt x="146" y="233"/>
                        <a:pt x="147" y="228"/>
                        <a:pt x="149" y="228"/>
                      </a:cubicBezTo>
                      <a:cubicBezTo>
                        <a:pt x="158" y="228"/>
                        <a:pt x="161" y="242"/>
                        <a:pt x="169" y="245"/>
                      </a:cubicBezTo>
                      <a:cubicBezTo>
                        <a:pt x="169" y="247"/>
                        <a:pt x="169" y="250"/>
                        <a:pt x="167" y="250"/>
                      </a:cubicBezTo>
                      <a:cubicBezTo>
                        <a:pt x="160" y="250"/>
                        <a:pt x="156" y="245"/>
                        <a:pt x="150" y="245"/>
                      </a:cubicBezTo>
                      <a:cubicBezTo>
                        <a:pt x="148" y="245"/>
                        <a:pt x="148" y="244"/>
                        <a:pt x="145" y="245"/>
                      </a:cubicBezTo>
                      <a:cubicBezTo>
                        <a:pt x="146" y="254"/>
                        <a:pt x="166" y="255"/>
                        <a:pt x="175" y="259"/>
                      </a:cubicBezTo>
                      <a:cubicBezTo>
                        <a:pt x="172" y="267"/>
                        <a:pt x="168" y="270"/>
                        <a:pt x="167" y="279"/>
                      </a:cubicBezTo>
                      <a:cubicBezTo>
                        <a:pt x="163" y="278"/>
                        <a:pt x="163" y="278"/>
                        <a:pt x="159" y="280"/>
                      </a:cubicBezTo>
                      <a:cubicBezTo>
                        <a:pt x="159" y="281"/>
                        <a:pt x="159" y="281"/>
                        <a:pt x="159" y="281"/>
                      </a:cubicBezTo>
                      <a:cubicBezTo>
                        <a:pt x="153" y="286"/>
                        <a:pt x="152" y="292"/>
                        <a:pt x="148" y="298"/>
                      </a:cubicBezTo>
                      <a:cubicBezTo>
                        <a:pt x="148" y="305"/>
                        <a:pt x="148" y="305"/>
                        <a:pt x="148" y="305"/>
                      </a:cubicBezTo>
                      <a:cubicBezTo>
                        <a:pt x="150" y="303"/>
                        <a:pt x="151" y="303"/>
                        <a:pt x="153" y="305"/>
                      </a:cubicBezTo>
                      <a:cubicBezTo>
                        <a:pt x="153" y="308"/>
                        <a:pt x="151" y="309"/>
                        <a:pt x="151" y="312"/>
                      </a:cubicBezTo>
                      <a:cubicBezTo>
                        <a:pt x="151" y="321"/>
                        <a:pt x="158" y="324"/>
                        <a:pt x="160" y="330"/>
                      </a:cubicBezTo>
                      <a:cubicBezTo>
                        <a:pt x="161" y="333"/>
                        <a:pt x="161" y="339"/>
                        <a:pt x="162" y="340"/>
                      </a:cubicBezTo>
                      <a:cubicBezTo>
                        <a:pt x="167" y="343"/>
                        <a:pt x="169" y="335"/>
                        <a:pt x="173" y="341"/>
                      </a:cubicBezTo>
                      <a:cubicBezTo>
                        <a:pt x="171" y="343"/>
                        <a:pt x="169" y="343"/>
                        <a:pt x="169" y="347"/>
                      </a:cubicBezTo>
                      <a:cubicBezTo>
                        <a:pt x="169" y="356"/>
                        <a:pt x="179" y="369"/>
                        <a:pt x="184" y="374"/>
                      </a:cubicBezTo>
                      <a:cubicBezTo>
                        <a:pt x="185" y="375"/>
                        <a:pt x="185" y="379"/>
                        <a:pt x="186" y="380"/>
                      </a:cubicBezTo>
                      <a:cubicBezTo>
                        <a:pt x="191" y="384"/>
                        <a:pt x="194" y="382"/>
                        <a:pt x="195" y="389"/>
                      </a:cubicBezTo>
                      <a:cubicBezTo>
                        <a:pt x="199" y="389"/>
                        <a:pt x="203" y="385"/>
                        <a:pt x="207" y="385"/>
                      </a:cubicBezTo>
                      <a:cubicBezTo>
                        <a:pt x="214" y="385"/>
                        <a:pt x="213" y="399"/>
                        <a:pt x="220" y="399"/>
                      </a:cubicBezTo>
                      <a:cubicBezTo>
                        <a:pt x="222" y="399"/>
                        <a:pt x="222" y="397"/>
                        <a:pt x="226" y="397"/>
                      </a:cubicBezTo>
                      <a:cubicBezTo>
                        <a:pt x="226" y="399"/>
                        <a:pt x="227" y="400"/>
                        <a:pt x="229" y="400"/>
                      </a:cubicBezTo>
                      <a:cubicBezTo>
                        <a:pt x="236" y="400"/>
                        <a:pt x="233" y="384"/>
                        <a:pt x="240" y="380"/>
                      </a:cubicBezTo>
                      <a:cubicBezTo>
                        <a:pt x="239" y="377"/>
                        <a:pt x="240" y="369"/>
                        <a:pt x="240" y="364"/>
                      </a:cubicBezTo>
                      <a:cubicBezTo>
                        <a:pt x="240" y="355"/>
                        <a:pt x="252" y="358"/>
                        <a:pt x="252" y="348"/>
                      </a:cubicBezTo>
                      <a:cubicBezTo>
                        <a:pt x="252" y="344"/>
                        <a:pt x="249" y="343"/>
                        <a:pt x="249" y="341"/>
                      </a:cubicBezTo>
                      <a:cubicBezTo>
                        <a:pt x="249" y="339"/>
                        <a:pt x="250" y="338"/>
                        <a:pt x="251" y="337"/>
                      </a:cubicBezTo>
                      <a:cubicBezTo>
                        <a:pt x="251" y="336"/>
                        <a:pt x="251" y="335"/>
                        <a:pt x="251" y="334"/>
                      </a:cubicBezTo>
                      <a:cubicBezTo>
                        <a:pt x="251" y="324"/>
                        <a:pt x="265" y="326"/>
                        <a:pt x="271" y="320"/>
                      </a:cubicBezTo>
                      <a:cubicBezTo>
                        <a:pt x="274" y="317"/>
                        <a:pt x="273" y="314"/>
                        <a:pt x="277" y="312"/>
                      </a:cubicBezTo>
                      <a:cubicBezTo>
                        <a:pt x="277" y="318"/>
                        <a:pt x="277" y="318"/>
                        <a:pt x="277" y="318"/>
                      </a:cubicBezTo>
                      <a:cubicBezTo>
                        <a:pt x="281" y="318"/>
                        <a:pt x="281" y="318"/>
                        <a:pt x="281" y="318"/>
                      </a:cubicBezTo>
                      <a:cubicBezTo>
                        <a:pt x="287" y="314"/>
                        <a:pt x="296" y="315"/>
                        <a:pt x="301" y="309"/>
                      </a:cubicBezTo>
                      <a:cubicBezTo>
                        <a:pt x="306" y="305"/>
                        <a:pt x="306" y="298"/>
                        <a:pt x="311" y="294"/>
                      </a:cubicBezTo>
                      <a:cubicBezTo>
                        <a:pt x="318" y="288"/>
                        <a:pt x="318" y="288"/>
                        <a:pt x="318" y="288"/>
                      </a:cubicBezTo>
                      <a:cubicBezTo>
                        <a:pt x="318" y="286"/>
                        <a:pt x="321" y="285"/>
                        <a:pt x="323" y="283"/>
                      </a:cubicBezTo>
                      <a:cubicBezTo>
                        <a:pt x="336" y="283"/>
                        <a:pt x="336" y="283"/>
                        <a:pt x="336" y="283"/>
                      </a:cubicBezTo>
                      <a:cubicBezTo>
                        <a:pt x="347" y="278"/>
                        <a:pt x="355" y="279"/>
                        <a:pt x="365" y="275"/>
                      </a:cubicBezTo>
                      <a:cubicBezTo>
                        <a:pt x="373" y="273"/>
                        <a:pt x="375" y="264"/>
                        <a:pt x="385" y="261"/>
                      </a:cubicBezTo>
                      <a:cubicBezTo>
                        <a:pt x="390" y="259"/>
                        <a:pt x="392" y="259"/>
                        <a:pt x="396" y="25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8" name="Freeform 147">
                  <a:extLst>
                    <a:ext uri="{FF2B5EF4-FFF2-40B4-BE49-F238E27FC236}">
                      <a16:creationId xmlns:a16="http://schemas.microsoft.com/office/drawing/2014/main" id="{4DAB7577-7AFF-4F15-A776-E4FAD48C044F}"/>
                    </a:ext>
                  </a:extLst>
                </p:cNvPr>
                <p:cNvSpPr/>
                <p:nvPr/>
              </p:nvSpPr>
              <p:spPr bwMode="auto">
                <a:xfrm>
                  <a:off x="4148138" y="2143126"/>
                  <a:ext cx="19050" cy="12700"/>
                </a:xfrm>
                <a:custGeom>
                  <a:avLst/>
                  <a:gdLst>
                    <a:gd name="T0" fmla="*/ 6 w 23"/>
                    <a:gd name="T1" fmla="*/ 16 h 16"/>
                    <a:gd name="T2" fmla="*/ 12 w 23"/>
                    <a:gd name="T3" fmla="*/ 16 h 16"/>
                    <a:gd name="T4" fmla="*/ 23 w 23"/>
                    <a:gd name="T5" fmla="*/ 10 h 16"/>
                    <a:gd name="T6" fmla="*/ 6 w 23"/>
                    <a:gd name="T7" fmla="*/ 0 h 16"/>
                    <a:gd name="T8" fmla="*/ 0 w 23"/>
                    <a:gd name="T9" fmla="*/ 6 h 16"/>
                    <a:gd name="T10" fmla="*/ 6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6" y="16"/>
                      </a:moveTo>
                      <a:cubicBezTo>
                        <a:pt x="12" y="16"/>
                        <a:pt x="12" y="16"/>
                        <a:pt x="12" y="16"/>
                      </a:cubicBezTo>
                      <a:cubicBezTo>
                        <a:pt x="17" y="16"/>
                        <a:pt x="22" y="15"/>
                        <a:pt x="23" y="10"/>
                      </a:cubicBezTo>
                      <a:cubicBezTo>
                        <a:pt x="16" y="8"/>
                        <a:pt x="14" y="0"/>
                        <a:pt x="6" y="0"/>
                      </a:cubicBezTo>
                      <a:cubicBezTo>
                        <a:pt x="4" y="0"/>
                        <a:pt x="0" y="1"/>
                        <a:pt x="0" y="6"/>
                      </a:cubicBezTo>
                      <a:cubicBezTo>
                        <a:pt x="0" y="9"/>
                        <a:pt x="3" y="16"/>
                        <a:pt x="6"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9" name="Freeform 148">
                  <a:extLst>
                    <a:ext uri="{FF2B5EF4-FFF2-40B4-BE49-F238E27FC236}">
                      <a16:creationId xmlns:a16="http://schemas.microsoft.com/office/drawing/2014/main" id="{84304141-5676-46FF-A942-CBB5DAB74DAB}"/>
                    </a:ext>
                  </a:extLst>
                </p:cNvPr>
                <p:cNvSpPr/>
                <p:nvPr/>
              </p:nvSpPr>
              <p:spPr bwMode="auto">
                <a:xfrm>
                  <a:off x="4378325" y="2073276"/>
                  <a:ext cx="11113" cy="6350"/>
                </a:xfrm>
                <a:custGeom>
                  <a:avLst/>
                  <a:gdLst>
                    <a:gd name="T0" fmla="*/ 2 w 12"/>
                    <a:gd name="T1" fmla="*/ 0 h 8"/>
                    <a:gd name="T2" fmla="*/ 0 w 12"/>
                    <a:gd name="T3" fmla="*/ 4 h 8"/>
                    <a:gd name="T4" fmla="*/ 3 w 12"/>
                    <a:gd name="T5" fmla="*/ 8 h 8"/>
                    <a:gd name="T6" fmla="*/ 12 w 12"/>
                    <a:gd name="T7" fmla="*/ 4 h 8"/>
                    <a:gd name="T8" fmla="*/ 7 w 12"/>
                    <a:gd name="T9" fmla="*/ 4 h 8"/>
                    <a:gd name="T10" fmla="*/ 7 w 12"/>
                    <a:gd name="T11" fmla="*/ 0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2" y="0"/>
                        <a:pt x="0" y="2"/>
                        <a:pt x="0" y="4"/>
                      </a:cubicBezTo>
                      <a:cubicBezTo>
                        <a:pt x="0" y="5"/>
                        <a:pt x="1" y="8"/>
                        <a:pt x="3" y="8"/>
                      </a:cubicBezTo>
                      <a:cubicBezTo>
                        <a:pt x="6" y="8"/>
                        <a:pt x="11" y="4"/>
                        <a:pt x="12" y="4"/>
                      </a:cubicBezTo>
                      <a:cubicBezTo>
                        <a:pt x="7" y="4"/>
                        <a:pt x="7" y="4"/>
                        <a:pt x="7" y="4"/>
                      </a:cubicBezTo>
                      <a:cubicBezTo>
                        <a:pt x="7" y="0"/>
                        <a:pt x="7" y="0"/>
                        <a:pt x="7"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0" name="Freeform 149">
                  <a:extLst>
                    <a:ext uri="{FF2B5EF4-FFF2-40B4-BE49-F238E27FC236}">
                      <a16:creationId xmlns:a16="http://schemas.microsoft.com/office/drawing/2014/main" id="{58EEB30F-0773-46C3-AA77-9B66062CBC52}"/>
                    </a:ext>
                  </a:extLst>
                </p:cNvPr>
                <p:cNvSpPr/>
                <p:nvPr/>
              </p:nvSpPr>
              <p:spPr bwMode="auto">
                <a:xfrm>
                  <a:off x="4121150" y="2349501"/>
                  <a:ext cx="42863" cy="46038"/>
                </a:xfrm>
                <a:custGeom>
                  <a:avLst/>
                  <a:gdLst>
                    <a:gd name="T0" fmla="*/ 27 w 51"/>
                    <a:gd name="T1" fmla="*/ 3 h 56"/>
                    <a:gd name="T2" fmla="*/ 25 w 51"/>
                    <a:gd name="T3" fmla="*/ 0 h 56"/>
                    <a:gd name="T4" fmla="*/ 17 w 51"/>
                    <a:gd name="T5" fmla="*/ 10 h 56"/>
                    <a:gd name="T6" fmla="*/ 2 w 51"/>
                    <a:gd name="T7" fmla="*/ 35 h 56"/>
                    <a:gd name="T8" fmla="*/ 5 w 51"/>
                    <a:gd name="T9" fmla="*/ 36 h 56"/>
                    <a:gd name="T10" fmla="*/ 5 w 51"/>
                    <a:gd name="T11" fmla="*/ 38 h 56"/>
                    <a:gd name="T12" fmla="*/ 0 w 51"/>
                    <a:gd name="T13" fmla="*/ 44 h 56"/>
                    <a:gd name="T14" fmla="*/ 2 w 51"/>
                    <a:gd name="T15" fmla="*/ 47 h 56"/>
                    <a:gd name="T16" fmla="*/ 11 w 51"/>
                    <a:gd name="T17" fmla="*/ 45 h 56"/>
                    <a:gd name="T18" fmla="*/ 19 w 51"/>
                    <a:gd name="T19" fmla="*/ 47 h 56"/>
                    <a:gd name="T20" fmla="*/ 25 w 51"/>
                    <a:gd name="T21" fmla="*/ 46 h 56"/>
                    <a:gd name="T22" fmla="*/ 32 w 51"/>
                    <a:gd name="T23" fmla="*/ 47 h 56"/>
                    <a:gd name="T24" fmla="*/ 29 w 51"/>
                    <a:gd name="T25" fmla="*/ 52 h 56"/>
                    <a:gd name="T26" fmla="*/ 31 w 51"/>
                    <a:gd name="T27" fmla="*/ 52 h 56"/>
                    <a:gd name="T28" fmla="*/ 39 w 51"/>
                    <a:gd name="T29" fmla="*/ 44 h 56"/>
                    <a:gd name="T30" fmla="*/ 42 w 51"/>
                    <a:gd name="T31" fmla="*/ 52 h 56"/>
                    <a:gd name="T32" fmla="*/ 44 w 51"/>
                    <a:gd name="T33" fmla="*/ 52 h 56"/>
                    <a:gd name="T34" fmla="*/ 46 w 51"/>
                    <a:gd name="T35" fmla="*/ 56 h 56"/>
                    <a:gd name="T36" fmla="*/ 51 w 51"/>
                    <a:gd name="T37" fmla="*/ 49 h 56"/>
                    <a:gd name="T38" fmla="*/ 49 w 51"/>
                    <a:gd name="T39" fmla="*/ 42 h 56"/>
                    <a:gd name="T40" fmla="*/ 45 w 51"/>
                    <a:gd name="T41" fmla="*/ 44 h 56"/>
                    <a:gd name="T42" fmla="*/ 43 w 51"/>
                    <a:gd name="T43" fmla="*/ 39 h 56"/>
                    <a:gd name="T44" fmla="*/ 46 w 51"/>
                    <a:gd name="T45" fmla="*/ 35 h 56"/>
                    <a:gd name="T46" fmla="*/ 43 w 51"/>
                    <a:gd name="T47" fmla="*/ 36 h 56"/>
                    <a:gd name="T48" fmla="*/ 43 w 51"/>
                    <a:gd name="T49" fmla="*/ 25 h 56"/>
                    <a:gd name="T50" fmla="*/ 35 w 51"/>
                    <a:gd name="T51" fmla="*/ 25 h 56"/>
                    <a:gd name="T52" fmla="*/ 32 w 51"/>
                    <a:gd name="T53" fmla="*/ 27 h 56"/>
                    <a:gd name="T54" fmla="*/ 32 w 51"/>
                    <a:gd name="T55" fmla="*/ 25 h 56"/>
                    <a:gd name="T56" fmla="*/ 27 w 51"/>
                    <a:gd name="T57" fmla="*/ 25 h 56"/>
                    <a:gd name="T58" fmla="*/ 27 w 51"/>
                    <a:gd name="T59" fmla="*/ 22 h 56"/>
                    <a:gd name="T60" fmla="*/ 29 w 51"/>
                    <a:gd name="T61" fmla="*/ 21 h 56"/>
                    <a:gd name="T62" fmla="*/ 24 w 51"/>
                    <a:gd name="T63" fmla="*/ 19 h 56"/>
                    <a:gd name="T64" fmla="*/ 20 w 51"/>
                    <a:gd name="T65" fmla="*/ 22 h 56"/>
                    <a:gd name="T66" fmla="*/ 20 w 51"/>
                    <a:gd name="T67" fmla="*/ 19 h 56"/>
                    <a:gd name="T68" fmla="*/ 27 w 51"/>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27" y="3"/>
                      </a:moveTo>
                      <a:cubicBezTo>
                        <a:pt x="27" y="2"/>
                        <a:pt x="27" y="0"/>
                        <a:pt x="25" y="0"/>
                      </a:cubicBezTo>
                      <a:cubicBezTo>
                        <a:pt x="21" y="0"/>
                        <a:pt x="19" y="6"/>
                        <a:pt x="17" y="10"/>
                      </a:cubicBezTo>
                      <a:cubicBezTo>
                        <a:pt x="13" y="17"/>
                        <a:pt x="10" y="30"/>
                        <a:pt x="2" y="35"/>
                      </a:cubicBezTo>
                      <a:cubicBezTo>
                        <a:pt x="3" y="36"/>
                        <a:pt x="4" y="36"/>
                        <a:pt x="5" y="36"/>
                      </a:cubicBezTo>
                      <a:cubicBezTo>
                        <a:pt x="5" y="38"/>
                        <a:pt x="5" y="38"/>
                        <a:pt x="5" y="38"/>
                      </a:cubicBezTo>
                      <a:cubicBezTo>
                        <a:pt x="5" y="38"/>
                        <a:pt x="0" y="43"/>
                        <a:pt x="0" y="44"/>
                      </a:cubicBezTo>
                      <a:cubicBezTo>
                        <a:pt x="0" y="45"/>
                        <a:pt x="1" y="47"/>
                        <a:pt x="2" y="47"/>
                      </a:cubicBezTo>
                      <a:cubicBezTo>
                        <a:pt x="6" y="47"/>
                        <a:pt x="7" y="45"/>
                        <a:pt x="11" y="45"/>
                      </a:cubicBezTo>
                      <a:cubicBezTo>
                        <a:pt x="14" y="45"/>
                        <a:pt x="16" y="47"/>
                        <a:pt x="19" y="47"/>
                      </a:cubicBezTo>
                      <a:cubicBezTo>
                        <a:pt x="21" y="47"/>
                        <a:pt x="23" y="47"/>
                        <a:pt x="25" y="46"/>
                      </a:cubicBezTo>
                      <a:cubicBezTo>
                        <a:pt x="26" y="49"/>
                        <a:pt x="30" y="47"/>
                        <a:pt x="32" y="47"/>
                      </a:cubicBezTo>
                      <a:cubicBezTo>
                        <a:pt x="32" y="49"/>
                        <a:pt x="29" y="49"/>
                        <a:pt x="29" y="52"/>
                      </a:cubicBezTo>
                      <a:cubicBezTo>
                        <a:pt x="29" y="52"/>
                        <a:pt x="30" y="52"/>
                        <a:pt x="31" y="52"/>
                      </a:cubicBezTo>
                      <a:cubicBezTo>
                        <a:pt x="34" y="52"/>
                        <a:pt x="37" y="47"/>
                        <a:pt x="39" y="44"/>
                      </a:cubicBezTo>
                      <a:cubicBezTo>
                        <a:pt x="41" y="46"/>
                        <a:pt x="39" y="52"/>
                        <a:pt x="42" y="52"/>
                      </a:cubicBezTo>
                      <a:cubicBezTo>
                        <a:pt x="43" y="52"/>
                        <a:pt x="43" y="52"/>
                        <a:pt x="44" y="52"/>
                      </a:cubicBezTo>
                      <a:cubicBezTo>
                        <a:pt x="44" y="54"/>
                        <a:pt x="44" y="56"/>
                        <a:pt x="46" y="56"/>
                      </a:cubicBezTo>
                      <a:cubicBezTo>
                        <a:pt x="49" y="56"/>
                        <a:pt x="51" y="52"/>
                        <a:pt x="51" y="49"/>
                      </a:cubicBezTo>
                      <a:cubicBezTo>
                        <a:pt x="51" y="46"/>
                        <a:pt x="49" y="46"/>
                        <a:pt x="49" y="42"/>
                      </a:cubicBezTo>
                      <a:cubicBezTo>
                        <a:pt x="47" y="44"/>
                        <a:pt x="48" y="44"/>
                        <a:pt x="45" y="44"/>
                      </a:cubicBezTo>
                      <a:cubicBezTo>
                        <a:pt x="45" y="42"/>
                        <a:pt x="43" y="41"/>
                        <a:pt x="43" y="39"/>
                      </a:cubicBezTo>
                      <a:cubicBezTo>
                        <a:pt x="43" y="38"/>
                        <a:pt x="46" y="37"/>
                        <a:pt x="46" y="35"/>
                      </a:cubicBezTo>
                      <a:cubicBezTo>
                        <a:pt x="45" y="35"/>
                        <a:pt x="44" y="35"/>
                        <a:pt x="43" y="36"/>
                      </a:cubicBezTo>
                      <a:cubicBezTo>
                        <a:pt x="43" y="31"/>
                        <a:pt x="43" y="28"/>
                        <a:pt x="43" y="25"/>
                      </a:cubicBezTo>
                      <a:cubicBezTo>
                        <a:pt x="42" y="26"/>
                        <a:pt x="38" y="26"/>
                        <a:pt x="35" y="25"/>
                      </a:cubicBezTo>
                      <a:cubicBezTo>
                        <a:pt x="32" y="27"/>
                        <a:pt x="32" y="27"/>
                        <a:pt x="32" y="27"/>
                      </a:cubicBezTo>
                      <a:cubicBezTo>
                        <a:pt x="32" y="25"/>
                        <a:pt x="32" y="25"/>
                        <a:pt x="32" y="25"/>
                      </a:cubicBezTo>
                      <a:cubicBezTo>
                        <a:pt x="27" y="25"/>
                        <a:pt x="27" y="25"/>
                        <a:pt x="27" y="25"/>
                      </a:cubicBezTo>
                      <a:cubicBezTo>
                        <a:pt x="27" y="22"/>
                        <a:pt x="27" y="22"/>
                        <a:pt x="27" y="22"/>
                      </a:cubicBezTo>
                      <a:cubicBezTo>
                        <a:pt x="29" y="21"/>
                        <a:pt x="29" y="21"/>
                        <a:pt x="29" y="21"/>
                      </a:cubicBezTo>
                      <a:cubicBezTo>
                        <a:pt x="27" y="20"/>
                        <a:pt x="26" y="19"/>
                        <a:pt x="24" y="19"/>
                      </a:cubicBezTo>
                      <a:cubicBezTo>
                        <a:pt x="22" y="19"/>
                        <a:pt x="22" y="21"/>
                        <a:pt x="20" y="22"/>
                      </a:cubicBezTo>
                      <a:cubicBezTo>
                        <a:pt x="20" y="19"/>
                        <a:pt x="20" y="19"/>
                        <a:pt x="20" y="19"/>
                      </a:cubicBezTo>
                      <a:cubicBezTo>
                        <a:pt x="22" y="13"/>
                        <a:pt x="27" y="10"/>
                        <a:pt x="2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1" name="Freeform 150">
                  <a:extLst>
                    <a:ext uri="{FF2B5EF4-FFF2-40B4-BE49-F238E27FC236}">
                      <a16:creationId xmlns:a16="http://schemas.microsoft.com/office/drawing/2014/main" id="{7F72293F-C13E-4256-8AAC-CD14C079D13C}"/>
                    </a:ext>
                  </a:extLst>
                </p:cNvPr>
                <p:cNvSpPr/>
                <p:nvPr/>
              </p:nvSpPr>
              <p:spPr bwMode="auto">
                <a:xfrm>
                  <a:off x="5375275" y="2058988"/>
                  <a:ext cx="49213" cy="20638"/>
                </a:xfrm>
                <a:custGeom>
                  <a:avLst/>
                  <a:gdLst>
                    <a:gd name="T0" fmla="*/ 14 w 60"/>
                    <a:gd name="T1" fmla="*/ 26 h 26"/>
                    <a:gd name="T2" fmla="*/ 20 w 60"/>
                    <a:gd name="T3" fmla="*/ 22 h 26"/>
                    <a:gd name="T4" fmla="*/ 25 w 60"/>
                    <a:gd name="T5" fmla="*/ 25 h 26"/>
                    <a:gd name="T6" fmla="*/ 31 w 60"/>
                    <a:gd name="T7" fmla="*/ 22 h 26"/>
                    <a:gd name="T8" fmla="*/ 36 w 60"/>
                    <a:gd name="T9" fmla="*/ 20 h 26"/>
                    <a:gd name="T10" fmla="*/ 41 w 60"/>
                    <a:gd name="T11" fmla="*/ 23 h 26"/>
                    <a:gd name="T12" fmla="*/ 48 w 60"/>
                    <a:gd name="T13" fmla="*/ 20 h 26"/>
                    <a:gd name="T14" fmla="*/ 56 w 60"/>
                    <a:gd name="T15" fmla="*/ 20 h 26"/>
                    <a:gd name="T16" fmla="*/ 60 w 60"/>
                    <a:gd name="T17" fmla="*/ 10 h 26"/>
                    <a:gd name="T18" fmla="*/ 34 w 60"/>
                    <a:gd name="T19" fmla="*/ 2 h 26"/>
                    <a:gd name="T20" fmla="*/ 29 w 60"/>
                    <a:gd name="T21" fmla="*/ 10 h 26"/>
                    <a:gd name="T22" fmla="*/ 12 w 60"/>
                    <a:gd name="T23" fmla="*/ 0 h 26"/>
                    <a:gd name="T24" fmla="*/ 0 w 60"/>
                    <a:gd name="T25" fmla="*/ 12 h 26"/>
                    <a:gd name="T26" fmla="*/ 14 w 60"/>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6">
                      <a:moveTo>
                        <a:pt x="14" y="26"/>
                      </a:moveTo>
                      <a:cubicBezTo>
                        <a:pt x="16" y="26"/>
                        <a:pt x="18" y="23"/>
                        <a:pt x="20" y="22"/>
                      </a:cubicBezTo>
                      <a:cubicBezTo>
                        <a:pt x="21" y="23"/>
                        <a:pt x="22" y="25"/>
                        <a:pt x="25" y="25"/>
                      </a:cubicBezTo>
                      <a:cubicBezTo>
                        <a:pt x="27" y="25"/>
                        <a:pt x="29" y="22"/>
                        <a:pt x="31" y="22"/>
                      </a:cubicBezTo>
                      <a:cubicBezTo>
                        <a:pt x="33" y="22"/>
                        <a:pt x="34" y="20"/>
                        <a:pt x="36" y="20"/>
                      </a:cubicBezTo>
                      <a:cubicBezTo>
                        <a:pt x="38" y="20"/>
                        <a:pt x="39" y="23"/>
                        <a:pt x="41" y="23"/>
                      </a:cubicBezTo>
                      <a:cubicBezTo>
                        <a:pt x="45" y="23"/>
                        <a:pt x="46" y="20"/>
                        <a:pt x="48" y="20"/>
                      </a:cubicBezTo>
                      <a:cubicBezTo>
                        <a:pt x="56" y="20"/>
                        <a:pt x="56" y="20"/>
                        <a:pt x="56" y="20"/>
                      </a:cubicBezTo>
                      <a:cubicBezTo>
                        <a:pt x="56" y="18"/>
                        <a:pt x="59" y="14"/>
                        <a:pt x="60" y="10"/>
                      </a:cubicBezTo>
                      <a:cubicBezTo>
                        <a:pt x="55" y="8"/>
                        <a:pt x="38" y="2"/>
                        <a:pt x="34" y="2"/>
                      </a:cubicBezTo>
                      <a:cubicBezTo>
                        <a:pt x="30" y="2"/>
                        <a:pt x="29" y="5"/>
                        <a:pt x="29" y="10"/>
                      </a:cubicBezTo>
                      <a:cubicBezTo>
                        <a:pt x="21" y="10"/>
                        <a:pt x="21" y="0"/>
                        <a:pt x="12" y="0"/>
                      </a:cubicBezTo>
                      <a:cubicBezTo>
                        <a:pt x="7" y="0"/>
                        <a:pt x="0" y="5"/>
                        <a:pt x="0" y="12"/>
                      </a:cubicBezTo>
                      <a:cubicBezTo>
                        <a:pt x="0" y="20"/>
                        <a:pt x="7" y="26"/>
                        <a:pt x="14"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2" name="Freeform 151">
                  <a:extLst>
                    <a:ext uri="{FF2B5EF4-FFF2-40B4-BE49-F238E27FC236}">
                      <a16:creationId xmlns:a16="http://schemas.microsoft.com/office/drawing/2014/main" id="{5DFA71F2-8208-4D59-82FB-A2854243DF9F}"/>
                    </a:ext>
                  </a:extLst>
                </p:cNvPr>
                <p:cNvSpPr/>
                <p:nvPr/>
              </p:nvSpPr>
              <p:spPr bwMode="auto">
                <a:xfrm>
                  <a:off x="3975100" y="2336801"/>
                  <a:ext cx="7938" cy="3175"/>
                </a:xfrm>
                <a:custGeom>
                  <a:avLst/>
                  <a:gdLst>
                    <a:gd name="T0" fmla="*/ 8 w 9"/>
                    <a:gd name="T1" fmla="*/ 5 h 5"/>
                    <a:gd name="T2" fmla="*/ 9 w 9"/>
                    <a:gd name="T3" fmla="*/ 5 h 5"/>
                    <a:gd name="T4" fmla="*/ 0 w 9"/>
                    <a:gd name="T5" fmla="*/ 0 h 5"/>
                    <a:gd name="T6" fmla="*/ 0 w 9"/>
                    <a:gd name="T7" fmla="*/ 2 h 5"/>
                    <a:gd name="T8" fmla="*/ 8 w 9"/>
                    <a:gd name="T9" fmla="*/ 5 h 5"/>
                  </a:gdLst>
                  <a:ahLst/>
                  <a:cxnLst>
                    <a:cxn ang="0">
                      <a:pos x="T0" y="T1"/>
                    </a:cxn>
                    <a:cxn ang="0">
                      <a:pos x="T2" y="T3"/>
                    </a:cxn>
                    <a:cxn ang="0">
                      <a:pos x="T4" y="T5"/>
                    </a:cxn>
                    <a:cxn ang="0">
                      <a:pos x="T6" y="T7"/>
                    </a:cxn>
                    <a:cxn ang="0">
                      <a:pos x="T8" y="T9"/>
                    </a:cxn>
                  </a:cxnLst>
                  <a:rect l="0" t="0" r="r" b="b"/>
                  <a:pathLst>
                    <a:path w="9" h="5">
                      <a:moveTo>
                        <a:pt x="8" y="5"/>
                      </a:moveTo>
                      <a:cubicBezTo>
                        <a:pt x="8" y="5"/>
                        <a:pt x="9" y="5"/>
                        <a:pt x="9" y="5"/>
                      </a:cubicBezTo>
                      <a:cubicBezTo>
                        <a:pt x="9" y="1"/>
                        <a:pt x="5" y="0"/>
                        <a:pt x="0" y="0"/>
                      </a:cubicBezTo>
                      <a:cubicBezTo>
                        <a:pt x="0" y="0"/>
                        <a:pt x="0" y="1"/>
                        <a:pt x="0" y="2"/>
                      </a:cubicBezTo>
                      <a:cubicBezTo>
                        <a:pt x="2" y="4"/>
                        <a:pt x="6" y="5"/>
                        <a:pt x="8"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3" name="Freeform 152">
                  <a:extLst>
                    <a:ext uri="{FF2B5EF4-FFF2-40B4-BE49-F238E27FC236}">
                      <a16:creationId xmlns:a16="http://schemas.microsoft.com/office/drawing/2014/main" id="{B84A612D-5775-4331-9124-64C0F7D883FC}"/>
                    </a:ext>
                  </a:extLst>
                </p:cNvPr>
                <p:cNvSpPr/>
                <p:nvPr/>
              </p:nvSpPr>
              <p:spPr bwMode="auto">
                <a:xfrm>
                  <a:off x="3678238" y="2360613"/>
                  <a:ext cx="30163" cy="20638"/>
                </a:xfrm>
                <a:custGeom>
                  <a:avLst/>
                  <a:gdLst>
                    <a:gd name="T0" fmla="*/ 15 w 37"/>
                    <a:gd name="T1" fmla="*/ 15 h 27"/>
                    <a:gd name="T2" fmla="*/ 35 w 37"/>
                    <a:gd name="T3" fmla="*/ 27 h 27"/>
                    <a:gd name="T4" fmla="*/ 37 w 37"/>
                    <a:gd name="T5" fmla="*/ 27 h 27"/>
                    <a:gd name="T6" fmla="*/ 37 w 37"/>
                    <a:gd name="T7" fmla="*/ 24 h 27"/>
                    <a:gd name="T8" fmla="*/ 12 w 37"/>
                    <a:gd name="T9" fmla="*/ 4 h 27"/>
                    <a:gd name="T10" fmla="*/ 4 w 37"/>
                    <a:gd name="T11" fmla="*/ 0 h 27"/>
                    <a:gd name="T12" fmla="*/ 0 w 37"/>
                    <a:gd name="T13" fmla="*/ 2 h 27"/>
                    <a:gd name="T14" fmla="*/ 2 w 37"/>
                    <a:gd name="T15" fmla="*/ 2 h 27"/>
                    <a:gd name="T16" fmla="*/ 6 w 37"/>
                    <a:gd name="T17" fmla="*/ 3 h 27"/>
                    <a:gd name="T18" fmla="*/ 3 w 37"/>
                    <a:gd name="T19" fmla="*/ 5 h 27"/>
                    <a:gd name="T20" fmla="*/ 17 w 37"/>
                    <a:gd name="T21" fmla="*/ 12 h 27"/>
                    <a:gd name="T22" fmla="*/ 15 w 37"/>
                    <a:gd name="T23"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7">
                      <a:moveTo>
                        <a:pt x="15" y="15"/>
                      </a:moveTo>
                      <a:cubicBezTo>
                        <a:pt x="19" y="18"/>
                        <a:pt x="29" y="27"/>
                        <a:pt x="35" y="27"/>
                      </a:cubicBezTo>
                      <a:cubicBezTo>
                        <a:pt x="37" y="27"/>
                        <a:pt x="37" y="27"/>
                        <a:pt x="37" y="27"/>
                      </a:cubicBezTo>
                      <a:cubicBezTo>
                        <a:pt x="37" y="24"/>
                        <a:pt x="37" y="24"/>
                        <a:pt x="37" y="24"/>
                      </a:cubicBezTo>
                      <a:cubicBezTo>
                        <a:pt x="30" y="16"/>
                        <a:pt x="24" y="9"/>
                        <a:pt x="12" y="4"/>
                      </a:cubicBezTo>
                      <a:cubicBezTo>
                        <a:pt x="10" y="4"/>
                        <a:pt x="7" y="0"/>
                        <a:pt x="4" y="0"/>
                      </a:cubicBezTo>
                      <a:cubicBezTo>
                        <a:pt x="3" y="0"/>
                        <a:pt x="2" y="1"/>
                        <a:pt x="0" y="2"/>
                      </a:cubicBezTo>
                      <a:cubicBezTo>
                        <a:pt x="2" y="2"/>
                        <a:pt x="2" y="2"/>
                        <a:pt x="2" y="2"/>
                      </a:cubicBezTo>
                      <a:cubicBezTo>
                        <a:pt x="2" y="2"/>
                        <a:pt x="4" y="2"/>
                        <a:pt x="6" y="3"/>
                      </a:cubicBezTo>
                      <a:cubicBezTo>
                        <a:pt x="5" y="4"/>
                        <a:pt x="4" y="5"/>
                        <a:pt x="3" y="5"/>
                      </a:cubicBezTo>
                      <a:cubicBezTo>
                        <a:pt x="4" y="9"/>
                        <a:pt x="12" y="12"/>
                        <a:pt x="17" y="12"/>
                      </a:cubicBezTo>
                      <a:cubicBezTo>
                        <a:pt x="16" y="13"/>
                        <a:pt x="15" y="13"/>
                        <a:pt x="15" y="1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4" name="Freeform 153">
                  <a:extLst>
                    <a:ext uri="{FF2B5EF4-FFF2-40B4-BE49-F238E27FC236}">
                      <a16:creationId xmlns:a16="http://schemas.microsoft.com/office/drawing/2014/main" id="{1AE68E6D-7DFC-45F6-86E8-51AF4C717381}"/>
                    </a:ext>
                  </a:extLst>
                </p:cNvPr>
                <p:cNvSpPr/>
                <p:nvPr/>
              </p:nvSpPr>
              <p:spPr bwMode="auto">
                <a:xfrm>
                  <a:off x="3648075" y="2327276"/>
                  <a:ext cx="11113" cy="17463"/>
                </a:xfrm>
                <a:custGeom>
                  <a:avLst/>
                  <a:gdLst>
                    <a:gd name="T0" fmla="*/ 9 w 13"/>
                    <a:gd name="T1" fmla="*/ 13 h 21"/>
                    <a:gd name="T2" fmla="*/ 8 w 13"/>
                    <a:gd name="T3" fmla="*/ 9 h 21"/>
                    <a:gd name="T4" fmla="*/ 8 w 13"/>
                    <a:gd name="T5" fmla="*/ 2 h 21"/>
                    <a:gd name="T6" fmla="*/ 4 w 13"/>
                    <a:gd name="T7" fmla="*/ 6 h 21"/>
                    <a:gd name="T8" fmla="*/ 6 w 13"/>
                    <a:gd name="T9" fmla="*/ 2 h 21"/>
                    <a:gd name="T10" fmla="*/ 0 w 13"/>
                    <a:gd name="T11" fmla="*/ 0 h 21"/>
                    <a:gd name="T12" fmla="*/ 0 w 13"/>
                    <a:gd name="T13" fmla="*/ 3 h 21"/>
                    <a:gd name="T14" fmla="*/ 3 w 13"/>
                    <a:gd name="T15" fmla="*/ 8 h 21"/>
                    <a:gd name="T16" fmla="*/ 7 w 13"/>
                    <a:gd name="T17" fmla="*/ 12 h 21"/>
                    <a:gd name="T18" fmla="*/ 6 w 13"/>
                    <a:gd name="T19" fmla="*/ 16 h 21"/>
                    <a:gd name="T20" fmla="*/ 10 w 13"/>
                    <a:gd name="T21" fmla="*/ 21 h 21"/>
                    <a:gd name="T22" fmla="*/ 8 w 13"/>
                    <a:gd name="T23" fmla="*/ 16 h 21"/>
                    <a:gd name="T24" fmla="*/ 9 w 13"/>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9" y="13"/>
                      </a:moveTo>
                      <a:cubicBezTo>
                        <a:pt x="9" y="11"/>
                        <a:pt x="8" y="10"/>
                        <a:pt x="8" y="9"/>
                      </a:cubicBezTo>
                      <a:cubicBezTo>
                        <a:pt x="8" y="6"/>
                        <a:pt x="8" y="4"/>
                        <a:pt x="8" y="2"/>
                      </a:cubicBezTo>
                      <a:cubicBezTo>
                        <a:pt x="7" y="4"/>
                        <a:pt x="6" y="6"/>
                        <a:pt x="4" y="6"/>
                      </a:cubicBezTo>
                      <a:cubicBezTo>
                        <a:pt x="3" y="6"/>
                        <a:pt x="6" y="3"/>
                        <a:pt x="6" y="2"/>
                      </a:cubicBezTo>
                      <a:cubicBezTo>
                        <a:pt x="3" y="2"/>
                        <a:pt x="2" y="0"/>
                        <a:pt x="0" y="0"/>
                      </a:cubicBezTo>
                      <a:cubicBezTo>
                        <a:pt x="0" y="3"/>
                        <a:pt x="0" y="3"/>
                        <a:pt x="0" y="3"/>
                      </a:cubicBezTo>
                      <a:cubicBezTo>
                        <a:pt x="1" y="5"/>
                        <a:pt x="2" y="8"/>
                        <a:pt x="3" y="8"/>
                      </a:cubicBezTo>
                      <a:cubicBezTo>
                        <a:pt x="5" y="8"/>
                        <a:pt x="5" y="12"/>
                        <a:pt x="7" y="12"/>
                      </a:cubicBezTo>
                      <a:cubicBezTo>
                        <a:pt x="7" y="13"/>
                        <a:pt x="6" y="14"/>
                        <a:pt x="6" y="16"/>
                      </a:cubicBezTo>
                      <a:cubicBezTo>
                        <a:pt x="6" y="18"/>
                        <a:pt x="8" y="21"/>
                        <a:pt x="10" y="21"/>
                      </a:cubicBezTo>
                      <a:cubicBezTo>
                        <a:pt x="13" y="21"/>
                        <a:pt x="8" y="17"/>
                        <a:pt x="8" y="16"/>
                      </a:cubicBezTo>
                      <a:cubicBezTo>
                        <a:pt x="8" y="14"/>
                        <a:pt x="9" y="14"/>
                        <a:pt x="9"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5" name="Freeform 154">
                  <a:extLst>
                    <a:ext uri="{FF2B5EF4-FFF2-40B4-BE49-F238E27FC236}">
                      <a16:creationId xmlns:a16="http://schemas.microsoft.com/office/drawing/2014/main" id="{17EF8F84-4AFC-4892-AC19-A4C19972E72B}"/>
                    </a:ext>
                  </a:extLst>
                </p:cNvPr>
                <p:cNvSpPr/>
                <p:nvPr/>
              </p:nvSpPr>
              <p:spPr bwMode="auto">
                <a:xfrm>
                  <a:off x="3509963" y="2290763"/>
                  <a:ext cx="14288" cy="9525"/>
                </a:xfrm>
                <a:custGeom>
                  <a:avLst/>
                  <a:gdLst>
                    <a:gd name="T0" fmla="*/ 0 w 17"/>
                    <a:gd name="T1" fmla="*/ 5 h 12"/>
                    <a:gd name="T2" fmla="*/ 0 w 17"/>
                    <a:gd name="T3" fmla="*/ 8 h 12"/>
                    <a:gd name="T4" fmla="*/ 6 w 17"/>
                    <a:gd name="T5" fmla="*/ 12 h 12"/>
                    <a:gd name="T6" fmla="*/ 17 w 17"/>
                    <a:gd name="T7" fmla="*/ 4 h 12"/>
                    <a:gd name="T8" fmla="*/ 17 w 17"/>
                    <a:gd name="T9" fmla="*/ 0 h 12"/>
                    <a:gd name="T10" fmla="*/ 14 w 17"/>
                    <a:gd name="T11" fmla="*/ 0 h 12"/>
                    <a:gd name="T12" fmla="*/ 0 w 17"/>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17" h="12">
                      <a:moveTo>
                        <a:pt x="0" y="5"/>
                      </a:moveTo>
                      <a:cubicBezTo>
                        <a:pt x="0" y="8"/>
                        <a:pt x="0" y="8"/>
                        <a:pt x="0" y="8"/>
                      </a:cubicBezTo>
                      <a:cubicBezTo>
                        <a:pt x="2" y="10"/>
                        <a:pt x="4" y="10"/>
                        <a:pt x="6" y="12"/>
                      </a:cubicBezTo>
                      <a:cubicBezTo>
                        <a:pt x="10" y="9"/>
                        <a:pt x="12" y="6"/>
                        <a:pt x="17" y="4"/>
                      </a:cubicBezTo>
                      <a:cubicBezTo>
                        <a:pt x="17" y="0"/>
                        <a:pt x="17" y="0"/>
                        <a:pt x="17" y="0"/>
                      </a:cubicBezTo>
                      <a:cubicBezTo>
                        <a:pt x="14" y="0"/>
                        <a:pt x="14" y="0"/>
                        <a:pt x="14" y="0"/>
                      </a:cubicBezTo>
                      <a:cubicBezTo>
                        <a:pt x="9" y="0"/>
                        <a:pt x="5" y="3"/>
                        <a:pt x="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6" name="Freeform 155">
                  <a:extLst>
                    <a:ext uri="{FF2B5EF4-FFF2-40B4-BE49-F238E27FC236}">
                      <a16:creationId xmlns:a16="http://schemas.microsoft.com/office/drawing/2014/main" id="{D753E8AB-7E0A-4299-A6C8-3F1515DE8FCB}"/>
                    </a:ext>
                  </a:extLst>
                </p:cNvPr>
                <p:cNvSpPr/>
                <p:nvPr/>
              </p:nvSpPr>
              <p:spPr bwMode="auto">
                <a:xfrm>
                  <a:off x="4578350" y="2466976"/>
                  <a:ext cx="17463" cy="14288"/>
                </a:xfrm>
                <a:custGeom>
                  <a:avLst/>
                  <a:gdLst>
                    <a:gd name="T0" fmla="*/ 21 w 21"/>
                    <a:gd name="T1" fmla="*/ 2 h 16"/>
                    <a:gd name="T2" fmla="*/ 12 w 21"/>
                    <a:gd name="T3" fmla="*/ 4 h 16"/>
                    <a:gd name="T4" fmla="*/ 0 w 21"/>
                    <a:gd name="T5" fmla="*/ 3 h 16"/>
                    <a:gd name="T6" fmla="*/ 0 w 21"/>
                    <a:gd name="T7" fmla="*/ 5 h 16"/>
                    <a:gd name="T8" fmla="*/ 3 w 21"/>
                    <a:gd name="T9" fmla="*/ 7 h 16"/>
                    <a:gd name="T10" fmla="*/ 16 w 21"/>
                    <a:gd name="T11" fmla="*/ 15 h 16"/>
                    <a:gd name="T12" fmla="*/ 18 w 21"/>
                    <a:gd name="T13" fmla="*/ 16 h 16"/>
                    <a:gd name="T14" fmla="*/ 20 w 21"/>
                    <a:gd name="T15" fmla="*/ 14 h 16"/>
                    <a:gd name="T16" fmla="*/ 19 w 21"/>
                    <a:gd name="T17" fmla="*/ 9 h 16"/>
                    <a:gd name="T18" fmla="*/ 20 w 21"/>
                    <a:gd name="T19" fmla="*/ 5 h 16"/>
                    <a:gd name="T20" fmla="*/ 21 w 21"/>
                    <a:gd name="T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21" y="2"/>
                      </a:moveTo>
                      <a:cubicBezTo>
                        <a:pt x="17" y="1"/>
                        <a:pt x="15" y="4"/>
                        <a:pt x="12" y="4"/>
                      </a:cubicBezTo>
                      <a:cubicBezTo>
                        <a:pt x="8" y="4"/>
                        <a:pt x="5" y="0"/>
                        <a:pt x="0" y="3"/>
                      </a:cubicBezTo>
                      <a:cubicBezTo>
                        <a:pt x="0" y="5"/>
                        <a:pt x="0" y="5"/>
                        <a:pt x="0" y="5"/>
                      </a:cubicBezTo>
                      <a:cubicBezTo>
                        <a:pt x="0" y="7"/>
                        <a:pt x="3" y="6"/>
                        <a:pt x="3" y="7"/>
                      </a:cubicBezTo>
                      <a:cubicBezTo>
                        <a:pt x="8" y="8"/>
                        <a:pt x="11" y="13"/>
                        <a:pt x="16" y="15"/>
                      </a:cubicBezTo>
                      <a:cubicBezTo>
                        <a:pt x="16" y="16"/>
                        <a:pt x="17" y="16"/>
                        <a:pt x="18" y="16"/>
                      </a:cubicBezTo>
                      <a:cubicBezTo>
                        <a:pt x="19" y="16"/>
                        <a:pt x="20" y="15"/>
                        <a:pt x="20" y="14"/>
                      </a:cubicBezTo>
                      <a:cubicBezTo>
                        <a:pt x="20" y="11"/>
                        <a:pt x="19" y="11"/>
                        <a:pt x="19" y="9"/>
                      </a:cubicBezTo>
                      <a:cubicBezTo>
                        <a:pt x="19" y="8"/>
                        <a:pt x="20" y="5"/>
                        <a:pt x="20" y="5"/>
                      </a:cubicBezTo>
                      <a:lnTo>
                        <a:pt x="2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7" name="Freeform 156">
                  <a:extLst>
                    <a:ext uri="{FF2B5EF4-FFF2-40B4-BE49-F238E27FC236}">
                      <a16:creationId xmlns:a16="http://schemas.microsoft.com/office/drawing/2014/main" id="{3B61115D-D800-430D-8ED7-E6B6838B52EE}"/>
                    </a:ext>
                  </a:extLst>
                </p:cNvPr>
                <p:cNvSpPr/>
                <p:nvPr/>
              </p:nvSpPr>
              <p:spPr bwMode="auto">
                <a:xfrm>
                  <a:off x="4554538" y="2428876"/>
                  <a:ext cx="6350" cy="12700"/>
                </a:xfrm>
                <a:custGeom>
                  <a:avLst/>
                  <a:gdLst>
                    <a:gd name="T0" fmla="*/ 5 w 7"/>
                    <a:gd name="T1" fmla="*/ 16 h 16"/>
                    <a:gd name="T2" fmla="*/ 7 w 7"/>
                    <a:gd name="T3" fmla="*/ 3 h 16"/>
                    <a:gd name="T4" fmla="*/ 6 w 7"/>
                    <a:gd name="T5" fmla="*/ 0 h 16"/>
                    <a:gd name="T6" fmla="*/ 2 w 7"/>
                    <a:gd name="T7" fmla="*/ 3 h 16"/>
                    <a:gd name="T8" fmla="*/ 0 w 7"/>
                    <a:gd name="T9" fmla="*/ 4 h 16"/>
                    <a:gd name="T10" fmla="*/ 5 w 7"/>
                    <a:gd name="T11" fmla="*/ 16 h 16"/>
                  </a:gdLst>
                  <a:ahLst/>
                  <a:cxnLst>
                    <a:cxn ang="0">
                      <a:pos x="T0" y="T1"/>
                    </a:cxn>
                    <a:cxn ang="0">
                      <a:pos x="T2" y="T3"/>
                    </a:cxn>
                    <a:cxn ang="0">
                      <a:pos x="T4" y="T5"/>
                    </a:cxn>
                    <a:cxn ang="0">
                      <a:pos x="T6" y="T7"/>
                    </a:cxn>
                    <a:cxn ang="0">
                      <a:pos x="T8" y="T9"/>
                    </a:cxn>
                    <a:cxn ang="0">
                      <a:pos x="T10" y="T11"/>
                    </a:cxn>
                  </a:cxnLst>
                  <a:rect l="0" t="0" r="r" b="b"/>
                  <a:pathLst>
                    <a:path w="7" h="16">
                      <a:moveTo>
                        <a:pt x="5" y="16"/>
                      </a:moveTo>
                      <a:cubicBezTo>
                        <a:pt x="5" y="14"/>
                        <a:pt x="6" y="7"/>
                        <a:pt x="7" y="3"/>
                      </a:cubicBezTo>
                      <a:cubicBezTo>
                        <a:pt x="6" y="3"/>
                        <a:pt x="6" y="2"/>
                        <a:pt x="6" y="0"/>
                      </a:cubicBezTo>
                      <a:cubicBezTo>
                        <a:pt x="5" y="0"/>
                        <a:pt x="3" y="3"/>
                        <a:pt x="2" y="3"/>
                      </a:cubicBezTo>
                      <a:cubicBezTo>
                        <a:pt x="1" y="3"/>
                        <a:pt x="0" y="4"/>
                        <a:pt x="0" y="4"/>
                      </a:cubicBezTo>
                      <a:cubicBezTo>
                        <a:pt x="1" y="6"/>
                        <a:pt x="2" y="15"/>
                        <a:pt x="5"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8" name="Freeform 157">
                  <a:extLst>
                    <a:ext uri="{FF2B5EF4-FFF2-40B4-BE49-F238E27FC236}">
                      <a16:creationId xmlns:a16="http://schemas.microsoft.com/office/drawing/2014/main" id="{24DABC24-5A7F-44BD-AAFE-7C4416BCCF16}"/>
                    </a:ext>
                  </a:extLst>
                </p:cNvPr>
                <p:cNvSpPr/>
                <p:nvPr/>
              </p:nvSpPr>
              <p:spPr bwMode="auto">
                <a:xfrm>
                  <a:off x="4552950" y="2443163"/>
                  <a:ext cx="9525" cy="19050"/>
                </a:xfrm>
                <a:custGeom>
                  <a:avLst/>
                  <a:gdLst>
                    <a:gd name="T0" fmla="*/ 0 w 11"/>
                    <a:gd name="T1" fmla="*/ 4 h 23"/>
                    <a:gd name="T2" fmla="*/ 2 w 11"/>
                    <a:gd name="T3" fmla="*/ 10 h 23"/>
                    <a:gd name="T4" fmla="*/ 1 w 11"/>
                    <a:gd name="T5" fmla="*/ 16 h 23"/>
                    <a:gd name="T6" fmla="*/ 4 w 11"/>
                    <a:gd name="T7" fmla="*/ 23 h 23"/>
                    <a:gd name="T8" fmla="*/ 11 w 11"/>
                    <a:gd name="T9" fmla="*/ 14 h 23"/>
                    <a:gd name="T10" fmla="*/ 9 w 11"/>
                    <a:gd name="T11" fmla="*/ 2 h 23"/>
                    <a:gd name="T12" fmla="*/ 5 w 11"/>
                    <a:gd name="T13" fmla="*/ 0 h 23"/>
                    <a:gd name="T14" fmla="*/ 0 w 11"/>
                    <a:gd name="T15" fmla="*/ 4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3">
                      <a:moveTo>
                        <a:pt x="0" y="4"/>
                      </a:moveTo>
                      <a:cubicBezTo>
                        <a:pt x="0" y="6"/>
                        <a:pt x="2" y="8"/>
                        <a:pt x="2" y="10"/>
                      </a:cubicBezTo>
                      <a:cubicBezTo>
                        <a:pt x="2" y="12"/>
                        <a:pt x="1" y="14"/>
                        <a:pt x="1" y="16"/>
                      </a:cubicBezTo>
                      <a:cubicBezTo>
                        <a:pt x="1" y="19"/>
                        <a:pt x="1" y="23"/>
                        <a:pt x="4" y="23"/>
                      </a:cubicBezTo>
                      <a:cubicBezTo>
                        <a:pt x="6" y="23"/>
                        <a:pt x="11" y="19"/>
                        <a:pt x="11" y="14"/>
                      </a:cubicBezTo>
                      <a:cubicBezTo>
                        <a:pt x="11" y="9"/>
                        <a:pt x="11" y="7"/>
                        <a:pt x="9" y="2"/>
                      </a:cubicBezTo>
                      <a:cubicBezTo>
                        <a:pt x="8" y="2"/>
                        <a:pt x="7" y="0"/>
                        <a:pt x="5" y="0"/>
                      </a:cubicBezTo>
                      <a:cubicBezTo>
                        <a:pt x="3" y="0"/>
                        <a:pt x="3" y="3"/>
                        <a:pt x="0"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9" name="Freeform 158">
                  <a:extLst>
                    <a:ext uri="{FF2B5EF4-FFF2-40B4-BE49-F238E27FC236}">
                      <a16:creationId xmlns:a16="http://schemas.microsoft.com/office/drawing/2014/main" id="{D8B10608-E18F-4DEF-93A4-4A22B2740284}"/>
                    </a:ext>
                  </a:extLst>
                </p:cNvPr>
                <p:cNvSpPr/>
                <p:nvPr/>
              </p:nvSpPr>
              <p:spPr bwMode="auto">
                <a:xfrm>
                  <a:off x="4516438" y="2454276"/>
                  <a:ext cx="4763" cy="4763"/>
                </a:xfrm>
                <a:custGeom>
                  <a:avLst/>
                  <a:gdLst>
                    <a:gd name="T0" fmla="*/ 6 w 6"/>
                    <a:gd name="T1" fmla="*/ 3 h 5"/>
                    <a:gd name="T2" fmla="*/ 5 w 6"/>
                    <a:gd name="T3" fmla="*/ 0 h 5"/>
                    <a:gd name="T4" fmla="*/ 0 w 6"/>
                    <a:gd name="T5" fmla="*/ 2 h 5"/>
                    <a:gd name="T6" fmla="*/ 4 w 6"/>
                    <a:gd name="T7" fmla="*/ 5 h 5"/>
                    <a:gd name="T8" fmla="*/ 6 w 6"/>
                    <a:gd name="T9" fmla="*/ 3 h 5"/>
                  </a:gdLst>
                  <a:ahLst/>
                  <a:cxnLst>
                    <a:cxn ang="0">
                      <a:pos x="T0" y="T1"/>
                    </a:cxn>
                    <a:cxn ang="0">
                      <a:pos x="T2" y="T3"/>
                    </a:cxn>
                    <a:cxn ang="0">
                      <a:pos x="T4" y="T5"/>
                    </a:cxn>
                    <a:cxn ang="0">
                      <a:pos x="T6" y="T7"/>
                    </a:cxn>
                    <a:cxn ang="0">
                      <a:pos x="T8" y="T9"/>
                    </a:cxn>
                  </a:cxnLst>
                  <a:rect l="0" t="0" r="r" b="b"/>
                  <a:pathLst>
                    <a:path w="6" h="5">
                      <a:moveTo>
                        <a:pt x="6" y="3"/>
                      </a:moveTo>
                      <a:cubicBezTo>
                        <a:pt x="6" y="2"/>
                        <a:pt x="5" y="0"/>
                        <a:pt x="5" y="0"/>
                      </a:cubicBezTo>
                      <a:cubicBezTo>
                        <a:pt x="3" y="0"/>
                        <a:pt x="2" y="1"/>
                        <a:pt x="0" y="2"/>
                      </a:cubicBezTo>
                      <a:cubicBezTo>
                        <a:pt x="1" y="2"/>
                        <a:pt x="3" y="5"/>
                        <a:pt x="4" y="5"/>
                      </a:cubicBezTo>
                      <a:cubicBezTo>
                        <a:pt x="5" y="5"/>
                        <a:pt x="6" y="4"/>
                        <a:pt x="6"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0" name="Freeform 159">
                  <a:extLst>
                    <a:ext uri="{FF2B5EF4-FFF2-40B4-BE49-F238E27FC236}">
                      <a16:creationId xmlns:a16="http://schemas.microsoft.com/office/drawing/2014/main" id="{4F19F24E-7467-4104-9E3B-2B0826F1A6C9}"/>
                    </a:ext>
                  </a:extLst>
                </p:cNvPr>
                <p:cNvSpPr/>
                <p:nvPr/>
              </p:nvSpPr>
              <p:spPr bwMode="auto">
                <a:xfrm>
                  <a:off x="4562475" y="2309813"/>
                  <a:ext cx="6350" cy="7938"/>
                </a:xfrm>
                <a:custGeom>
                  <a:avLst/>
                  <a:gdLst>
                    <a:gd name="T0" fmla="*/ 7 w 7"/>
                    <a:gd name="T1" fmla="*/ 6 h 10"/>
                    <a:gd name="T2" fmla="*/ 6 w 7"/>
                    <a:gd name="T3" fmla="*/ 0 h 10"/>
                    <a:gd name="T4" fmla="*/ 0 w 7"/>
                    <a:gd name="T5" fmla="*/ 0 h 10"/>
                    <a:gd name="T6" fmla="*/ 0 w 7"/>
                    <a:gd name="T7" fmla="*/ 3 h 10"/>
                    <a:gd name="T8" fmla="*/ 7 w 7"/>
                    <a:gd name="T9" fmla="*/ 7 h 10"/>
                    <a:gd name="T10" fmla="*/ 7 w 7"/>
                    <a:gd name="T11" fmla="*/ 10 h 10"/>
                    <a:gd name="T12" fmla="*/ 7 w 7"/>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7" y="6"/>
                      </a:moveTo>
                      <a:cubicBezTo>
                        <a:pt x="7" y="3"/>
                        <a:pt x="6" y="4"/>
                        <a:pt x="6" y="0"/>
                      </a:cubicBezTo>
                      <a:cubicBezTo>
                        <a:pt x="0" y="0"/>
                        <a:pt x="0" y="0"/>
                        <a:pt x="0" y="0"/>
                      </a:cubicBezTo>
                      <a:cubicBezTo>
                        <a:pt x="0" y="3"/>
                        <a:pt x="0" y="3"/>
                        <a:pt x="0" y="3"/>
                      </a:cubicBezTo>
                      <a:cubicBezTo>
                        <a:pt x="0" y="6"/>
                        <a:pt x="3" y="7"/>
                        <a:pt x="7" y="7"/>
                      </a:cubicBezTo>
                      <a:cubicBezTo>
                        <a:pt x="7" y="10"/>
                        <a:pt x="7" y="10"/>
                        <a:pt x="7" y="10"/>
                      </a:cubicBezTo>
                      <a:cubicBezTo>
                        <a:pt x="7" y="8"/>
                        <a:pt x="7" y="9"/>
                        <a:pt x="7"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1" name="Freeform 160">
                  <a:extLst>
                    <a:ext uri="{FF2B5EF4-FFF2-40B4-BE49-F238E27FC236}">
                      <a16:creationId xmlns:a16="http://schemas.microsoft.com/office/drawing/2014/main" id="{3F4B2CB8-DF80-4D00-B9D4-62900038EF95}"/>
                    </a:ext>
                  </a:extLst>
                </p:cNvPr>
                <p:cNvSpPr/>
                <p:nvPr/>
              </p:nvSpPr>
              <p:spPr bwMode="auto">
                <a:xfrm>
                  <a:off x="4570413" y="2303463"/>
                  <a:ext cx="9525" cy="15875"/>
                </a:xfrm>
                <a:custGeom>
                  <a:avLst/>
                  <a:gdLst>
                    <a:gd name="T0" fmla="*/ 2 w 12"/>
                    <a:gd name="T1" fmla="*/ 18 h 21"/>
                    <a:gd name="T2" fmla="*/ 1 w 12"/>
                    <a:gd name="T3" fmla="*/ 17 h 21"/>
                    <a:gd name="T4" fmla="*/ 0 w 12"/>
                    <a:gd name="T5" fmla="*/ 19 h 21"/>
                    <a:gd name="T6" fmla="*/ 4 w 12"/>
                    <a:gd name="T7" fmla="*/ 21 h 21"/>
                    <a:gd name="T8" fmla="*/ 12 w 12"/>
                    <a:gd name="T9" fmla="*/ 8 h 21"/>
                    <a:gd name="T10" fmla="*/ 5 w 12"/>
                    <a:gd name="T11" fmla="*/ 0 h 21"/>
                    <a:gd name="T12" fmla="*/ 0 w 12"/>
                    <a:gd name="T13" fmla="*/ 10 h 21"/>
                    <a:gd name="T14" fmla="*/ 6 w 12"/>
                    <a:gd name="T15" fmla="*/ 14 h 21"/>
                    <a:gd name="T16" fmla="*/ 2 w 12"/>
                    <a:gd name="T1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
                      <a:moveTo>
                        <a:pt x="2" y="18"/>
                      </a:moveTo>
                      <a:cubicBezTo>
                        <a:pt x="1" y="17"/>
                        <a:pt x="1" y="17"/>
                        <a:pt x="1" y="17"/>
                      </a:cubicBezTo>
                      <a:cubicBezTo>
                        <a:pt x="1" y="17"/>
                        <a:pt x="0" y="18"/>
                        <a:pt x="0" y="19"/>
                      </a:cubicBezTo>
                      <a:cubicBezTo>
                        <a:pt x="0" y="19"/>
                        <a:pt x="2" y="21"/>
                        <a:pt x="4" y="21"/>
                      </a:cubicBezTo>
                      <a:cubicBezTo>
                        <a:pt x="10" y="21"/>
                        <a:pt x="8" y="10"/>
                        <a:pt x="12" y="8"/>
                      </a:cubicBezTo>
                      <a:cubicBezTo>
                        <a:pt x="11" y="3"/>
                        <a:pt x="11" y="0"/>
                        <a:pt x="5" y="0"/>
                      </a:cubicBezTo>
                      <a:cubicBezTo>
                        <a:pt x="3" y="0"/>
                        <a:pt x="0" y="8"/>
                        <a:pt x="0" y="10"/>
                      </a:cubicBezTo>
                      <a:cubicBezTo>
                        <a:pt x="0" y="11"/>
                        <a:pt x="3" y="14"/>
                        <a:pt x="6" y="14"/>
                      </a:cubicBezTo>
                      <a:cubicBezTo>
                        <a:pt x="6" y="16"/>
                        <a:pt x="4" y="18"/>
                        <a:pt x="2"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2" name="Freeform 161">
                  <a:extLst>
                    <a:ext uri="{FF2B5EF4-FFF2-40B4-BE49-F238E27FC236}">
                      <a16:creationId xmlns:a16="http://schemas.microsoft.com/office/drawing/2014/main" id="{900D5C4E-40CD-4D50-927F-D1EE6A65C428}"/>
                    </a:ext>
                  </a:extLst>
                </p:cNvPr>
                <p:cNvSpPr/>
                <p:nvPr/>
              </p:nvSpPr>
              <p:spPr bwMode="auto">
                <a:xfrm>
                  <a:off x="4613275" y="2284413"/>
                  <a:ext cx="6350" cy="9525"/>
                </a:xfrm>
                <a:custGeom>
                  <a:avLst/>
                  <a:gdLst>
                    <a:gd name="T0" fmla="*/ 7 w 7"/>
                    <a:gd name="T1" fmla="*/ 0 h 12"/>
                    <a:gd name="T2" fmla="*/ 1 w 7"/>
                    <a:gd name="T3" fmla="*/ 8 h 12"/>
                    <a:gd name="T4" fmla="*/ 1 w 7"/>
                    <a:gd name="T5" fmla="*/ 12 h 12"/>
                    <a:gd name="T6" fmla="*/ 5 w 7"/>
                    <a:gd name="T7" fmla="*/ 4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cubicBezTo>
                        <a:pt x="2" y="0"/>
                        <a:pt x="1" y="6"/>
                        <a:pt x="1" y="8"/>
                      </a:cubicBezTo>
                      <a:cubicBezTo>
                        <a:pt x="1" y="9"/>
                        <a:pt x="0" y="10"/>
                        <a:pt x="1" y="12"/>
                      </a:cubicBezTo>
                      <a:cubicBezTo>
                        <a:pt x="3" y="9"/>
                        <a:pt x="5" y="7"/>
                        <a:pt x="5" y="4"/>
                      </a:cubicBezTo>
                      <a:cubicBezTo>
                        <a:pt x="5" y="2"/>
                        <a:pt x="6" y="1"/>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3" name="Freeform 162">
                  <a:extLst>
                    <a:ext uri="{FF2B5EF4-FFF2-40B4-BE49-F238E27FC236}">
                      <a16:creationId xmlns:a16="http://schemas.microsoft.com/office/drawing/2014/main" id="{1786C100-9639-408B-92AA-8A4845D1CFFD}"/>
                    </a:ext>
                  </a:extLst>
                </p:cNvPr>
                <p:cNvSpPr/>
                <p:nvPr/>
              </p:nvSpPr>
              <p:spPr bwMode="auto">
                <a:xfrm>
                  <a:off x="4637088" y="2271713"/>
                  <a:ext cx="9525" cy="11113"/>
                </a:xfrm>
                <a:custGeom>
                  <a:avLst/>
                  <a:gdLst>
                    <a:gd name="T0" fmla="*/ 3 w 10"/>
                    <a:gd name="T1" fmla="*/ 13 h 13"/>
                    <a:gd name="T2" fmla="*/ 7 w 10"/>
                    <a:gd name="T3" fmla="*/ 10 h 13"/>
                    <a:gd name="T4" fmla="*/ 7 w 10"/>
                    <a:gd name="T5" fmla="*/ 7 h 13"/>
                    <a:gd name="T6" fmla="*/ 10 w 10"/>
                    <a:gd name="T7" fmla="*/ 3 h 13"/>
                    <a:gd name="T8" fmla="*/ 7 w 10"/>
                    <a:gd name="T9" fmla="*/ 0 h 13"/>
                    <a:gd name="T10" fmla="*/ 4 w 10"/>
                    <a:gd name="T11" fmla="*/ 3 h 13"/>
                    <a:gd name="T12" fmla="*/ 6 w 10"/>
                    <a:gd name="T13" fmla="*/ 6 h 13"/>
                    <a:gd name="T14" fmla="*/ 0 w 10"/>
                    <a:gd name="T15" fmla="*/ 9 h 13"/>
                    <a:gd name="T16" fmla="*/ 3 w 10"/>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3" y="13"/>
                      </a:moveTo>
                      <a:cubicBezTo>
                        <a:pt x="4" y="13"/>
                        <a:pt x="7" y="11"/>
                        <a:pt x="7" y="10"/>
                      </a:cubicBezTo>
                      <a:cubicBezTo>
                        <a:pt x="7" y="7"/>
                        <a:pt x="7" y="7"/>
                        <a:pt x="7" y="7"/>
                      </a:cubicBezTo>
                      <a:cubicBezTo>
                        <a:pt x="8" y="6"/>
                        <a:pt x="9" y="4"/>
                        <a:pt x="10" y="3"/>
                      </a:cubicBezTo>
                      <a:cubicBezTo>
                        <a:pt x="9" y="2"/>
                        <a:pt x="8" y="1"/>
                        <a:pt x="7" y="0"/>
                      </a:cubicBezTo>
                      <a:cubicBezTo>
                        <a:pt x="7" y="0"/>
                        <a:pt x="4" y="1"/>
                        <a:pt x="4" y="3"/>
                      </a:cubicBezTo>
                      <a:cubicBezTo>
                        <a:pt x="4" y="4"/>
                        <a:pt x="5" y="5"/>
                        <a:pt x="6" y="6"/>
                      </a:cubicBezTo>
                      <a:cubicBezTo>
                        <a:pt x="4" y="7"/>
                        <a:pt x="2" y="8"/>
                        <a:pt x="0" y="9"/>
                      </a:cubicBezTo>
                      <a:cubicBezTo>
                        <a:pt x="0" y="11"/>
                        <a:pt x="0" y="13"/>
                        <a:pt x="3"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4" name="Freeform 163">
                  <a:extLst>
                    <a:ext uri="{FF2B5EF4-FFF2-40B4-BE49-F238E27FC236}">
                      <a16:creationId xmlns:a16="http://schemas.microsoft.com/office/drawing/2014/main" id="{4630F4E0-A3FF-4AD4-8B62-ACC57D3433CE}"/>
                    </a:ext>
                  </a:extLst>
                </p:cNvPr>
                <p:cNvSpPr/>
                <p:nvPr/>
              </p:nvSpPr>
              <p:spPr bwMode="auto">
                <a:xfrm>
                  <a:off x="4651375" y="2490788"/>
                  <a:ext cx="14288" cy="4763"/>
                </a:xfrm>
                <a:custGeom>
                  <a:avLst/>
                  <a:gdLst>
                    <a:gd name="T0" fmla="*/ 17 w 17"/>
                    <a:gd name="T1" fmla="*/ 3 h 5"/>
                    <a:gd name="T2" fmla="*/ 0 w 17"/>
                    <a:gd name="T3" fmla="*/ 1 h 5"/>
                    <a:gd name="T4" fmla="*/ 10 w 17"/>
                    <a:gd name="T5" fmla="*/ 3 h 5"/>
                    <a:gd name="T6" fmla="*/ 17 w 17"/>
                    <a:gd name="T7" fmla="*/ 3 h 5"/>
                  </a:gdLst>
                  <a:ahLst/>
                  <a:cxnLst>
                    <a:cxn ang="0">
                      <a:pos x="T0" y="T1"/>
                    </a:cxn>
                    <a:cxn ang="0">
                      <a:pos x="T2" y="T3"/>
                    </a:cxn>
                    <a:cxn ang="0">
                      <a:pos x="T4" y="T5"/>
                    </a:cxn>
                    <a:cxn ang="0">
                      <a:pos x="T6" y="T7"/>
                    </a:cxn>
                  </a:cxnLst>
                  <a:rect l="0" t="0" r="r" b="b"/>
                  <a:pathLst>
                    <a:path w="17" h="5">
                      <a:moveTo>
                        <a:pt x="17" y="3"/>
                      </a:moveTo>
                      <a:cubicBezTo>
                        <a:pt x="13" y="1"/>
                        <a:pt x="6" y="0"/>
                        <a:pt x="0" y="1"/>
                      </a:cubicBezTo>
                      <a:cubicBezTo>
                        <a:pt x="3" y="3"/>
                        <a:pt x="8" y="3"/>
                        <a:pt x="10" y="3"/>
                      </a:cubicBezTo>
                      <a:cubicBezTo>
                        <a:pt x="12" y="3"/>
                        <a:pt x="14" y="5"/>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5" name="Freeform 164">
                  <a:extLst>
                    <a:ext uri="{FF2B5EF4-FFF2-40B4-BE49-F238E27FC236}">
                      <a16:creationId xmlns:a16="http://schemas.microsoft.com/office/drawing/2014/main" id="{99C1D0DF-B9F9-46C3-A682-978FCDA22D51}"/>
                    </a:ext>
                  </a:extLst>
                </p:cNvPr>
                <p:cNvSpPr/>
                <p:nvPr/>
              </p:nvSpPr>
              <p:spPr bwMode="auto">
                <a:xfrm>
                  <a:off x="4705350" y="2489201"/>
                  <a:ext cx="12700" cy="6350"/>
                </a:xfrm>
                <a:custGeom>
                  <a:avLst/>
                  <a:gdLst>
                    <a:gd name="T0" fmla="*/ 16 w 16"/>
                    <a:gd name="T1" fmla="*/ 0 h 9"/>
                    <a:gd name="T2" fmla="*/ 0 w 16"/>
                    <a:gd name="T3" fmla="*/ 6 h 9"/>
                    <a:gd name="T4" fmla="*/ 2 w 16"/>
                    <a:gd name="T5" fmla="*/ 8 h 9"/>
                    <a:gd name="T6" fmla="*/ 4 w 16"/>
                    <a:gd name="T7" fmla="*/ 9 h 9"/>
                    <a:gd name="T8" fmla="*/ 12 w 16"/>
                    <a:gd name="T9" fmla="*/ 6 h 9"/>
                    <a:gd name="T10" fmla="*/ 13 w 16"/>
                    <a:gd name="T11" fmla="*/ 3 h 9"/>
                    <a:gd name="T12" fmla="*/ 16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6" y="0"/>
                      </a:moveTo>
                      <a:cubicBezTo>
                        <a:pt x="12" y="1"/>
                        <a:pt x="4" y="4"/>
                        <a:pt x="0" y="6"/>
                      </a:cubicBezTo>
                      <a:cubicBezTo>
                        <a:pt x="0" y="7"/>
                        <a:pt x="1" y="8"/>
                        <a:pt x="2" y="8"/>
                      </a:cubicBezTo>
                      <a:cubicBezTo>
                        <a:pt x="2" y="9"/>
                        <a:pt x="3" y="9"/>
                        <a:pt x="4" y="9"/>
                      </a:cubicBezTo>
                      <a:cubicBezTo>
                        <a:pt x="6" y="9"/>
                        <a:pt x="11" y="8"/>
                        <a:pt x="12" y="6"/>
                      </a:cubicBezTo>
                      <a:cubicBezTo>
                        <a:pt x="12" y="5"/>
                        <a:pt x="12" y="3"/>
                        <a:pt x="13" y="3"/>
                      </a:cubicBezTo>
                      <a:cubicBezTo>
                        <a:pt x="14" y="2"/>
                        <a:pt x="16" y="3"/>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6" name="Freeform 165">
                  <a:extLst>
                    <a:ext uri="{FF2B5EF4-FFF2-40B4-BE49-F238E27FC236}">
                      <a16:creationId xmlns:a16="http://schemas.microsoft.com/office/drawing/2014/main" id="{37AE0EBC-AF3B-49F2-BCC1-218102A47F91}"/>
                    </a:ext>
                  </a:extLst>
                </p:cNvPr>
                <p:cNvSpPr/>
                <p:nvPr/>
              </p:nvSpPr>
              <p:spPr bwMode="auto">
                <a:xfrm>
                  <a:off x="4838700" y="2665413"/>
                  <a:ext cx="7938" cy="3175"/>
                </a:xfrm>
                <a:custGeom>
                  <a:avLst/>
                  <a:gdLst>
                    <a:gd name="T0" fmla="*/ 3 w 8"/>
                    <a:gd name="T1" fmla="*/ 4 h 4"/>
                    <a:gd name="T2" fmla="*/ 8 w 8"/>
                    <a:gd name="T3" fmla="*/ 0 h 4"/>
                    <a:gd name="T4" fmla="*/ 0 w 8"/>
                    <a:gd name="T5" fmla="*/ 2 h 4"/>
                    <a:gd name="T6" fmla="*/ 3 w 8"/>
                    <a:gd name="T7" fmla="*/ 4 h 4"/>
                  </a:gdLst>
                  <a:ahLst/>
                  <a:cxnLst>
                    <a:cxn ang="0">
                      <a:pos x="T0" y="T1"/>
                    </a:cxn>
                    <a:cxn ang="0">
                      <a:pos x="T2" y="T3"/>
                    </a:cxn>
                    <a:cxn ang="0">
                      <a:pos x="T4" y="T5"/>
                    </a:cxn>
                    <a:cxn ang="0">
                      <a:pos x="T6" y="T7"/>
                    </a:cxn>
                  </a:cxnLst>
                  <a:rect l="0" t="0" r="r" b="b"/>
                  <a:pathLst>
                    <a:path w="8" h="4">
                      <a:moveTo>
                        <a:pt x="3" y="4"/>
                      </a:moveTo>
                      <a:cubicBezTo>
                        <a:pt x="5" y="4"/>
                        <a:pt x="7" y="2"/>
                        <a:pt x="8" y="0"/>
                      </a:cubicBezTo>
                      <a:cubicBezTo>
                        <a:pt x="4" y="0"/>
                        <a:pt x="2" y="1"/>
                        <a:pt x="0" y="2"/>
                      </a:cubicBezTo>
                      <a:cubicBezTo>
                        <a:pt x="0" y="3"/>
                        <a:pt x="2" y="4"/>
                        <a:pt x="3"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7" name="Freeform 166">
                  <a:extLst>
                    <a:ext uri="{FF2B5EF4-FFF2-40B4-BE49-F238E27FC236}">
                      <a16:creationId xmlns:a16="http://schemas.microsoft.com/office/drawing/2014/main" id="{1300F91A-31F1-4EFE-B0AC-27682B745BED}"/>
                    </a:ext>
                  </a:extLst>
                </p:cNvPr>
                <p:cNvSpPr/>
                <p:nvPr/>
              </p:nvSpPr>
              <p:spPr bwMode="auto">
                <a:xfrm>
                  <a:off x="4803775" y="2151063"/>
                  <a:ext cx="14288" cy="12700"/>
                </a:xfrm>
                <a:custGeom>
                  <a:avLst/>
                  <a:gdLst>
                    <a:gd name="T0" fmla="*/ 4 w 17"/>
                    <a:gd name="T1" fmla="*/ 3 h 14"/>
                    <a:gd name="T2" fmla="*/ 0 w 17"/>
                    <a:gd name="T3" fmla="*/ 10 h 14"/>
                    <a:gd name="T4" fmla="*/ 5 w 17"/>
                    <a:gd name="T5" fmla="*/ 14 h 14"/>
                    <a:gd name="T6" fmla="*/ 17 w 17"/>
                    <a:gd name="T7" fmla="*/ 9 h 14"/>
                    <a:gd name="T8" fmla="*/ 17 w 17"/>
                    <a:gd name="T9" fmla="*/ 5 h 14"/>
                    <a:gd name="T10" fmla="*/ 7 w 17"/>
                    <a:gd name="T11" fmla="*/ 0 h 14"/>
                    <a:gd name="T12" fmla="*/ 4 w 17"/>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17" h="14">
                      <a:moveTo>
                        <a:pt x="4" y="3"/>
                      </a:moveTo>
                      <a:cubicBezTo>
                        <a:pt x="3" y="3"/>
                        <a:pt x="0" y="9"/>
                        <a:pt x="0" y="10"/>
                      </a:cubicBezTo>
                      <a:cubicBezTo>
                        <a:pt x="0" y="13"/>
                        <a:pt x="2" y="14"/>
                        <a:pt x="5" y="14"/>
                      </a:cubicBezTo>
                      <a:cubicBezTo>
                        <a:pt x="10" y="14"/>
                        <a:pt x="13" y="11"/>
                        <a:pt x="17" y="9"/>
                      </a:cubicBezTo>
                      <a:cubicBezTo>
                        <a:pt x="17" y="5"/>
                        <a:pt x="17" y="5"/>
                        <a:pt x="17" y="5"/>
                      </a:cubicBezTo>
                      <a:cubicBezTo>
                        <a:pt x="13" y="4"/>
                        <a:pt x="11" y="0"/>
                        <a:pt x="7" y="0"/>
                      </a:cubicBezTo>
                      <a:cubicBezTo>
                        <a:pt x="6" y="0"/>
                        <a:pt x="5" y="3"/>
                        <a:pt x="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8" name="Freeform 167">
                  <a:extLst>
                    <a:ext uri="{FF2B5EF4-FFF2-40B4-BE49-F238E27FC236}">
                      <a16:creationId xmlns:a16="http://schemas.microsoft.com/office/drawing/2014/main" id="{60956433-CD26-4ECB-90A5-BA106F060BFC}"/>
                    </a:ext>
                  </a:extLst>
                </p:cNvPr>
                <p:cNvSpPr/>
                <p:nvPr/>
              </p:nvSpPr>
              <p:spPr bwMode="auto">
                <a:xfrm>
                  <a:off x="4872038" y="2138363"/>
                  <a:ext cx="11113" cy="12700"/>
                </a:xfrm>
                <a:custGeom>
                  <a:avLst/>
                  <a:gdLst>
                    <a:gd name="T0" fmla="*/ 0 w 13"/>
                    <a:gd name="T1" fmla="*/ 6 h 15"/>
                    <a:gd name="T2" fmla="*/ 9 w 13"/>
                    <a:gd name="T3" fmla="*/ 14 h 15"/>
                    <a:gd name="T4" fmla="*/ 13 w 13"/>
                    <a:gd name="T5" fmla="*/ 13 h 15"/>
                    <a:gd name="T6" fmla="*/ 0 w 13"/>
                    <a:gd name="T7" fmla="*/ 6 h 15"/>
                  </a:gdLst>
                  <a:ahLst/>
                  <a:cxnLst>
                    <a:cxn ang="0">
                      <a:pos x="T0" y="T1"/>
                    </a:cxn>
                    <a:cxn ang="0">
                      <a:pos x="T2" y="T3"/>
                    </a:cxn>
                    <a:cxn ang="0">
                      <a:pos x="T4" y="T5"/>
                    </a:cxn>
                    <a:cxn ang="0">
                      <a:pos x="T6" y="T7"/>
                    </a:cxn>
                  </a:cxnLst>
                  <a:rect l="0" t="0" r="r" b="b"/>
                  <a:pathLst>
                    <a:path w="13" h="15">
                      <a:moveTo>
                        <a:pt x="0" y="6"/>
                      </a:moveTo>
                      <a:cubicBezTo>
                        <a:pt x="0" y="10"/>
                        <a:pt x="6" y="14"/>
                        <a:pt x="9" y="14"/>
                      </a:cubicBezTo>
                      <a:cubicBezTo>
                        <a:pt x="9" y="14"/>
                        <a:pt x="13" y="15"/>
                        <a:pt x="13" y="13"/>
                      </a:cubicBezTo>
                      <a:cubicBezTo>
                        <a:pt x="13" y="6"/>
                        <a:pt x="0" y="0"/>
                        <a:pt x="0"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9" name="Freeform 168">
                  <a:extLst>
                    <a:ext uri="{FF2B5EF4-FFF2-40B4-BE49-F238E27FC236}">
                      <a16:creationId xmlns:a16="http://schemas.microsoft.com/office/drawing/2014/main" id="{232FFF1E-DB32-4FF7-A805-934215A0C05D}"/>
                    </a:ext>
                  </a:extLst>
                </p:cNvPr>
                <p:cNvSpPr/>
                <p:nvPr/>
              </p:nvSpPr>
              <p:spPr bwMode="auto">
                <a:xfrm>
                  <a:off x="4945063" y="2098676"/>
                  <a:ext cx="9525" cy="7938"/>
                </a:xfrm>
                <a:custGeom>
                  <a:avLst/>
                  <a:gdLst>
                    <a:gd name="T0" fmla="*/ 1 w 12"/>
                    <a:gd name="T1" fmla="*/ 9 h 9"/>
                    <a:gd name="T2" fmla="*/ 12 w 12"/>
                    <a:gd name="T3" fmla="*/ 6 h 9"/>
                    <a:gd name="T4" fmla="*/ 5 w 12"/>
                    <a:gd name="T5" fmla="*/ 0 h 9"/>
                    <a:gd name="T6" fmla="*/ 1 w 12"/>
                    <a:gd name="T7" fmla="*/ 6 h 9"/>
                    <a:gd name="T8" fmla="*/ 1 w 12"/>
                    <a:gd name="T9" fmla="*/ 9 h 9"/>
                  </a:gdLst>
                  <a:ahLst/>
                  <a:cxnLst>
                    <a:cxn ang="0">
                      <a:pos x="T0" y="T1"/>
                    </a:cxn>
                    <a:cxn ang="0">
                      <a:pos x="T2" y="T3"/>
                    </a:cxn>
                    <a:cxn ang="0">
                      <a:pos x="T4" y="T5"/>
                    </a:cxn>
                    <a:cxn ang="0">
                      <a:pos x="T6" y="T7"/>
                    </a:cxn>
                    <a:cxn ang="0">
                      <a:pos x="T8" y="T9"/>
                    </a:cxn>
                  </a:cxnLst>
                  <a:rect l="0" t="0" r="r" b="b"/>
                  <a:pathLst>
                    <a:path w="12" h="9">
                      <a:moveTo>
                        <a:pt x="1" y="9"/>
                      </a:moveTo>
                      <a:cubicBezTo>
                        <a:pt x="4" y="9"/>
                        <a:pt x="11" y="7"/>
                        <a:pt x="12" y="6"/>
                      </a:cubicBezTo>
                      <a:cubicBezTo>
                        <a:pt x="9" y="4"/>
                        <a:pt x="8" y="0"/>
                        <a:pt x="5" y="0"/>
                      </a:cubicBezTo>
                      <a:cubicBezTo>
                        <a:pt x="3" y="0"/>
                        <a:pt x="1" y="4"/>
                        <a:pt x="1" y="6"/>
                      </a:cubicBezTo>
                      <a:cubicBezTo>
                        <a:pt x="1" y="7"/>
                        <a:pt x="0" y="9"/>
                        <a:pt x="1" y="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0" name="Freeform 169">
                  <a:extLst>
                    <a:ext uri="{FF2B5EF4-FFF2-40B4-BE49-F238E27FC236}">
                      <a16:creationId xmlns:a16="http://schemas.microsoft.com/office/drawing/2014/main" id="{FAAF04C8-EEF4-4724-B73B-E0D2D9C8979D}"/>
                    </a:ext>
                  </a:extLst>
                </p:cNvPr>
                <p:cNvSpPr/>
                <p:nvPr/>
              </p:nvSpPr>
              <p:spPr bwMode="auto">
                <a:xfrm>
                  <a:off x="5395913" y="2090738"/>
                  <a:ext cx="20638" cy="9525"/>
                </a:xfrm>
                <a:custGeom>
                  <a:avLst/>
                  <a:gdLst>
                    <a:gd name="T0" fmla="*/ 18 w 26"/>
                    <a:gd name="T1" fmla="*/ 12 h 12"/>
                    <a:gd name="T2" fmla="*/ 26 w 26"/>
                    <a:gd name="T3" fmla="*/ 12 h 12"/>
                    <a:gd name="T4" fmla="*/ 13 w 26"/>
                    <a:gd name="T5" fmla="*/ 0 h 12"/>
                    <a:gd name="T6" fmla="*/ 0 w 26"/>
                    <a:gd name="T7" fmla="*/ 9 h 12"/>
                    <a:gd name="T8" fmla="*/ 1 w 26"/>
                    <a:gd name="T9" fmla="*/ 8 h 12"/>
                    <a:gd name="T10" fmla="*/ 18 w 26"/>
                    <a:gd name="T11" fmla="*/ 12 h 12"/>
                  </a:gdLst>
                  <a:ahLst/>
                  <a:cxnLst>
                    <a:cxn ang="0">
                      <a:pos x="T0" y="T1"/>
                    </a:cxn>
                    <a:cxn ang="0">
                      <a:pos x="T2" y="T3"/>
                    </a:cxn>
                    <a:cxn ang="0">
                      <a:pos x="T4" y="T5"/>
                    </a:cxn>
                    <a:cxn ang="0">
                      <a:pos x="T6" y="T7"/>
                    </a:cxn>
                    <a:cxn ang="0">
                      <a:pos x="T8" y="T9"/>
                    </a:cxn>
                    <a:cxn ang="0">
                      <a:pos x="T10" y="T11"/>
                    </a:cxn>
                  </a:cxnLst>
                  <a:rect l="0" t="0" r="r" b="b"/>
                  <a:pathLst>
                    <a:path w="26" h="12">
                      <a:moveTo>
                        <a:pt x="18" y="12"/>
                      </a:moveTo>
                      <a:cubicBezTo>
                        <a:pt x="26" y="12"/>
                        <a:pt x="26" y="12"/>
                        <a:pt x="26" y="12"/>
                      </a:cubicBezTo>
                      <a:cubicBezTo>
                        <a:pt x="26" y="5"/>
                        <a:pt x="20" y="0"/>
                        <a:pt x="13" y="0"/>
                      </a:cubicBezTo>
                      <a:cubicBezTo>
                        <a:pt x="7" y="0"/>
                        <a:pt x="3" y="4"/>
                        <a:pt x="0" y="9"/>
                      </a:cubicBezTo>
                      <a:cubicBezTo>
                        <a:pt x="1" y="8"/>
                        <a:pt x="1" y="8"/>
                        <a:pt x="1" y="8"/>
                      </a:cubicBezTo>
                      <a:cubicBezTo>
                        <a:pt x="7" y="10"/>
                        <a:pt x="13" y="9"/>
                        <a:pt x="18"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1" name="Freeform 170">
                  <a:extLst>
                    <a:ext uri="{FF2B5EF4-FFF2-40B4-BE49-F238E27FC236}">
                      <a16:creationId xmlns:a16="http://schemas.microsoft.com/office/drawing/2014/main" id="{7A814862-1B21-45FD-8EE9-1A69F0D41854}"/>
                    </a:ext>
                  </a:extLst>
                </p:cNvPr>
                <p:cNvSpPr/>
                <p:nvPr/>
              </p:nvSpPr>
              <p:spPr bwMode="auto">
                <a:xfrm>
                  <a:off x="5435600" y="2066926"/>
                  <a:ext cx="30163" cy="12700"/>
                </a:xfrm>
                <a:custGeom>
                  <a:avLst/>
                  <a:gdLst>
                    <a:gd name="T0" fmla="*/ 23 w 36"/>
                    <a:gd name="T1" fmla="*/ 14 h 14"/>
                    <a:gd name="T2" fmla="*/ 36 w 36"/>
                    <a:gd name="T3" fmla="*/ 10 h 14"/>
                    <a:gd name="T4" fmla="*/ 33 w 36"/>
                    <a:gd name="T5" fmla="*/ 7 h 14"/>
                    <a:gd name="T6" fmla="*/ 0 w 36"/>
                    <a:gd name="T7" fmla="*/ 0 h 14"/>
                    <a:gd name="T8" fmla="*/ 3 w 36"/>
                    <a:gd name="T9" fmla="*/ 3 h 14"/>
                    <a:gd name="T10" fmla="*/ 23 w 36"/>
                    <a:gd name="T11" fmla="*/ 14 h 14"/>
                  </a:gdLst>
                  <a:ahLst/>
                  <a:cxnLst>
                    <a:cxn ang="0">
                      <a:pos x="T0" y="T1"/>
                    </a:cxn>
                    <a:cxn ang="0">
                      <a:pos x="T2" y="T3"/>
                    </a:cxn>
                    <a:cxn ang="0">
                      <a:pos x="T4" y="T5"/>
                    </a:cxn>
                    <a:cxn ang="0">
                      <a:pos x="T6" y="T7"/>
                    </a:cxn>
                    <a:cxn ang="0">
                      <a:pos x="T8" y="T9"/>
                    </a:cxn>
                    <a:cxn ang="0">
                      <a:pos x="T10" y="T11"/>
                    </a:cxn>
                  </a:cxnLst>
                  <a:rect l="0" t="0" r="r" b="b"/>
                  <a:pathLst>
                    <a:path w="36" h="14">
                      <a:moveTo>
                        <a:pt x="23" y="14"/>
                      </a:moveTo>
                      <a:cubicBezTo>
                        <a:pt x="28" y="14"/>
                        <a:pt x="36" y="13"/>
                        <a:pt x="36" y="10"/>
                      </a:cubicBezTo>
                      <a:cubicBezTo>
                        <a:pt x="36" y="8"/>
                        <a:pt x="35" y="7"/>
                        <a:pt x="33" y="7"/>
                      </a:cubicBezTo>
                      <a:cubicBezTo>
                        <a:pt x="32" y="7"/>
                        <a:pt x="3" y="3"/>
                        <a:pt x="0" y="0"/>
                      </a:cubicBezTo>
                      <a:cubicBezTo>
                        <a:pt x="3" y="3"/>
                        <a:pt x="3" y="3"/>
                        <a:pt x="3" y="3"/>
                      </a:cubicBezTo>
                      <a:cubicBezTo>
                        <a:pt x="3" y="11"/>
                        <a:pt x="16" y="14"/>
                        <a:pt x="23" y="1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2" name="Freeform 171">
                  <a:extLst>
                    <a:ext uri="{FF2B5EF4-FFF2-40B4-BE49-F238E27FC236}">
                      <a16:creationId xmlns:a16="http://schemas.microsoft.com/office/drawing/2014/main" id="{24884C38-6698-4EE3-B92F-97BD09DB6CD1}"/>
                    </a:ext>
                  </a:extLst>
                </p:cNvPr>
                <p:cNvSpPr/>
                <p:nvPr/>
              </p:nvSpPr>
              <p:spPr bwMode="auto">
                <a:xfrm>
                  <a:off x="5394325" y="2084388"/>
                  <a:ext cx="6350" cy="6350"/>
                </a:xfrm>
                <a:custGeom>
                  <a:avLst/>
                  <a:gdLst>
                    <a:gd name="T0" fmla="*/ 8 w 8"/>
                    <a:gd name="T1" fmla="*/ 5 h 9"/>
                    <a:gd name="T2" fmla="*/ 0 w 8"/>
                    <a:gd name="T3" fmla="*/ 5 h 9"/>
                    <a:gd name="T4" fmla="*/ 4 w 8"/>
                    <a:gd name="T5" fmla="*/ 9 h 9"/>
                    <a:gd name="T6" fmla="*/ 8 w 8"/>
                    <a:gd name="T7" fmla="*/ 5 h 9"/>
                  </a:gdLst>
                  <a:ahLst/>
                  <a:cxnLst>
                    <a:cxn ang="0">
                      <a:pos x="T0" y="T1"/>
                    </a:cxn>
                    <a:cxn ang="0">
                      <a:pos x="T2" y="T3"/>
                    </a:cxn>
                    <a:cxn ang="0">
                      <a:pos x="T4" y="T5"/>
                    </a:cxn>
                    <a:cxn ang="0">
                      <a:pos x="T6" y="T7"/>
                    </a:cxn>
                  </a:cxnLst>
                  <a:rect l="0" t="0" r="r" b="b"/>
                  <a:pathLst>
                    <a:path w="8" h="9">
                      <a:moveTo>
                        <a:pt x="8" y="5"/>
                      </a:moveTo>
                      <a:cubicBezTo>
                        <a:pt x="8" y="1"/>
                        <a:pt x="0" y="0"/>
                        <a:pt x="0" y="5"/>
                      </a:cubicBezTo>
                      <a:cubicBezTo>
                        <a:pt x="0" y="8"/>
                        <a:pt x="1" y="9"/>
                        <a:pt x="4" y="9"/>
                      </a:cubicBezTo>
                      <a:cubicBezTo>
                        <a:pt x="6" y="9"/>
                        <a:pt x="8" y="7"/>
                        <a:pt x="8"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3" name="Freeform 172">
                  <a:extLst>
                    <a:ext uri="{FF2B5EF4-FFF2-40B4-BE49-F238E27FC236}">
                      <a16:creationId xmlns:a16="http://schemas.microsoft.com/office/drawing/2014/main" id="{4CDC0F93-F42F-49C9-B645-7671A90F033C}"/>
                    </a:ext>
                  </a:extLst>
                </p:cNvPr>
                <p:cNvSpPr/>
                <p:nvPr/>
              </p:nvSpPr>
              <p:spPr bwMode="auto">
                <a:xfrm>
                  <a:off x="4087813" y="2365376"/>
                  <a:ext cx="15875" cy="9525"/>
                </a:xfrm>
                <a:custGeom>
                  <a:avLst/>
                  <a:gdLst>
                    <a:gd name="T0" fmla="*/ 20 w 20"/>
                    <a:gd name="T1" fmla="*/ 9 h 11"/>
                    <a:gd name="T2" fmla="*/ 0 w 20"/>
                    <a:gd name="T3" fmla="*/ 2 h 11"/>
                    <a:gd name="T4" fmla="*/ 16 w 20"/>
                    <a:gd name="T5" fmla="*/ 11 h 11"/>
                    <a:gd name="T6" fmla="*/ 20 w 20"/>
                    <a:gd name="T7" fmla="*/ 9 h 11"/>
                  </a:gdLst>
                  <a:ahLst/>
                  <a:cxnLst>
                    <a:cxn ang="0">
                      <a:pos x="T0" y="T1"/>
                    </a:cxn>
                    <a:cxn ang="0">
                      <a:pos x="T2" y="T3"/>
                    </a:cxn>
                    <a:cxn ang="0">
                      <a:pos x="T4" y="T5"/>
                    </a:cxn>
                    <a:cxn ang="0">
                      <a:pos x="T6" y="T7"/>
                    </a:cxn>
                  </a:cxnLst>
                  <a:rect l="0" t="0" r="r" b="b"/>
                  <a:pathLst>
                    <a:path w="20" h="11">
                      <a:moveTo>
                        <a:pt x="20" y="9"/>
                      </a:moveTo>
                      <a:cubicBezTo>
                        <a:pt x="14" y="6"/>
                        <a:pt x="9" y="0"/>
                        <a:pt x="0" y="2"/>
                      </a:cubicBezTo>
                      <a:cubicBezTo>
                        <a:pt x="4" y="5"/>
                        <a:pt x="12" y="11"/>
                        <a:pt x="16" y="11"/>
                      </a:cubicBezTo>
                      <a:cubicBezTo>
                        <a:pt x="18" y="11"/>
                        <a:pt x="19" y="11"/>
                        <a:pt x="20" y="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4" name="Freeform 173">
                  <a:extLst>
                    <a:ext uri="{FF2B5EF4-FFF2-40B4-BE49-F238E27FC236}">
                      <a16:creationId xmlns:a16="http://schemas.microsoft.com/office/drawing/2014/main" id="{70AF9648-002D-4173-A97C-A145B3AE5907}"/>
                    </a:ext>
                  </a:extLst>
                </p:cNvPr>
                <p:cNvSpPr/>
                <p:nvPr/>
              </p:nvSpPr>
              <p:spPr bwMode="auto">
                <a:xfrm>
                  <a:off x="4089400" y="2393951"/>
                  <a:ext cx="12700" cy="7938"/>
                </a:xfrm>
                <a:custGeom>
                  <a:avLst/>
                  <a:gdLst>
                    <a:gd name="T0" fmla="*/ 1 w 15"/>
                    <a:gd name="T1" fmla="*/ 0 h 10"/>
                    <a:gd name="T2" fmla="*/ 0 w 15"/>
                    <a:gd name="T3" fmla="*/ 2 h 10"/>
                    <a:gd name="T4" fmla="*/ 12 w 15"/>
                    <a:gd name="T5" fmla="*/ 10 h 10"/>
                    <a:gd name="T6" fmla="*/ 15 w 15"/>
                    <a:gd name="T7" fmla="*/ 7 h 10"/>
                    <a:gd name="T8" fmla="*/ 15 w 15"/>
                    <a:gd name="T9" fmla="*/ 5 h 10"/>
                    <a:gd name="T10" fmla="*/ 7 w 15"/>
                    <a:gd name="T11" fmla="*/ 5 h 10"/>
                    <a:gd name="T12" fmla="*/ 1 w 1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1" y="0"/>
                      </a:moveTo>
                      <a:cubicBezTo>
                        <a:pt x="0" y="0"/>
                        <a:pt x="0" y="1"/>
                        <a:pt x="0" y="2"/>
                      </a:cubicBezTo>
                      <a:cubicBezTo>
                        <a:pt x="0" y="4"/>
                        <a:pt x="10" y="10"/>
                        <a:pt x="12" y="10"/>
                      </a:cubicBezTo>
                      <a:cubicBezTo>
                        <a:pt x="12" y="10"/>
                        <a:pt x="15" y="9"/>
                        <a:pt x="15" y="7"/>
                      </a:cubicBezTo>
                      <a:cubicBezTo>
                        <a:pt x="15" y="5"/>
                        <a:pt x="15" y="5"/>
                        <a:pt x="15" y="5"/>
                      </a:cubicBezTo>
                      <a:cubicBezTo>
                        <a:pt x="7" y="5"/>
                        <a:pt x="7" y="5"/>
                        <a:pt x="7" y="5"/>
                      </a:cubicBezTo>
                      <a:cubicBezTo>
                        <a:pt x="4" y="4"/>
                        <a:pt x="2" y="3"/>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5" name="Freeform 174">
                  <a:extLst>
                    <a:ext uri="{FF2B5EF4-FFF2-40B4-BE49-F238E27FC236}">
                      <a16:creationId xmlns:a16="http://schemas.microsoft.com/office/drawing/2014/main" id="{411EADEA-66F6-42C6-A601-30669BE6A040}"/>
                    </a:ext>
                  </a:extLst>
                </p:cNvPr>
                <p:cNvSpPr/>
                <p:nvPr/>
              </p:nvSpPr>
              <p:spPr bwMode="auto">
                <a:xfrm>
                  <a:off x="4108450" y="2393951"/>
                  <a:ext cx="7938" cy="11113"/>
                </a:xfrm>
                <a:custGeom>
                  <a:avLst/>
                  <a:gdLst>
                    <a:gd name="T0" fmla="*/ 11 w 11"/>
                    <a:gd name="T1" fmla="*/ 10 h 14"/>
                    <a:gd name="T2" fmla="*/ 11 w 11"/>
                    <a:gd name="T3" fmla="*/ 8 h 14"/>
                    <a:gd name="T4" fmla="*/ 8 w 11"/>
                    <a:gd name="T5" fmla="*/ 3 h 14"/>
                    <a:gd name="T6" fmla="*/ 6 w 11"/>
                    <a:gd name="T7" fmla="*/ 0 h 14"/>
                    <a:gd name="T8" fmla="*/ 0 w 11"/>
                    <a:gd name="T9" fmla="*/ 11 h 14"/>
                    <a:gd name="T10" fmla="*/ 4 w 11"/>
                    <a:gd name="T11" fmla="*/ 14 h 14"/>
                    <a:gd name="T12" fmla="*/ 11 w 11"/>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11" y="10"/>
                      </a:moveTo>
                      <a:cubicBezTo>
                        <a:pt x="11" y="8"/>
                        <a:pt x="11" y="8"/>
                        <a:pt x="11" y="8"/>
                      </a:cubicBezTo>
                      <a:cubicBezTo>
                        <a:pt x="4" y="8"/>
                        <a:pt x="8" y="6"/>
                        <a:pt x="8" y="3"/>
                      </a:cubicBezTo>
                      <a:cubicBezTo>
                        <a:pt x="8" y="2"/>
                        <a:pt x="7" y="2"/>
                        <a:pt x="6" y="0"/>
                      </a:cubicBezTo>
                      <a:cubicBezTo>
                        <a:pt x="4" y="1"/>
                        <a:pt x="0" y="9"/>
                        <a:pt x="0" y="11"/>
                      </a:cubicBezTo>
                      <a:cubicBezTo>
                        <a:pt x="0" y="13"/>
                        <a:pt x="2" y="14"/>
                        <a:pt x="4" y="14"/>
                      </a:cubicBezTo>
                      <a:cubicBezTo>
                        <a:pt x="8" y="14"/>
                        <a:pt x="11" y="12"/>
                        <a:pt x="11" y="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6" name="Freeform 175">
                  <a:extLst>
                    <a:ext uri="{FF2B5EF4-FFF2-40B4-BE49-F238E27FC236}">
                      <a16:creationId xmlns:a16="http://schemas.microsoft.com/office/drawing/2014/main" id="{E3D9FCF4-AF75-4408-AEC7-EBE28DBC60FD}"/>
                    </a:ext>
                  </a:extLst>
                </p:cNvPr>
                <p:cNvSpPr/>
                <p:nvPr/>
              </p:nvSpPr>
              <p:spPr bwMode="auto">
                <a:xfrm>
                  <a:off x="3430588" y="2263776"/>
                  <a:ext cx="11113" cy="4763"/>
                </a:xfrm>
                <a:custGeom>
                  <a:avLst/>
                  <a:gdLst>
                    <a:gd name="T0" fmla="*/ 8 w 13"/>
                    <a:gd name="T1" fmla="*/ 1 h 6"/>
                    <a:gd name="T2" fmla="*/ 4 w 13"/>
                    <a:gd name="T3" fmla="*/ 3 h 6"/>
                    <a:gd name="T4" fmla="*/ 0 w 13"/>
                    <a:gd name="T5" fmla="*/ 3 h 6"/>
                    <a:gd name="T6" fmla="*/ 4 w 13"/>
                    <a:gd name="T7" fmla="*/ 6 h 6"/>
                    <a:gd name="T8" fmla="*/ 13 w 13"/>
                    <a:gd name="T9" fmla="*/ 6 h 6"/>
                    <a:gd name="T10" fmla="*/ 8 w 13"/>
                    <a:gd name="T11" fmla="*/ 1 h 6"/>
                  </a:gdLst>
                  <a:ahLst/>
                  <a:cxnLst>
                    <a:cxn ang="0">
                      <a:pos x="T0" y="T1"/>
                    </a:cxn>
                    <a:cxn ang="0">
                      <a:pos x="T2" y="T3"/>
                    </a:cxn>
                    <a:cxn ang="0">
                      <a:pos x="T4" y="T5"/>
                    </a:cxn>
                    <a:cxn ang="0">
                      <a:pos x="T6" y="T7"/>
                    </a:cxn>
                    <a:cxn ang="0">
                      <a:pos x="T8" y="T9"/>
                    </a:cxn>
                    <a:cxn ang="0">
                      <a:pos x="T10" y="T11"/>
                    </a:cxn>
                  </a:cxnLst>
                  <a:rect l="0" t="0" r="r" b="b"/>
                  <a:pathLst>
                    <a:path w="13" h="6">
                      <a:moveTo>
                        <a:pt x="8" y="1"/>
                      </a:moveTo>
                      <a:cubicBezTo>
                        <a:pt x="6" y="1"/>
                        <a:pt x="5" y="0"/>
                        <a:pt x="4" y="3"/>
                      </a:cubicBezTo>
                      <a:cubicBezTo>
                        <a:pt x="0" y="3"/>
                        <a:pt x="0" y="3"/>
                        <a:pt x="0" y="3"/>
                      </a:cubicBezTo>
                      <a:cubicBezTo>
                        <a:pt x="1" y="4"/>
                        <a:pt x="2" y="5"/>
                        <a:pt x="4" y="6"/>
                      </a:cubicBezTo>
                      <a:cubicBezTo>
                        <a:pt x="13" y="6"/>
                        <a:pt x="13" y="6"/>
                        <a:pt x="13" y="6"/>
                      </a:cubicBezTo>
                      <a:cubicBezTo>
                        <a:pt x="12" y="3"/>
                        <a:pt x="12" y="1"/>
                        <a:pt x="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9" name="Freeform 17">
                <a:extLst>
                  <a:ext uri="{FF2B5EF4-FFF2-40B4-BE49-F238E27FC236}">
                    <a16:creationId xmlns:a16="http://schemas.microsoft.com/office/drawing/2014/main" id="{A0F04A54-C968-4A06-8423-78E8E59EF14E}"/>
                  </a:ext>
                </a:extLst>
              </p:cNvPr>
              <p:cNvSpPr/>
              <p:nvPr/>
            </p:nvSpPr>
            <p:spPr bwMode="auto">
              <a:xfrm flipH="1">
                <a:off x="8533817" y="1443710"/>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dirty="0" err="1">
                    <a:solidFill>
                      <a:srgbClr val="FFFFFF"/>
                    </a:solidFill>
                  </a:rPr>
                  <a:t>Rusia</a:t>
                </a:r>
                <a:endParaRPr kumimoji="0" lang="en-US" sz="800" b="0" i="0" u="none" strike="noStrike" kern="0" cap="none" spc="0" normalizeH="0" baseline="0" noProof="0" dirty="0">
                  <a:ln>
                    <a:noFill/>
                  </a:ln>
                  <a:solidFill>
                    <a:srgbClr val="FFFFFF"/>
                  </a:solidFill>
                  <a:effectLst/>
                  <a:uLnTx/>
                  <a:uFillTx/>
                </a:endParaRPr>
              </a:p>
            </p:txBody>
          </p:sp>
          <p:sp>
            <p:nvSpPr>
              <p:cNvPr id="20" name="Freeform 17">
                <a:extLst>
                  <a:ext uri="{FF2B5EF4-FFF2-40B4-BE49-F238E27FC236}">
                    <a16:creationId xmlns:a16="http://schemas.microsoft.com/office/drawing/2014/main" id="{FA58317B-C729-4966-980F-85D56D9404B0}"/>
                  </a:ext>
                </a:extLst>
              </p:cNvPr>
              <p:cNvSpPr/>
              <p:nvPr/>
            </p:nvSpPr>
            <p:spPr bwMode="auto">
              <a:xfrm flipH="1">
                <a:off x="10514597" y="5017095"/>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chemeClr val="accent6">
                  <a:lumMod val="75000"/>
                </a:schemeClr>
              </a:solidFill>
              <a:ln>
                <a:noFill/>
              </a:ln>
            </p:spPr>
            <p:txBody>
              <a:bodyPr vert="horz" wrap="square" lIns="91440" tIns="45720" rIns="91440" bIns="252000" numCol="1" anchor="ctr"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endParaRPr lang="en-US" sz="700" kern="0" dirty="0">
                  <a:solidFill>
                    <a:srgbClr val="FFFFFF"/>
                  </a:solidFill>
                </a:endParaRPr>
              </a:p>
            </p:txBody>
          </p:sp>
          <p:sp>
            <p:nvSpPr>
              <p:cNvPr id="21" name="Freeform 17">
                <a:extLst>
                  <a:ext uri="{FF2B5EF4-FFF2-40B4-BE49-F238E27FC236}">
                    <a16:creationId xmlns:a16="http://schemas.microsoft.com/office/drawing/2014/main" id="{5DB2CFB0-95D0-4514-92DC-447D7F6A75EB}"/>
                  </a:ext>
                </a:extLst>
              </p:cNvPr>
              <p:cNvSpPr/>
              <p:nvPr/>
            </p:nvSpPr>
            <p:spPr bwMode="auto">
              <a:xfrm flipH="1">
                <a:off x="2522412" y="1888257"/>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00B0F0"/>
              </a:solidFill>
              <a:ln>
                <a:noFill/>
              </a:ln>
            </p:spPr>
            <p:txBody>
              <a:bodyPr vert="horz" wrap="square" lIns="91440" tIns="45720" rIns="91440" bIns="252000" numCol="1" anchor="ctr"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2021</a:t>
                </a:r>
                <a:b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noProof="0" dirty="0">
                    <a:solidFill>
                      <a:srgbClr val="FFFFFF"/>
                    </a:solidFill>
                  </a:rPr>
                  <a:t>Canada</a:t>
                </a:r>
                <a:endParaRPr lang="en-US" sz="800" kern="0" dirty="0">
                  <a:solidFill>
                    <a:srgbClr val="FFFFFF"/>
                  </a:solidFill>
                </a:endParaRPr>
              </a:p>
            </p:txBody>
          </p:sp>
          <p:sp>
            <p:nvSpPr>
              <p:cNvPr id="22" name="Freeform 17">
                <a:extLst>
                  <a:ext uri="{FF2B5EF4-FFF2-40B4-BE49-F238E27FC236}">
                    <a16:creationId xmlns:a16="http://schemas.microsoft.com/office/drawing/2014/main" id="{67A464C4-2008-4427-9F55-58263C046E72}"/>
                  </a:ext>
                </a:extLst>
              </p:cNvPr>
              <p:cNvSpPr/>
              <p:nvPr/>
            </p:nvSpPr>
            <p:spPr bwMode="auto">
              <a:xfrm flipH="1">
                <a:off x="4064888" y="4678906"/>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252000" numCol="1" anchor="ctr"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2022</a:t>
                </a:r>
                <a:br>
                  <a:rPr kumimoji="0" 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noProof="0" dirty="0">
                    <a:solidFill>
                      <a:srgbClr val="FFFFFF"/>
                    </a:solidFill>
                  </a:rPr>
                  <a:t>Bolivia</a:t>
                </a:r>
                <a:endParaRPr lang="en-US" sz="800" kern="0" dirty="0">
                  <a:solidFill>
                    <a:srgbClr val="FFFFFF"/>
                  </a:solidFill>
                </a:endParaRPr>
              </a:p>
            </p:txBody>
          </p:sp>
          <p:sp>
            <p:nvSpPr>
              <p:cNvPr id="23" name="Freeform 17">
                <a:extLst>
                  <a:ext uri="{FF2B5EF4-FFF2-40B4-BE49-F238E27FC236}">
                    <a16:creationId xmlns:a16="http://schemas.microsoft.com/office/drawing/2014/main" id="{FF1DF240-F6CB-45A2-BFF2-302AC7F7866A}"/>
                  </a:ext>
                </a:extLst>
              </p:cNvPr>
              <p:cNvSpPr/>
              <p:nvPr/>
            </p:nvSpPr>
            <p:spPr bwMode="auto">
              <a:xfrm flipH="1">
                <a:off x="3815720" y="3629305"/>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0066FF"/>
              </a:solidFill>
              <a:ln>
                <a:noFill/>
              </a:ln>
            </p:spPr>
            <p:txBody>
              <a:bodyPr vert="horz" wrap="square" lIns="91440" tIns="45720" rIns="91440" bIns="252000" numCol="1" anchor="ctr"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2017</a:t>
                </a:r>
                <a:br>
                  <a:rPr kumimoji="0" lang="en-US" sz="1800" b="0" i="0" u="none" strike="noStrike" kern="0" cap="none" spc="0" normalizeH="0" baseline="0" noProof="0" dirty="0">
                    <a:ln>
                      <a:noFill/>
                    </a:ln>
                    <a:solidFill>
                      <a:srgbClr val="FFFFFF"/>
                    </a:solidFill>
                    <a:effectLst/>
                    <a:uLnTx/>
                    <a:uFillTx/>
                    <a:latin typeface="Bebas Neue" panose="020B0506020202020201" pitchFamily="34" charset="0"/>
                  </a:rPr>
                </a:br>
                <a:r>
                  <a:rPr lang="en-US" sz="800" kern="0" noProof="0" dirty="0">
                    <a:solidFill>
                      <a:srgbClr val="FFFFFF"/>
                    </a:solidFill>
                  </a:rPr>
                  <a:t>Columbia</a:t>
                </a:r>
                <a:endParaRPr lang="en-US" sz="800" kern="0" dirty="0">
                  <a:solidFill>
                    <a:srgbClr val="FFFFFF"/>
                  </a:solidFill>
                </a:endParaRPr>
              </a:p>
            </p:txBody>
          </p:sp>
          <p:sp>
            <p:nvSpPr>
              <p:cNvPr id="24" name="Freeform 17">
                <a:extLst>
                  <a:ext uri="{FF2B5EF4-FFF2-40B4-BE49-F238E27FC236}">
                    <a16:creationId xmlns:a16="http://schemas.microsoft.com/office/drawing/2014/main" id="{F323799A-EFD6-4ED3-87A5-E9113152AD9D}"/>
                  </a:ext>
                </a:extLst>
              </p:cNvPr>
              <p:cNvSpPr/>
              <p:nvPr/>
            </p:nvSpPr>
            <p:spPr bwMode="auto">
              <a:xfrm flipH="1">
                <a:off x="5873852" y="2210127"/>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002060"/>
              </a:solidFill>
              <a:ln>
                <a:noFill/>
              </a:ln>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2015</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dirty="0">
                    <a:solidFill>
                      <a:srgbClr val="FFFFFF"/>
                    </a:solidFill>
                  </a:rPr>
                  <a:t>France</a:t>
                </a:r>
              </a:p>
            </p:txBody>
          </p:sp>
          <p:sp>
            <p:nvSpPr>
              <p:cNvPr id="25" name="Freeform 17">
                <a:extLst>
                  <a:ext uri="{FF2B5EF4-FFF2-40B4-BE49-F238E27FC236}">
                    <a16:creationId xmlns:a16="http://schemas.microsoft.com/office/drawing/2014/main" id="{B1E30DC4-F44F-43B0-9C5F-342893C899A4}"/>
                  </a:ext>
                </a:extLst>
              </p:cNvPr>
              <p:cNvSpPr/>
              <p:nvPr/>
            </p:nvSpPr>
            <p:spPr bwMode="auto">
              <a:xfrm flipH="1">
                <a:off x="8325995" y="3168398"/>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2024</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noProof="0" dirty="0">
                    <a:solidFill>
                      <a:srgbClr val="FFFFFF"/>
                    </a:solidFill>
                  </a:rPr>
                  <a:t>Myanmar</a:t>
                </a:r>
                <a:endParaRPr lang="en-US" sz="800" kern="0" dirty="0">
                  <a:solidFill>
                    <a:srgbClr val="FFFFFF"/>
                  </a:solidFill>
                </a:endParaRPr>
              </a:p>
            </p:txBody>
          </p:sp>
          <p:sp>
            <p:nvSpPr>
              <p:cNvPr id="26" name="Freeform 17">
                <a:extLst>
                  <a:ext uri="{FF2B5EF4-FFF2-40B4-BE49-F238E27FC236}">
                    <a16:creationId xmlns:a16="http://schemas.microsoft.com/office/drawing/2014/main" id="{D631960F-9444-49AC-89AB-0198B5718814}"/>
                  </a:ext>
                </a:extLst>
              </p:cNvPr>
              <p:cNvSpPr/>
              <p:nvPr/>
            </p:nvSpPr>
            <p:spPr bwMode="auto">
              <a:xfrm flipH="1">
                <a:off x="6761489" y="2064270"/>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2D879E"/>
              </a:solidFill>
              <a:ln>
                <a:noFill/>
              </a:ln>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2019</a:t>
                </a:r>
                <a:b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dirty="0">
                    <a:solidFill>
                      <a:srgbClr val="FFFFFF"/>
                    </a:solidFill>
                  </a:rPr>
                  <a:t>Belarus</a:t>
                </a:r>
              </a:p>
            </p:txBody>
          </p:sp>
          <p:sp>
            <p:nvSpPr>
              <p:cNvPr id="27" name="Freeform 17">
                <a:extLst>
                  <a:ext uri="{FF2B5EF4-FFF2-40B4-BE49-F238E27FC236}">
                    <a16:creationId xmlns:a16="http://schemas.microsoft.com/office/drawing/2014/main" id="{B19B73A7-2450-4323-90D2-398BBE39DC8A}"/>
                  </a:ext>
                </a:extLst>
              </p:cNvPr>
              <p:cNvSpPr/>
              <p:nvPr/>
            </p:nvSpPr>
            <p:spPr bwMode="auto">
              <a:xfrm flipH="1">
                <a:off x="9338269" y="4672867"/>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0065B0"/>
              </a:solidFill>
              <a:ln>
                <a:noFill/>
              </a:ln>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2016</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noProof="0" dirty="0">
                    <a:solidFill>
                      <a:srgbClr val="FFFFFF"/>
                    </a:solidFill>
                  </a:rPr>
                  <a:t>Australia</a:t>
                </a:r>
                <a:endParaRPr lang="en-US" sz="800" kern="0" dirty="0">
                  <a:solidFill>
                    <a:srgbClr val="FFFFFF"/>
                  </a:solidFill>
                </a:endParaRPr>
              </a:p>
            </p:txBody>
          </p:sp>
        </p:grpSp>
        <p:sp>
          <p:nvSpPr>
            <p:cNvPr id="6" name="Freeform 17">
              <a:extLst>
                <a:ext uri="{FF2B5EF4-FFF2-40B4-BE49-F238E27FC236}">
                  <a16:creationId xmlns:a16="http://schemas.microsoft.com/office/drawing/2014/main" id="{868FDAA2-614D-4651-A33E-A4937794061A}"/>
                </a:ext>
              </a:extLst>
            </p:cNvPr>
            <p:cNvSpPr/>
            <p:nvPr/>
          </p:nvSpPr>
          <p:spPr bwMode="auto">
            <a:xfrm flipH="1">
              <a:off x="2968547" y="2560196"/>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ctr"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dirty="0">
                  <a:solidFill>
                    <a:srgbClr val="FFFFFF"/>
                  </a:solidFill>
                </a:rPr>
                <a:t>USA</a:t>
              </a:r>
              <a:endParaRPr kumimoji="0" lang="en-US" sz="800" b="0" i="0" u="none" strike="noStrike" kern="0" cap="none" spc="0" normalizeH="0" baseline="0" noProof="0" dirty="0">
                <a:ln>
                  <a:noFill/>
                </a:ln>
                <a:solidFill>
                  <a:srgbClr val="FFFFFF"/>
                </a:solidFill>
                <a:effectLst/>
                <a:uLnTx/>
                <a:uFillTx/>
              </a:endParaRPr>
            </a:p>
          </p:txBody>
        </p:sp>
        <p:sp>
          <p:nvSpPr>
            <p:cNvPr id="7" name="Freeform 17">
              <a:extLst>
                <a:ext uri="{FF2B5EF4-FFF2-40B4-BE49-F238E27FC236}">
                  <a16:creationId xmlns:a16="http://schemas.microsoft.com/office/drawing/2014/main" id="{BE7AC94D-56AA-44C1-8C5C-9602530FEA83}"/>
                </a:ext>
              </a:extLst>
            </p:cNvPr>
            <p:cNvSpPr/>
            <p:nvPr/>
          </p:nvSpPr>
          <p:spPr bwMode="auto">
            <a:xfrm flipH="1">
              <a:off x="8452462" y="2135727"/>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dirty="0">
                  <a:solidFill>
                    <a:srgbClr val="FFFFFF"/>
                  </a:solidFill>
                </a:rPr>
                <a:t>China</a:t>
              </a:r>
              <a:endParaRPr kumimoji="0" lang="en-US" sz="800" b="0" i="0" u="none" strike="noStrike" kern="0" cap="none" spc="0" normalizeH="0" baseline="0" noProof="0" dirty="0">
                <a:ln>
                  <a:noFill/>
                </a:ln>
                <a:solidFill>
                  <a:srgbClr val="FFFFFF"/>
                </a:solidFill>
                <a:effectLst/>
                <a:uLnTx/>
                <a:uFillTx/>
              </a:endParaRPr>
            </a:p>
          </p:txBody>
        </p:sp>
        <p:sp>
          <p:nvSpPr>
            <p:cNvPr id="8" name="Freeform 17">
              <a:extLst>
                <a:ext uri="{FF2B5EF4-FFF2-40B4-BE49-F238E27FC236}">
                  <a16:creationId xmlns:a16="http://schemas.microsoft.com/office/drawing/2014/main" id="{D40947D0-BEF6-459A-942D-22E057159F9C}"/>
                </a:ext>
              </a:extLst>
            </p:cNvPr>
            <p:cNvSpPr/>
            <p:nvPr/>
          </p:nvSpPr>
          <p:spPr bwMode="auto">
            <a:xfrm flipH="1">
              <a:off x="5721149" y="3674387"/>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ctr"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dirty="0">
                  <a:solidFill>
                    <a:srgbClr val="FFFFFF"/>
                  </a:solidFill>
                </a:rPr>
                <a:t>Ghana</a:t>
              </a:r>
              <a:endParaRPr kumimoji="0" lang="en-US" sz="800" b="0" i="0" u="none" strike="noStrike" kern="0" cap="none" spc="0" normalizeH="0" baseline="0" noProof="0" dirty="0">
                <a:ln>
                  <a:noFill/>
                </a:ln>
                <a:solidFill>
                  <a:srgbClr val="FFFFFF"/>
                </a:solidFill>
                <a:effectLst/>
                <a:uLnTx/>
                <a:uFillTx/>
              </a:endParaRPr>
            </a:p>
          </p:txBody>
        </p:sp>
        <p:sp>
          <p:nvSpPr>
            <p:cNvPr id="9" name="Freeform 17">
              <a:extLst>
                <a:ext uri="{FF2B5EF4-FFF2-40B4-BE49-F238E27FC236}">
                  <a16:creationId xmlns:a16="http://schemas.microsoft.com/office/drawing/2014/main" id="{62BFCC79-2EA3-4C17-873D-95C2EA2B204B}"/>
                </a:ext>
              </a:extLst>
            </p:cNvPr>
            <p:cNvSpPr/>
            <p:nvPr/>
          </p:nvSpPr>
          <p:spPr bwMode="auto">
            <a:xfrm flipH="1">
              <a:off x="9538644" y="2559005"/>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noProof="0" dirty="0" err="1">
                  <a:solidFill>
                    <a:srgbClr val="FFFFFF"/>
                  </a:solidFill>
                </a:rPr>
                <a:t>Jepun</a:t>
              </a:r>
              <a:endParaRPr kumimoji="0" lang="en-US" sz="800" b="0" i="0" u="none" strike="noStrike" kern="0" cap="none" spc="0" normalizeH="0" baseline="0" noProof="0" dirty="0">
                <a:ln>
                  <a:noFill/>
                </a:ln>
                <a:solidFill>
                  <a:srgbClr val="FFFFFF"/>
                </a:solidFill>
                <a:effectLst/>
                <a:uLnTx/>
                <a:uFillTx/>
              </a:endParaRPr>
            </a:p>
          </p:txBody>
        </p:sp>
        <p:sp>
          <p:nvSpPr>
            <p:cNvPr id="10" name="Freeform 17">
              <a:extLst>
                <a:ext uri="{FF2B5EF4-FFF2-40B4-BE49-F238E27FC236}">
                  <a16:creationId xmlns:a16="http://schemas.microsoft.com/office/drawing/2014/main" id="{8D5EEDE5-5C27-4A85-A69A-E8DDFD9EDC18}"/>
                </a:ext>
              </a:extLst>
            </p:cNvPr>
            <p:cNvSpPr/>
            <p:nvPr/>
          </p:nvSpPr>
          <p:spPr bwMode="auto">
            <a:xfrm flipH="1">
              <a:off x="3101844" y="3204403"/>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ctr"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noProof="0" dirty="0">
                  <a:solidFill>
                    <a:srgbClr val="FFFFFF"/>
                  </a:solidFill>
                </a:rPr>
                <a:t>Mexico</a:t>
              </a:r>
              <a:endParaRPr kumimoji="0" lang="en-US" sz="800" b="0" i="0" u="none" strike="noStrike" kern="0" cap="none" spc="0" normalizeH="0" baseline="0" noProof="0" dirty="0">
                <a:ln>
                  <a:noFill/>
                </a:ln>
                <a:solidFill>
                  <a:srgbClr val="FFFFFF"/>
                </a:solidFill>
                <a:effectLst/>
                <a:uLnTx/>
                <a:uFillTx/>
              </a:endParaRPr>
            </a:p>
          </p:txBody>
        </p:sp>
        <p:sp>
          <p:nvSpPr>
            <p:cNvPr id="11" name="Freeform 17">
              <a:extLst>
                <a:ext uri="{FF2B5EF4-FFF2-40B4-BE49-F238E27FC236}">
                  <a16:creationId xmlns:a16="http://schemas.microsoft.com/office/drawing/2014/main" id="{6080FE8C-3092-4EF0-8BB2-98B83F56EB98}"/>
                </a:ext>
              </a:extLst>
            </p:cNvPr>
            <p:cNvSpPr/>
            <p:nvPr/>
          </p:nvSpPr>
          <p:spPr bwMode="auto">
            <a:xfrm flipH="1">
              <a:off x="8518776" y="3706614"/>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noProof="0" dirty="0">
                  <a:solidFill>
                    <a:srgbClr val="FFFFFF"/>
                  </a:solidFill>
                </a:rPr>
                <a:t>Malaysia</a:t>
              </a:r>
              <a:endParaRPr kumimoji="0" lang="en-US" sz="800" b="0" i="0" u="none" strike="noStrike" kern="0" cap="none" spc="0" normalizeH="0" baseline="0" noProof="0" dirty="0">
                <a:ln>
                  <a:noFill/>
                </a:ln>
                <a:solidFill>
                  <a:srgbClr val="FFFFFF"/>
                </a:solidFill>
                <a:effectLst/>
                <a:uLnTx/>
                <a:uFillTx/>
              </a:endParaRPr>
            </a:p>
          </p:txBody>
        </p:sp>
        <p:sp>
          <p:nvSpPr>
            <p:cNvPr id="12" name="Freeform 17">
              <a:extLst>
                <a:ext uri="{FF2B5EF4-FFF2-40B4-BE49-F238E27FC236}">
                  <a16:creationId xmlns:a16="http://schemas.microsoft.com/office/drawing/2014/main" id="{5FD667DB-F81C-4D49-9DF4-A5486B52F86E}"/>
                </a:ext>
              </a:extLst>
            </p:cNvPr>
            <p:cNvSpPr/>
            <p:nvPr/>
          </p:nvSpPr>
          <p:spPr bwMode="auto">
            <a:xfrm flipH="1">
              <a:off x="6818501" y="2898388"/>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700" kern="0" dirty="0">
                  <a:solidFill>
                    <a:srgbClr val="FFFFFF"/>
                  </a:solidFill>
                  <a:cs typeface="Arial" panose="020B0604020202020204" pitchFamily="34" charset="0"/>
                </a:rPr>
                <a:t>Arab Saudi</a:t>
              </a:r>
              <a:endParaRPr kumimoji="0" lang="en-US" sz="700" b="0"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13" name="Rectangle 12">
              <a:extLst>
                <a:ext uri="{FF2B5EF4-FFF2-40B4-BE49-F238E27FC236}">
                  <a16:creationId xmlns:a16="http://schemas.microsoft.com/office/drawing/2014/main" id="{E1A6CA8F-964B-44BB-825C-9C1452FD89D6}"/>
                </a:ext>
              </a:extLst>
            </p:cNvPr>
            <p:cNvSpPr/>
            <p:nvPr/>
          </p:nvSpPr>
          <p:spPr>
            <a:xfrm>
              <a:off x="10478081" y="4983664"/>
              <a:ext cx="722416" cy="507831"/>
            </a:xfrm>
            <a:prstGeom prst="rect">
              <a:avLst/>
            </a:prstGeom>
          </p:spPr>
          <p:txBody>
            <a:bodyPr wrap="square">
              <a:spAutoFit/>
            </a:bodyPr>
            <a:lstStyle/>
            <a:p>
              <a:pPr lvl="0" algn="ctr">
                <a:lnSpc>
                  <a:spcPct val="90000"/>
                </a:lnSpc>
                <a:spcAft>
                  <a:spcPts val="1000"/>
                </a:spcAft>
                <a:defRPr/>
              </a:pPr>
              <a:r>
                <a:rPr lang="en-US" sz="1400" kern="0" dirty="0">
                  <a:solidFill>
                    <a:schemeClr val="bg1"/>
                  </a:solidFill>
                  <a:latin typeface="Arial" panose="020B0604020202020204" pitchFamily="34" charset="0"/>
                  <a:cs typeface="Arial" panose="020B0604020202020204" pitchFamily="34" charset="0"/>
                </a:rPr>
                <a:t>2018</a:t>
              </a:r>
              <a:br>
                <a:rPr lang="en-US" sz="1400" kern="0" dirty="0">
                  <a:solidFill>
                    <a:schemeClr val="bg1"/>
                  </a:solidFill>
                  <a:latin typeface="Arial" panose="020B0604020202020204" pitchFamily="34" charset="0"/>
                  <a:cs typeface="Arial" panose="020B0604020202020204" pitchFamily="34" charset="0"/>
                </a:rPr>
              </a:br>
              <a:r>
                <a:rPr lang="en-US" sz="800" kern="0" dirty="0">
                  <a:solidFill>
                    <a:schemeClr val="bg1"/>
                  </a:solidFill>
                </a:rPr>
                <a:t>New Zealand</a:t>
              </a:r>
            </a:p>
          </p:txBody>
        </p:sp>
        <p:sp>
          <p:nvSpPr>
            <p:cNvPr id="15" name="Freeform 17">
              <a:extLst>
                <a:ext uri="{FF2B5EF4-FFF2-40B4-BE49-F238E27FC236}">
                  <a16:creationId xmlns:a16="http://schemas.microsoft.com/office/drawing/2014/main" id="{844E65E1-7FAA-432C-A405-5B3AA1EFEDCA}"/>
                </a:ext>
              </a:extLst>
            </p:cNvPr>
            <p:cNvSpPr/>
            <p:nvPr/>
          </p:nvSpPr>
          <p:spPr bwMode="auto">
            <a:xfrm flipH="1">
              <a:off x="6498091" y="4381300"/>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ctr"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noProof="0" dirty="0">
                  <a:solidFill>
                    <a:srgbClr val="FFFFFF"/>
                  </a:solidFill>
                </a:rPr>
                <a:t>Zambia</a:t>
              </a:r>
              <a:endParaRPr kumimoji="0" lang="en-US" sz="800" b="0" i="0" u="none" strike="noStrike" kern="0" cap="none" spc="0" normalizeH="0" baseline="0" noProof="0" dirty="0">
                <a:ln>
                  <a:noFill/>
                </a:ln>
                <a:solidFill>
                  <a:srgbClr val="FFFFFF"/>
                </a:solidFill>
                <a:effectLst/>
                <a:uLnTx/>
                <a:uFillTx/>
              </a:endParaRPr>
            </a:p>
          </p:txBody>
        </p:sp>
        <p:sp>
          <p:nvSpPr>
            <p:cNvPr id="16" name="Freeform 17">
              <a:extLst>
                <a:ext uri="{FF2B5EF4-FFF2-40B4-BE49-F238E27FC236}">
                  <a16:creationId xmlns:a16="http://schemas.microsoft.com/office/drawing/2014/main" id="{83F4409B-BAA9-41E4-88FC-41BF92B981B1}"/>
                </a:ext>
              </a:extLst>
            </p:cNvPr>
            <p:cNvSpPr/>
            <p:nvPr/>
          </p:nvSpPr>
          <p:spPr bwMode="auto">
            <a:xfrm flipH="1">
              <a:off x="7297757" y="3205412"/>
              <a:ext cx="612000" cy="504000"/>
            </a:xfrm>
            <a:custGeom>
              <a:avLst/>
              <a:gdLst>
                <a:gd name="T0" fmla="*/ 0 w 328"/>
                <a:gd name="T1" fmla="*/ 0 h 407"/>
                <a:gd name="T2" fmla="*/ 0 w 328"/>
                <a:gd name="T3" fmla="*/ 331 h 407"/>
                <a:gd name="T4" fmla="*/ 250 w 328"/>
                <a:gd name="T5" fmla="*/ 331 h 407"/>
                <a:gd name="T6" fmla="*/ 328 w 328"/>
                <a:gd name="T7" fmla="*/ 407 h 407"/>
                <a:gd name="T8" fmla="*/ 328 w 328"/>
                <a:gd name="T9" fmla="*/ 331 h 407"/>
                <a:gd name="T10" fmla="*/ 328 w 328"/>
                <a:gd name="T11" fmla="*/ 189 h 407"/>
                <a:gd name="T12" fmla="*/ 328 w 328"/>
                <a:gd name="T13" fmla="*/ 0 h 407"/>
                <a:gd name="T14" fmla="*/ 0 w 32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407">
                  <a:moveTo>
                    <a:pt x="0" y="0"/>
                  </a:moveTo>
                  <a:lnTo>
                    <a:pt x="0" y="331"/>
                  </a:lnTo>
                  <a:lnTo>
                    <a:pt x="250" y="331"/>
                  </a:lnTo>
                  <a:lnTo>
                    <a:pt x="328" y="407"/>
                  </a:lnTo>
                  <a:lnTo>
                    <a:pt x="328" y="331"/>
                  </a:lnTo>
                  <a:lnTo>
                    <a:pt x="328" y="189"/>
                  </a:lnTo>
                  <a:lnTo>
                    <a:pt x="328" y="0"/>
                  </a:lnTo>
                  <a:lnTo>
                    <a:pt x="0" y="0"/>
                  </a:lnTo>
                  <a:close/>
                </a:path>
              </a:pathLst>
            </a:custGeom>
            <a:solidFill>
              <a:srgbClr val="6666FF"/>
            </a:solidFill>
            <a:ln>
              <a:noFill/>
            </a:ln>
          </p:spPr>
          <p:txBody>
            <a:bodyPr vert="horz" wrap="square" lIns="91440" tIns="45720" rIns="91440" bIns="252000" numCol="1" anchor="t" anchorCtr="0" compatLnSpc="1"/>
            <a:lstStyle/>
            <a:p>
              <a:pPr marL="0" marR="0" lvl="0" indent="0" algn="ctr" defTabSz="914400" eaLnBrk="1" fontAlgn="auto" latinLnBrk="0" hangingPunct="1">
                <a:lnSpc>
                  <a:spcPct val="90000"/>
                </a:lnSpc>
                <a:spcBef>
                  <a:spcPts val="0"/>
                </a:spcBef>
                <a:spcAft>
                  <a:spcPts val="1000"/>
                </a:spcAft>
                <a:buClrTx/>
                <a:buSzTx/>
                <a:buFontTx/>
                <a:buNone/>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2020</a:t>
              </a:r>
              <a:br>
                <a:rPr kumimoji="0" 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en-US" sz="800" kern="0" noProof="0" dirty="0">
                  <a:solidFill>
                    <a:srgbClr val="FFFFFF"/>
                  </a:solidFill>
                </a:rPr>
                <a:t>Oman</a:t>
              </a:r>
              <a:endParaRPr kumimoji="0" lang="en-US" sz="800" b="0" i="0" u="none" strike="noStrike" kern="0" cap="none" spc="0" normalizeH="0" baseline="0" noProof="0" dirty="0">
                <a:ln>
                  <a:noFill/>
                </a:ln>
                <a:solidFill>
                  <a:srgbClr val="FFFFFF"/>
                </a:solidFill>
                <a:effectLst/>
                <a:uLnTx/>
                <a:uFillTx/>
              </a:endParaRPr>
            </a:p>
          </p:txBody>
        </p:sp>
      </p:grpSp>
    </p:spTree>
    <p:extLst>
      <p:ext uri="{BB962C8B-B14F-4D97-AF65-F5344CB8AC3E}">
        <p14:creationId xmlns:p14="http://schemas.microsoft.com/office/powerpoint/2010/main" val="414292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i="1" dirty="0">
                <a:solidFill>
                  <a:srgbClr val="2A748C"/>
                </a:solidFill>
                <a:latin typeface="Impact"/>
                <a:cs typeface="Impact"/>
              </a:rPr>
              <a:t>OVERVIEW</a:t>
            </a:r>
            <a:r>
              <a:rPr lang="en-US" sz="3600" dirty="0">
                <a:solidFill>
                  <a:srgbClr val="2A748C"/>
                </a:solidFill>
                <a:latin typeface="Impact"/>
                <a:cs typeface="Impact"/>
              </a:rPr>
              <a:t>  BANCI 2010 &amp; 2020</a:t>
            </a:r>
          </a:p>
        </p:txBody>
      </p:sp>
      <p:grpSp>
        <p:nvGrpSpPr>
          <p:cNvPr id="4" name="Group 3">
            <a:extLst>
              <a:ext uri="{FF2B5EF4-FFF2-40B4-BE49-F238E27FC236}">
                <a16:creationId xmlns:a16="http://schemas.microsoft.com/office/drawing/2014/main" id="{B53ECA79-67B4-41B4-AA90-C55D1C51BB17}"/>
              </a:ext>
            </a:extLst>
          </p:cNvPr>
          <p:cNvGrpSpPr/>
          <p:nvPr/>
        </p:nvGrpSpPr>
        <p:grpSpPr>
          <a:xfrm>
            <a:off x="609598" y="724023"/>
            <a:ext cx="10972802" cy="5676777"/>
            <a:chOff x="-2" y="565724"/>
            <a:chExt cx="9144002" cy="4730647"/>
          </a:xfrm>
        </p:grpSpPr>
        <p:sp>
          <p:nvSpPr>
            <p:cNvPr id="5" name="Text Placeholder 4">
              <a:extLst>
                <a:ext uri="{FF2B5EF4-FFF2-40B4-BE49-F238E27FC236}">
                  <a16:creationId xmlns:a16="http://schemas.microsoft.com/office/drawing/2014/main" id="{6575F4C3-C586-45F2-A0A9-255931CE4E8E}"/>
                </a:ext>
              </a:extLst>
            </p:cNvPr>
            <p:cNvSpPr txBox="1">
              <a:spLocks/>
            </p:cNvSpPr>
            <p:nvPr/>
          </p:nvSpPr>
          <p:spPr bwMode="auto">
            <a:xfrm>
              <a:off x="6857997" y="581112"/>
              <a:ext cx="2286001" cy="5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3360" b="1" dirty="0">
                  <a:solidFill>
                    <a:schemeClr val="accent2">
                      <a:lumMod val="75000"/>
                    </a:schemeClr>
                  </a:solidFill>
                  <a:latin typeface="Tw Cen MT Condensed"/>
                  <a:cs typeface="Tw Cen MT Condensed"/>
                </a:rPr>
                <a:t> UNJURAN 2020</a:t>
              </a:r>
            </a:p>
          </p:txBody>
        </p:sp>
        <p:sp>
          <p:nvSpPr>
            <p:cNvPr id="6" name="TextBox 5">
              <a:extLst>
                <a:ext uri="{FF2B5EF4-FFF2-40B4-BE49-F238E27FC236}">
                  <a16:creationId xmlns:a16="http://schemas.microsoft.com/office/drawing/2014/main" id="{4128E6E4-9162-462C-AE0F-FDFE97B67817}"/>
                </a:ext>
              </a:extLst>
            </p:cNvPr>
            <p:cNvSpPr txBox="1"/>
            <p:nvPr/>
          </p:nvSpPr>
          <p:spPr>
            <a:xfrm>
              <a:off x="2286000" y="565724"/>
              <a:ext cx="2285999" cy="507832"/>
            </a:xfrm>
            <a:prstGeom prst="rect">
              <a:avLst/>
            </a:prstGeom>
            <a:noFill/>
          </p:spPr>
          <p:txBody>
            <a:bodyPr wrap="square" rtlCol="0">
              <a:spAutoFit/>
            </a:bodyPr>
            <a:lstStyle/>
            <a:p>
              <a:pPr algn="ctr"/>
              <a:r>
                <a:rPr lang="en-US" sz="3360" b="1" dirty="0">
                  <a:solidFill>
                    <a:srgbClr val="A12019"/>
                  </a:solidFill>
                  <a:latin typeface="Tw Cen MT Condensed"/>
                  <a:cs typeface="Tw Cen MT Condensed"/>
                </a:rPr>
                <a:t>BANCI 2010</a:t>
              </a:r>
            </a:p>
          </p:txBody>
        </p:sp>
        <p:sp>
          <p:nvSpPr>
            <p:cNvPr id="7" name="Rectangle 6">
              <a:extLst>
                <a:ext uri="{FF2B5EF4-FFF2-40B4-BE49-F238E27FC236}">
                  <a16:creationId xmlns:a16="http://schemas.microsoft.com/office/drawing/2014/main" id="{224C1BDB-8EDC-4492-BF17-92D012ADE317}"/>
                </a:ext>
              </a:extLst>
            </p:cNvPr>
            <p:cNvSpPr/>
            <p:nvPr/>
          </p:nvSpPr>
          <p:spPr>
            <a:xfrm>
              <a:off x="2285999" y="1023094"/>
              <a:ext cx="2285999" cy="609850"/>
            </a:xfrm>
            <a:prstGeom prst="rect">
              <a:avLst/>
            </a:prstGeom>
            <a:solidFill>
              <a:srgbClr val="FCDCD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 name="Rectangle 7">
              <a:extLst>
                <a:ext uri="{FF2B5EF4-FFF2-40B4-BE49-F238E27FC236}">
                  <a16:creationId xmlns:a16="http://schemas.microsoft.com/office/drawing/2014/main" id="{B55553E2-21DA-4BE9-88D5-F7F9B26C609B}"/>
                </a:ext>
              </a:extLst>
            </p:cNvPr>
            <p:cNvSpPr/>
            <p:nvPr/>
          </p:nvSpPr>
          <p:spPr>
            <a:xfrm>
              <a:off x="2285999" y="1632944"/>
              <a:ext cx="2285999" cy="609850"/>
            </a:xfrm>
            <a:prstGeom prst="rect">
              <a:avLst/>
            </a:prstGeom>
            <a:solidFill>
              <a:srgbClr val="FFB3B3"/>
            </a:solidFill>
            <a:ln>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9" name="Rectangle 8">
              <a:extLst>
                <a:ext uri="{FF2B5EF4-FFF2-40B4-BE49-F238E27FC236}">
                  <a16:creationId xmlns:a16="http://schemas.microsoft.com/office/drawing/2014/main" id="{3129B5F1-1BE7-4D14-A200-68E956D096FB}"/>
                </a:ext>
              </a:extLst>
            </p:cNvPr>
            <p:cNvSpPr/>
            <p:nvPr/>
          </p:nvSpPr>
          <p:spPr>
            <a:xfrm>
              <a:off x="2285998" y="2242794"/>
              <a:ext cx="2285999" cy="609850"/>
            </a:xfrm>
            <a:prstGeom prst="rect">
              <a:avLst/>
            </a:prstGeom>
            <a:solidFill>
              <a:srgbClr val="FCDCD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0" name="Rectangle 9">
              <a:extLst>
                <a:ext uri="{FF2B5EF4-FFF2-40B4-BE49-F238E27FC236}">
                  <a16:creationId xmlns:a16="http://schemas.microsoft.com/office/drawing/2014/main" id="{60F8E3FA-850F-4578-B383-7BBFA65EBC93}"/>
                </a:ext>
              </a:extLst>
            </p:cNvPr>
            <p:cNvSpPr/>
            <p:nvPr/>
          </p:nvSpPr>
          <p:spPr>
            <a:xfrm>
              <a:off x="2285999" y="2852645"/>
              <a:ext cx="2285999" cy="609850"/>
            </a:xfrm>
            <a:prstGeom prst="rect">
              <a:avLst/>
            </a:prstGeom>
            <a:solidFill>
              <a:srgbClr val="FFB3B3"/>
            </a:solidFill>
            <a:ln>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11" name="Rectangle 10">
              <a:extLst>
                <a:ext uri="{FF2B5EF4-FFF2-40B4-BE49-F238E27FC236}">
                  <a16:creationId xmlns:a16="http://schemas.microsoft.com/office/drawing/2014/main" id="{8970A2AF-1B1B-474D-A91B-E3AA3E1393AE}"/>
                </a:ext>
              </a:extLst>
            </p:cNvPr>
            <p:cNvSpPr/>
            <p:nvPr/>
          </p:nvSpPr>
          <p:spPr>
            <a:xfrm>
              <a:off x="2285999" y="3462494"/>
              <a:ext cx="2285999" cy="609850"/>
            </a:xfrm>
            <a:prstGeom prst="rect">
              <a:avLst/>
            </a:prstGeom>
            <a:solidFill>
              <a:srgbClr val="FCDCD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2" name="Rectangle 11">
              <a:extLst>
                <a:ext uri="{FF2B5EF4-FFF2-40B4-BE49-F238E27FC236}">
                  <a16:creationId xmlns:a16="http://schemas.microsoft.com/office/drawing/2014/main" id="{7F1D7E05-6BCE-4D91-A167-CA27AAE24538}"/>
                </a:ext>
              </a:extLst>
            </p:cNvPr>
            <p:cNvSpPr/>
            <p:nvPr/>
          </p:nvSpPr>
          <p:spPr>
            <a:xfrm>
              <a:off x="2285998" y="4072346"/>
              <a:ext cx="2285999" cy="609850"/>
            </a:xfrm>
            <a:prstGeom prst="rect">
              <a:avLst/>
            </a:prstGeom>
            <a:solidFill>
              <a:srgbClr val="FFB3B3"/>
            </a:solidFill>
            <a:ln>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3" name="Rectangle 12">
              <a:extLst>
                <a:ext uri="{FF2B5EF4-FFF2-40B4-BE49-F238E27FC236}">
                  <a16:creationId xmlns:a16="http://schemas.microsoft.com/office/drawing/2014/main" id="{93142D10-B8B0-45B4-8186-CF6B9DCA9EB8}"/>
                </a:ext>
              </a:extLst>
            </p:cNvPr>
            <p:cNvSpPr/>
            <p:nvPr/>
          </p:nvSpPr>
          <p:spPr>
            <a:xfrm>
              <a:off x="0" y="4686521"/>
              <a:ext cx="2285999" cy="609850"/>
            </a:xfrm>
            <a:prstGeom prst="rect">
              <a:avLst/>
            </a:prstGeom>
            <a:solidFill>
              <a:srgbClr val="D9EACD"/>
            </a:solidFill>
            <a:ln>
              <a:solidFill>
                <a:srgbClr val="D9EA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b="1" dirty="0">
                  <a:solidFill>
                    <a:srgbClr val="3F423D"/>
                  </a:solidFill>
                  <a:latin typeface="Tw Cen MT Condensed"/>
                  <a:cs typeface="Tw Cen MT Condensed"/>
                </a:rPr>
                <a:t>BLOK PENTADBIRAN</a:t>
              </a:r>
            </a:p>
          </p:txBody>
        </p:sp>
        <p:sp>
          <p:nvSpPr>
            <p:cNvPr id="14" name="Rectangle 13">
              <a:extLst>
                <a:ext uri="{FF2B5EF4-FFF2-40B4-BE49-F238E27FC236}">
                  <a16:creationId xmlns:a16="http://schemas.microsoft.com/office/drawing/2014/main" id="{ED71003A-BDBF-4A3B-838B-A9488BFCD047}"/>
                </a:ext>
              </a:extLst>
            </p:cNvPr>
            <p:cNvSpPr/>
            <p:nvPr/>
          </p:nvSpPr>
          <p:spPr>
            <a:xfrm>
              <a:off x="2286000" y="4686521"/>
              <a:ext cx="2285999" cy="609850"/>
            </a:xfrm>
            <a:prstGeom prst="rect">
              <a:avLst/>
            </a:prstGeom>
            <a:solidFill>
              <a:srgbClr val="FCDCD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5" name="Rectangle 14">
              <a:extLst>
                <a:ext uri="{FF2B5EF4-FFF2-40B4-BE49-F238E27FC236}">
                  <a16:creationId xmlns:a16="http://schemas.microsoft.com/office/drawing/2014/main" id="{A20B4CAC-C17D-47AE-A227-95F2A704EBC7}"/>
                </a:ext>
              </a:extLst>
            </p:cNvPr>
            <p:cNvSpPr/>
            <p:nvPr/>
          </p:nvSpPr>
          <p:spPr>
            <a:xfrm>
              <a:off x="4572000" y="4686521"/>
              <a:ext cx="2285999" cy="609850"/>
            </a:xfrm>
            <a:prstGeom prst="rect">
              <a:avLst/>
            </a:prstGeom>
            <a:solidFill>
              <a:srgbClr val="C2E4E3"/>
            </a:solidFill>
            <a:ln>
              <a:solidFill>
                <a:srgbClr val="C2E4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85,289 BP</a:t>
              </a:r>
            </a:p>
          </p:txBody>
        </p:sp>
        <p:sp>
          <p:nvSpPr>
            <p:cNvPr id="16" name="Rectangle 15">
              <a:extLst>
                <a:ext uri="{FF2B5EF4-FFF2-40B4-BE49-F238E27FC236}">
                  <a16:creationId xmlns:a16="http://schemas.microsoft.com/office/drawing/2014/main" id="{BE3CEA5A-1AC2-4EA8-BB77-D6D98BBDD55B}"/>
                </a:ext>
              </a:extLst>
            </p:cNvPr>
            <p:cNvSpPr/>
            <p:nvPr/>
          </p:nvSpPr>
          <p:spPr>
            <a:xfrm>
              <a:off x="6858001" y="4686521"/>
              <a:ext cx="2285999" cy="60985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103,524 BP</a:t>
              </a:r>
            </a:p>
          </p:txBody>
        </p:sp>
        <p:sp>
          <p:nvSpPr>
            <p:cNvPr id="17" name="TextBox 34">
              <a:extLst>
                <a:ext uri="{FF2B5EF4-FFF2-40B4-BE49-F238E27FC236}">
                  <a16:creationId xmlns:a16="http://schemas.microsoft.com/office/drawing/2014/main" id="{2B5C671D-BE91-4CE2-A440-8AC3379C5A22}"/>
                </a:ext>
              </a:extLst>
            </p:cNvPr>
            <p:cNvSpPr txBox="1">
              <a:spLocks noChangeArrowheads="1"/>
            </p:cNvSpPr>
            <p:nvPr/>
          </p:nvSpPr>
          <p:spPr bwMode="auto">
            <a:xfrm>
              <a:off x="2817016" y="1156086"/>
              <a:ext cx="122396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2400" b="1" dirty="0">
                  <a:solidFill>
                    <a:srgbClr val="0070C0"/>
                  </a:solidFill>
                  <a:latin typeface="Tw Cen MT Condensed"/>
                  <a:cs typeface="Tw Cen MT Condensed"/>
                </a:rPr>
                <a:t>27.5 JUTA</a:t>
              </a:r>
            </a:p>
          </p:txBody>
        </p:sp>
        <p:sp>
          <p:nvSpPr>
            <p:cNvPr id="18" name="TextBox 37">
              <a:extLst>
                <a:ext uri="{FF2B5EF4-FFF2-40B4-BE49-F238E27FC236}">
                  <a16:creationId xmlns:a16="http://schemas.microsoft.com/office/drawing/2014/main" id="{180A6E5F-C373-4B2B-B6AC-97773968C0AD}"/>
                </a:ext>
              </a:extLst>
            </p:cNvPr>
            <p:cNvSpPr txBox="1">
              <a:spLocks noChangeArrowheads="1"/>
            </p:cNvSpPr>
            <p:nvPr/>
          </p:nvSpPr>
          <p:spPr bwMode="auto">
            <a:xfrm>
              <a:off x="2817016" y="1737030"/>
              <a:ext cx="11271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2400" b="1" dirty="0">
                  <a:solidFill>
                    <a:srgbClr val="0070C0"/>
                  </a:solidFill>
                  <a:latin typeface="Tw Cen MT Condensed"/>
                  <a:cs typeface="Tw Cen MT Condensed"/>
                </a:rPr>
                <a:t>7.3 JUTA</a:t>
              </a:r>
              <a:r>
                <a:rPr lang="en-US" sz="2400" b="1" dirty="0">
                  <a:solidFill>
                    <a:srgbClr val="002060"/>
                  </a:solidFill>
                  <a:latin typeface="Tw Cen MT Condensed"/>
                  <a:cs typeface="Tw Cen MT Condensed"/>
                </a:rPr>
                <a:t> </a:t>
              </a:r>
            </a:p>
          </p:txBody>
        </p:sp>
        <p:sp>
          <p:nvSpPr>
            <p:cNvPr id="19" name="TextBox 39">
              <a:extLst>
                <a:ext uri="{FF2B5EF4-FFF2-40B4-BE49-F238E27FC236}">
                  <a16:creationId xmlns:a16="http://schemas.microsoft.com/office/drawing/2014/main" id="{0514D0D3-0DD6-41F6-9FCB-41A3DD126D1A}"/>
                </a:ext>
              </a:extLst>
            </p:cNvPr>
            <p:cNvSpPr txBox="1">
              <a:spLocks noChangeArrowheads="1"/>
            </p:cNvSpPr>
            <p:nvPr/>
          </p:nvSpPr>
          <p:spPr bwMode="auto">
            <a:xfrm>
              <a:off x="2817016" y="2976883"/>
              <a:ext cx="122396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2400" b="1" dirty="0">
                  <a:solidFill>
                    <a:srgbClr val="0070C0"/>
                  </a:solidFill>
                  <a:latin typeface="Tw Cen MT Condensed"/>
                  <a:cs typeface="Tw Cen MT Condensed"/>
                </a:rPr>
                <a:t>4.3 ORANG </a:t>
              </a:r>
            </a:p>
          </p:txBody>
        </p:sp>
        <p:sp>
          <p:nvSpPr>
            <p:cNvPr id="20" name="TextBox 43">
              <a:extLst>
                <a:ext uri="{FF2B5EF4-FFF2-40B4-BE49-F238E27FC236}">
                  <a16:creationId xmlns:a16="http://schemas.microsoft.com/office/drawing/2014/main" id="{74118EC8-03E9-4A42-83FB-F71A2B9CE53C}"/>
                </a:ext>
              </a:extLst>
            </p:cNvPr>
            <p:cNvSpPr txBox="1">
              <a:spLocks noChangeArrowheads="1"/>
            </p:cNvSpPr>
            <p:nvPr/>
          </p:nvSpPr>
          <p:spPr bwMode="auto">
            <a:xfrm>
              <a:off x="2913852" y="3601183"/>
              <a:ext cx="103028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2400" b="1" dirty="0">
                  <a:solidFill>
                    <a:srgbClr val="0070C0"/>
                  </a:solidFill>
                  <a:latin typeface="Tw Cen MT Condensed"/>
                  <a:cs typeface="Tw Cen MT Condensed"/>
                </a:rPr>
                <a:t>144 DP</a:t>
              </a:r>
            </a:p>
          </p:txBody>
        </p:sp>
        <p:sp>
          <p:nvSpPr>
            <p:cNvPr id="21" name="TextBox 45">
              <a:extLst>
                <a:ext uri="{FF2B5EF4-FFF2-40B4-BE49-F238E27FC236}">
                  <a16:creationId xmlns:a16="http://schemas.microsoft.com/office/drawing/2014/main" id="{55936C5A-30BD-4557-965B-F805B616803C}"/>
                </a:ext>
              </a:extLst>
            </p:cNvPr>
            <p:cNvSpPr txBox="1">
              <a:spLocks noChangeArrowheads="1"/>
            </p:cNvSpPr>
            <p:nvPr/>
          </p:nvSpPr>
          <p:spPr bwMode="auto">
            <a:xfrm>
              <a:off x="2755897" y="4832395"/>
              <a:ext cx="1346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2400" b="1" dirty="0">
                  <a:solidFill>
                    <a:srgbClr val="0070C0"/>
                  </a:solidFill>
                  <a:latin typeface="Tw Cen MT Condensed"/>
                  <a:cs typeface="Tw Cen MT Condensed"/>
                </a:rPr>
                <a:t>74,756 BP</a:t>
              </a:r>
            </a:p>
          </p:txBody>
        </p:sp>
        <p:sp>
          <p:nvSpPr>
            <p:cNvPr id="22" name="TextBox 47">
              <a:extLst>
                <a:ext uri="{FF2B5EF4-FFF2-40B4-BE49-F238E27FC236}">
                  <a16:creationId xmlns:a16="http://schemas.microsoft.com/office/drawing/2014/main" id="{D14DAF60-D5FF-4C56-91E5-77826F8D9D8B}"/>
                </a:ext>
              </a:extLst>
            </p:cNvPr>
            <p:cNvSpPr txBox="1">
              <a:spLocks noChangeArrowheads="1"/>
            </p:cNvSpPr>
            <p:nvPr/>
          </p:nvSpPr>
          <p:spPr bwMode="auto">
            <a:xfrm>
              <a:off x="2756691" y="4181243"/>
              <a:ext cx="134461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2400" b="1" dirty="0">
                  <a:solidFill>
                    <a:srgbClr val="0070C0"/>
                  </a:solidFill>
                  <a:latin typeface="Tw Cen MT Condensed"/>
                  <a:cs typeface="Tw Cen MT Condensed"/>
                </a:rPr>
                <a:t>807 DB</a:t>
              </a:r>
            </a:p>
          </p:txBody>
        </p:sp>
        <p:sp>
          <p:nvSpPr>
            <p:cNvPr id="23" name="TextBox 35">
              <a:extLst>
                <a:ext uri="{FF2B5EF4-FFF2-40B4-BE49-F238E27FC236}">
                  <a16:creationId xmlns:a16="http://schemas.microsoft.com/office/drawing/2014/main" id="{F2F0ED23-1596-41AA-9CB6-BC6608C2A951}"/>
                </a:ext>
              </a:extLst>
            </p:cNvPr>
            <p:cNvSpPr txBox="1">
              <a:spLocks noChangeArrowheads="1"/>
            </p:cNvSpPr>
            <p:nvPr/>
          </p:nvSpPr>
          <p:spPr bwMode="auto">
            <a:xfrm>
              <a:off x="2817017" y="2367031"/>
              <a:ext cx="122396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2400" b="1" dirty="0">
                  <a:solidFill>
                    <a:srgbClr val="0070C0"/>
                  </a:solidFill>
                  <a:latin typeface="Tw Cen MT Condensed"/>
                  <a:cs typeface="Tw Cen MT Condensed"/>
                </a:rPr>
                <a:t>6.4 JUTA</a:t>
              </a:r>
            </a:p>
          </p:txBody>
        </p:sp>
        <p:sp>
          <p:nvSpPr>
            <p:cNvPr id="24" name="Rectangle 23">
              <a:extLst>
                <a:ext uri="{FF2B5EF4-FFF2-40B4-BE49-F238E27FC236}">
                  <a16:creationId xmlns:a16="http://schemas.microsoft.com/office/drawing/2014/main" id="{8EBE8C2A-DBC6-4150-97FE-570A6657F849}"/>
                </a:ext>
              </a:extLst>
            </p:cNvPr>
            <p:cNvSpPr/>
            <p:nvPr/>
          </p:nvSpPr>
          <p:spPr>
            <a:xfrm>
              <a:off x="-1" y="1023094"/>
              <a:ext cx="2285999" cy="609850"/>
            </a:xfrm>
            <a:prstGeom prst="rect">
              <a:avLst/>
            </a:prstGeom>
            <a:solidFill>
              <a:srgbClr val="D9EACD"/>
            </a:solidFill>
            <a:ln>
              <a:solidFill>
                <a:srgbClr val="D9EA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b="1" dirty="0">
                  <a:solidFill>
                    <a:srgbClr val="3F423D"/>
                  </a:solidFill>
                  <a:latin typeface="Tw Cen MT Condensed"/>
                  <a:cs typeface="Tw Cen MT Condensed"/>
                </a:rPr>
                <a:t>POPULASI</a:t>
              </a:r>
            </a:p>
          </p:txBody>
        </p:sp>
        <p:sp>
          <p:nvSpPr>
            <p:cNvPr id="25" name="Rectangle 24">
              <a:extLst>
                <a:ext uri="{FF2B5EF4-FFF2-40B4-BE49-F238E27FC236}">
                  <a16:creationId xmlns:a16="http://schemas.microsoft.com/office/drawing/2014/main" id="{C6CAB54B-E036-4111-99DC-BE2301B9F7BA}"/>
                </a:ext>
              </a:extLst>
            </p:cNvPr>
            <p:cNvSpPr/>
            <p:nvPr/>
          </p:nvSpPr>
          <p:spPr>
            <a:xfrm>
              <a:off x="-1" y="1632944"/>
              <a:ext cx="2285999" cy="609850"/>
            </a:xfrm>
            <a:prstGeom prst="rect">
              <a:avLst/>
            </a:prstGeom>
            <a:solidFill>
              <a:srgbClr val="B7D4A3"/>
            </a:solidFill>
            <a:ln>
              <a:solidFill>
                <a:srgbClr val="B7D4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b="1" dirty="0">
                  <a:solidFill>
                    <a:srgbClr val="3F423D"/>
                  </a:solidFill>
                  <a:latin typeface="Tw Cen MT Condensed"/>
                  <a:cs typeface="Tw Cen MT Condensed"/>
                </a:rPr>
                <a:t>TEMPAT KEDIAMAN</a:t>
              </a:r>
            </a:p>
          </p:txBody>
        </p:sp>
        <p:sp>
          <p:nvSpPr>
            <p:cNvPr id="26" name="Rectangle 25">
              <a:extLst>
                <a:ext uri="{FF2B5EF4-FFF2-40B4-BE49-F238E27FC236}">
                  <a16:creationId xmlns:a16="http://schemas.microsoft.com/office/drawing/2014/main" id="{B07ED45C-CF02-4F56-865C-F82FF57C6478}"/>
                </a:ext>
              </a:extLst>
            </p:cNvPr>
            <p:cNvSpPr/>
            <p:nvPr/>
          </p:nvSpPr>
          <p:spPr>
            <a:xfrm>
              <a:off x="-2" y="2242794"/>
              <a:ext cx="2285999" cy="609850"/>
            </a:xfrm>
            <a:prstGeom prst="rect">
              <a:avLst/>
            </a:prstGeom>
            <a:solidFill>
              <a:srgbClr val="D9EACD"/>
            </a:solidFill>
            <a:ln>
              <a:solidFill>
                <a:srgbClr val="D9EA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b="1" dirty="0">
                  <a:solidFill>
                    <a:srgbClr val="3F423D"/>
                  </a:solidFill>
                  <a:latin typeface="Tw Cen MT Condensed"/>
                  <a:cs typeface="Tw Cen MT Condensed"/>
                </a:rPr>
                <a:t>ISI RUMAH</a:t>
              </a:r>
            </a:p>
          </p:txBody>
        </p:sp>
        <p:sp>
          <p:nvSpPr>
            <p:cNvPr id="27" name="Rectangle 26">
              <a:extLst>
                <a:ext uri="{FF2B5EF4-FFF2-40B4-BE49-F238E27FC236}">
                  <a16:creationId xmlns:a16="http://schemas.microsoft.com/office/drawing/2014/main" id="{EB1704F9-C2B2-4D33-82E8-6FB2448B59AF}"/>
                </a:ext>
              </a:extLst>
            </p:cNvPr>
            <p:cNvSpPr/>
            <p:nvPr/>
          </p:nvSpPr>
          <p:spPr>
            <a:xfrm>
              <a:off x="-1" y="2852645"/>
              <a:ext cx="2285999" cy="609850"/>
            </a:xfrm>
            <a:prstGeom prst="rect">
              <a:avLst/>
            </a:prstGeom>
            <a:solidFill>
              <a:srgbClr val="B7D4A3"/>
            </a:solidFill>
            <a:ln>
              <a:solidFill>
                <a:srgbClr val="B7D4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b="1" dirty="0">
                  <a:solidFill>
                    <a:srgbClr val="3F423D"/>
                  </a:solidFill>
                  <a:latin typeface="Tw Cen MT Condensed"/>
                  <a:cs typeface="Tw Cen MT Condensed"/>
                </a:rPr>
                <a:t>PURATA ISI RUMAH</a:t>
              </a:r>
            </a:p>
          </p:txBody>
        </p:sp>
        <p:sp>
          <p:nvSpPr>
            <p:cNvPr id="28" name="Rectangle 27">
              <a:extLst>
                <a:ext uri="{FF2B5EF4-FFF2-40B4-BE49-F238E27FC236}">
                  <a16:creationId xmlns:a16="http://schemas.microsoft.com/office/drawing/2014/main" id="{763182D7-E3F2-41D1-8EF1-E7488F9587F6}"/>
                </a:ext>
              </a:extLst>
            </p:cNvPr>
            <p:cNvSpPr/>
            <p:nvPr/>
          </p:nvSpPr>
          <p:spPr>
            <a:xfrm>
              <a:off x="-1" y="3462494"/>
              <a:ext cx="2285999" cy="609850"/>
            </a:xfrm>
            <a:prstGeom prst="rect">
              <a:avLst/>
            </a:prstGeom>
            <a:solidFill>
              <a:srgbClr val="D9EACD"/>
            </a:solidFill>
            <a:ln>
              <a:solidFill>
                <a:srgbClr val="D9EA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b="1" dirty="0">
                  <a:solidFill>
                    <a:srgbClr val="3F423D"/>
                  </a:solidFill>
                  <a:latin typeface="Tw Cen MT Condensed"/>
                  <a:cs typeface="Tw Cen MT Condensed"/>
                </a:rPr>
                <a:t>DAERAH PENTADBIRAN</a:t>
              </a:r>
            </a:p>
          </p:txBody>
        </p:sp>
        <p:sp>
          <p:nvSpPr>
            <p:cNvPr id="29" name="Rectangle 28">
              <a:extLst>
                <a:ext uri="{FF2B5EF4-FFF2-40B4-BE49-F238E27FC236}">
                  <a16:creationId xmlns:a16="http://schemas.microsoft.com/office/drawing/2014/main" id="{93078B96-BD1E-4397-96BC-9B52963611E5}"/>
                </a:ext>
              </a:extLst>
            </p:cNvPr>
            <p:cNvSpPr/>
            <p:nvPr/>
          </p:nvSpPr>
          <p:spPr>
            <a:xfrm>
              <a:off x="-2" y="4072346"/>
              <a:ext cx="2285999" cy="609850"/>
            </a:xfrm>
            <a:prstGeom prst="rect">
              <a:avLst/>
            </a:prstGeom>
            <a:solidFill>
              <a:srgbClr val="B7D4A3"/>
            </a:solidFill>
            <a:ln>
              <a:solidFill>
                <a:srgbClr val="B7D4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b="1" dirty="0">
                  <a:solidFill>
                    <a:srgbClr val="3F423D"/>
                  </a:solidFill>
                  <a:latin typeface="Tw Cen MT Condensed"/>
                  <a:cs typeface="Tw Cen MT Condensed"/>
                </a:rPr>
                <a:t>DAERAH BANCI</a:t>
              </a:r>
            </a:p>
          </p:txBody>
        </p:sp>
        <p:sp>
          <p:nvSpPr>
            <p:cNvPr id="30" name="Rectangle 29">
              <a:extLst>
                <a:ext uri="{FF2B5EF4-FFF2-40B4-BE49-F238E27FC236}">
                  <a16:creationId xmlns:a16="http://schemas.microsoft.com/office/drawing/2014/main" id="{8B6D70C4-15F4-47C1-98EB-D2A54CF35970}"/>
                </a:ext>
              </a:extLst>
            </p:cNvPr>
            <p:cNvSpPr/>
            <p:nvPr/>
          </p:nvSpPr>
          <p:spPr>
            <a:xfrm>
              <a:off x="4571999" y="1023094"/>
              <a:ext cx="2285999" cy="609850"/>
            </a:xfrm>
            <a:prstGeom prst="rect">
              <a:avLst/>
            </a:prstGeom>
            <a:solidFill>
              <a:srgbClr val="C2E4E3"/>
            </a:solidFill>
            <a:ln>
              <a:solidFill>
                <a:srgbClr val="C2E4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32.4 JUTA</a:t>
              </a:r>
            </a:p>
          </p:txBody>
        </p:sp>
        <p:sp>
          <p:nvSpPr>
            <p:cNvPr id="31" name="Rectangle 30">
              <a:extLst>
                <a:ext uri="{FF2B5EF4-FFF2-40B4-BE49-F238E27FC236}">
                  <a16:creationId xmlns:a16="http://schemas.microsoft.com/office/drawing/2014/main" id="{CEE0C4C6-51C5-493E-8B59-A48268C12164}"/>
                </a:ext>
              </a:extLst>
            </p:cNvPr>
            <p:cNvSpPr/>
            <p:nvPr/>
          </p:nvSpPr>
          <p:spPr>
            <a:xfrm>
              <a:off x="4571999" y="1632944"/>
              <a:ext cx="2285999" cy="609850"/>
            </a:xfrm>
            <a:prstGeom prst="rect">
              <a:avLst/>
            </a:prstGeom>
            <a:solidFill>
              <a:srgbClr val="94CBCA"/>
            </a:solidFill>
            <a:ln>
              <a:solidFill>
                <a:srgbClr val="94CB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8.7 JUTA</a:t>
              </a:r>
            </a:p>
          </p:txBody>
        </p:sp>
        <p:sp>
          <p:nvSpPr>
            <p:cNvPr id="32" name="Rectangle 31">
              <a:extLst>
                <a:ext uri="{FF2B5EF4-FFF2-40B4-BE49-F238E27FC236}">
                  <a16:creationId xmlns:a16="http://schemas.microsoft.com/office/drawing/2014/main" id="{56B9DB12-C21C-4033-9E36-CDB500C73F75}"/>
                </a:ext>
              </a:extLst>
            </p:cNvPr>
            <p:cNvSpPr/>
            <p:nvPr/>
          </p:nvSpPr>
          <p:spPr>
            <a:xfrm>
              <a:off x="4571998" y="2242794"/>
              <a:ext cx="2285999" cy="609850"/>
            </a:xfrm>
            <a:prstGeom prst="rect">
              <a:avLst/>
            </a:prstGeom>
            <a:solidFill>
              <a:srgbClr val="C2E4E3"/>
            </a:solidFill>
            <a:ln>
              <a:solidFill>
                <a:srgbClr val="C2E4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7.9 JUTA</a:t>
              </a:r>
            </a:p>
          </p:txBody>
        </p:sp>
        <p:sp>
          <p:nvSpPr>
            <p:cNvPr id="33" name="Rectangle 32">
              <a:extLst>
                <a:ext uri="{FF2B5EF4-FFF2-40B4-BE49-F238E27FC236}">
                  <a16:creationId xmlns:a16="http://schemas.microsoft.com/office/drawing/2014/main" id="{4E968BBF-E40E-4796-A841-5632E2B5ECE3}"/>
                </a:ext>
              </a:extLst>
            </p:cNvPr>
            <p:cNvSpPr/>
            <p:nvPr/>
          </p:nvSpPr>
          <p:spPr>
            <a:xfrm>
              <a:off x="4571999" y="2852645"/>
              <a:ext cx="2285999" cy="609850"/>
            </a:xfrm>
            <a:prstGeom prst="rect">
              <a:avLst/>
            </a:prstGeom>
            <a:solidFill>
              <a:srgbClr val="94CBCA"/>
            </a:solidFill>
            <a:ln>
              <a:solidFill>
                <a:srgbClr val="94CB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4.0 ORANG</a:t>
              </a:r>
            </a:p>
          </p:txBody>
        </p:sp>
        <p:sp>
          <p:nvSpPr>
            <p:cNvPr id="34" name="Rectangle 33">
              <a:extLst>
                <a:ext uri="{FF2B5EF4-FFF2-40B4-BE49-F238E27FC236}">
                  <a16:creationId xmlns:a16="http://schemas.microsoft.com/office/drawing/2014/main" id="{1468F876-3BFA-4FFF-8E63-CBB5A3097AA8}"/>
                </a:ext>
              </a:extLst>
            </p:cNvPr>
            <p:cNvSpPr/>
            <p:nvPr/>
          </p:nvSpPr>
          <p:spPr>
            <a:xfrm>
              <a:off x="4571999" y="3462494"/>
              <a:ext cx="2285999" cy="609850"/>
            </a:xfrm>
            <a:prstGeom prst="rect">
              <a:avLst/>
            </a:prstGeom>
            <a:solidFill>
              <a:srgbClr val="C2E4E3"/>
            </a:solidFill>
            <a:ln>
              <a:solidFill>
                <a:srgbClr val="C2E4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158 DP</a:t>
              </a:r>
            </a:p>
          </p:txBody>
        </p:sp>
        <p:sp>
          <p:nvSpPr>
            <p:cNvPr id="35" name="Rectangle 34">
              <a:extLst>
                <a:ext uri="{FF2B5EF4-FFF2-40B4-BE49-F238E27FC236}">
                  <a16:creationId xmlns:a16="http://schemas.microsoft.com/office/drawing/2014/main" id="{9084EFF5-8A2C-4D81-AAEC-BA99B4B7B2BB}"/>
                </a:ext>
              </a:extLst>
            </p:cNvPr>
            <p:cNvSpPr/>
            <p:nvPr/>
          </p:nvSpPr>
          <p:spPr>
            <a:xfrm>
              <a:off x="4571998" y="4072346"/>
              <a:ext cx="2285999" cy="609850"/>
            </a:xfrm>
            <a:prstGeom prst="rect">
              <a:avLst/>
            </a:prstGeom>
            <a:solidFill>
              <a:srgbClr val="94CBCA"/>
            </a:solidFill>
            <a:ln>
              <a:solidFill>
                <a:srgbClr val="94CB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807 DB</a:t>
              </a:r>
            </a:p>
          </p:txBody>
        </p:sp>
        <p:sp>
          <p:nvSpPr>
            <p:cNvPr id="36" name="Rectangle 35">
              <a:extLst>
                <a:ext uri="{FF2B5EF4-FFF2-40B4-BE49-F238E27FC236}">
                  <a16:creationId xmlns:a16="http://schemas.microsoft.com/office/drawing/2014/main" id="{A7060766-5C45-4C5C-818E-F196C2CF5BD4}"/>
                </a:ext>
              </a:extLst>
            </p:cNvPr>
            <p:cNvSpPr/>
            <p:nvPr/>
          </p:nvSpPr>
          <p:spPr>
            <a:xfrm>
              <a:off x="6858000" y="1023094"/>
              <a:ext cx="2285999" cy="60985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33.8 JUTA</a:t>
              </a:r>
            </a:p>
          </p:txBody>
        </p:sp>
        <p:sp>
          <p:nvSpPr>
            <p:cNvPr id="37" name="Rectangle 36">
              <a:extLst>
                <a:ext uri="{FF2B5EF4-FFF2-40B4-BE49-F238E27FC236}">
                  <a16:creationId xmlns:a16="http://schemas.microsoft.com/office/drawing/2014/main" id="{2C145B7D-153F-4EED-9533-10263EA652CA}"/>
                </a:ext>
              </a:extLst>
            </p:cNvPr>
            <p:cNvSpPr/>
            <p:nvPr/>
          </p:nvSpPr>
          <p:spPr>
            <a:xfrm>
              <a:off x="6858000" y="1632944"/>
              <a:ext cx="2285999" cy="60985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9.0 JUTA</a:t>
              </a:r>
            </a:p>
          </p:txBody>
        </p:sp>
        <p:sp>
          <p:nvSpPr>
            <p:cNvPr id="38" name="Rectangle 37">
              <a:extLst>
                <a:ext uri="{FF2B5EF4-FFF2-40B4-BE49-F238E27FC236}">
                  <a16:creationId xmlns:a16="http://schemas.microsoft.com/office/drawing/2014/main" id="{DE656587-8247-4545-B7E1-21BD030F690B}"/>
                </a:ext>
              </a:extLst>
            </p:cNvPr>
            <p:cNvSpPr/>
            <p:nvPr/>
          </p:nvSpPr>
          <p:spPr>
            <a:xfrm>
              <a:off x="6857999" y="2242794"/>
              <a:ext cx="2285999" cy="60985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8.2 JUTA</a:t>
              </a:r>
            </a:p>
          </p:txBody>
        </p:sp>
        <p:sp>
          <p:nvSpPr>
            <p:cNvPr id="39" name="Rectangle 38">
              <a:extLst>
                <a:ext uri="{FF2B5EF4-FFF2-40B4-BE49-F238E27FC236}">
                  <a16:creationId xmlns:a16="http://schemas.microsoft.com/office/drawing/2014/main" id="{85D839BD-1A8A-4C35-A7E1-C139EAF56B3F}"/>
                </a:ext>
              </a:extLst>
            </p:cNvPr>
            <p:cNvSpPr/>
            <p:nvPr/>
          </p:nvSpPr>
          <p:spPr>
            <a:xfrm>
              <a:off x="6858000" y="2852645"/>
              <a:ext cx="2285999" cy="60985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4.0 ORANG</a:t>
              </a:r>
            </a:p>
          </p:txBody>
        </p:sp>
        <p:sp>
          <p:nvSpPr>
            <p:cNvPr id="40" name="Rectangle 39">
              <a:extLst>
                <a:ext uri="{FF2B5EF4-FFF2-40B4-BE49-F238E27FC236}">
                  <a16:creationId xmlns:a16="http://schemas.microsoft.com/office/drawing/2014/main" id="{A18FD67B-ECE3-4062-8389-6287B813B58D}"/>
                </a:ext>
              </a:extLst>
            </p:cNvPr>
            <p:cNvSpPr/>
            <p:nvPr/>
          </p:nvSpPr>
          <p:spPr>
            <a:xfrm>
              <a:off x="6858000" y="3462494"/>
              <a:ext cx="2285999" cy="60985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159 DP</a:t>
              </a:r>
            </a:p>
          </p:txBody>
        </p:sp>
        <p:sp>
          <p:nvSpPr>
            <p:cNvPr id="41" name="Rectangle 40">
              <a:extLst>
                <a:ext uri="{FF2B5EF4-FFF2-40B4-BE49-F238E27FC236}">
                  <a16:creationId xmlns:a16="http://schemas.microsoft.com/office/drawing/2014/main" id="{2B8C3A4E-A987-4B1A-A780-B48EF510FA07}"/>
                </a:ext>
              </a:extLst>
            </p:cNvPr>
            <p:cNvSpPr/>
            <p:nvPr/>
          </p:nvSpPr>
          <p:spPr>
            <a:xfrm>
              <a:off x="6857999" y="4072346"/>
              <a:ext cx="2285999" cy="60985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70C0"/>
                  </a:solidFill>
                  <a:latin typeface="Tw Cen MT Condensed"/>
                  <a:cs typeface="Tw Cen MT Condensed"/>
                </a:rPr>
                <a:t>1,036 DB</a:t>
              </a:r>
            </a:p>
          </p:txBody>
        </p:sp>
        <p:sp>
          <p:nvSpPr>
            <p:cNvPr id="42" name="TextBox 41">
              <a:extLst>
                <a:ext uri="{FF2B5EF4-FFF2-40B4-BE49-F238E27FC236}">
                  <a16:creationId xmlns:a16="http://schemas.microsoft.com/office/drawing/2014/main" id="{032457AE-A112-4118-A141-8272E9E25283}"/>
                </a:ext>
              </a:extLst>
            </p:cNvPr>
            <p:cNvSpPr txBox="1"/>
            <p:nvPr/>
          </p:nvSpPr>
          <p:spPr>
            <a:xfrm>
              <a:off x="4518927" y="565724"/>
              <a:ext cx="2441428" cy="507832"/>
            </a:xfrm>
            <a:prstGeom prst="rect">
              <a:avLst/>
            </a:prstGeom>
            <a:noFill/>
          </p:spPr>
          <p:txBody>
            <a:bodyPr wrap="square" rtlCol="0">
              <a:spAutoFit/>
            </a:bodyPr>
            <a:lstStyle/>
            <a:p>
              <a:pPr algn="ctr"/>
              <a:r>
                <a:rPr lang="en-US" sz="3360" b="1" dirty="0">
                  <a:solidFill>
                    <a:srgbClr val="317E7A"/>
                  </a:solidFill>
                  <a:latin typeface="Tw Cen MT Condensed"/>
                  <a:cs typeface="Tw Cen MT Condensed"/>
                </a:rPr>
                <a:t>ANGGARAN 2018</a:t>
              </a:r>
            </a:p>
          </p:txBody>
        </p:sp>
      </p:grpSp>
    </p:spTree>
    <p:extLst>
      <p:ext uri="{BB962C8B-B14F-4D97-AF65-F5344CB8AC3E}">
        <p14:creationId xmlns:p14="http://schemas.microsoft.com/office/powerpoint/2010/main" val="658691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730545" y="19879"/>
            <a:ext cx="9035708" cy="646331"/>
          </a:xfrm>
          <a:prstGeom prst="rect">
            <a:avLst/>
          </a:prstGeom>
          <a:noFill/>
        </p:spPr>
        <p:txBody>
          <a:bodyPr wrap="square" rtlCol="0">
            <a:spAutoFit/>
          </a:bodyPr>
          <a:lstStyle/>
          <a:p>
            <a:r>
              <a:rPr lang="en-US" sz="3600" dirty="0">
                <a:solidFill>
                  <a:srgbClr val="2D879E"/>
                </a:solidFill>
                <a:latin typeface="Impact"/>
                <a:cs typeface="Impact"/>
              </a:rPr>
              <a:t>ANGGARAN BIL. SUMBER MANUSIA – </a:t>
            </a:r>
            <a:r>
              <a:rPr lang="en-US" sz="3600" dirty="0">
                <a:solidFill>
                  <a:schemeClr val="accent2">
                    <a:lumMod val="75000"/>
                  </a:schemeClr>
                </a:solidFill>
                <a:latin typeface="Impact"/>
                <a:cs typeface="Impact"/>
              </a:rPr>
              <a:t>BANCI 2020</a:t>
            </a:r>
          </a:p>
        </p:txBody>
      </p:sp>
      <p:grpSp>
        <p:nvGrpSpPr>
          <p:cNvPr id="4" name="Group 3">
            <a:extLst>
              <a:ext uri="{FF2B5EF4-FFF2-40B4-BE49-F238E27FC236}">
                <a16:creationId xmlns:a16="http://schemas.microsoft.com/office/drawing/2014/main" id="{414D55FB-A0DD-4032-BC76-F093F2B1E716}"/>
              </a:ext>
            </a:extLst>
          </p:cNvPr>
          <p:cNvGrpSpPr/>
          <p:nvPr/>
        </p:nvGrpSpPr>
        <p:grpSpPr>
          <a:xfrm>
            <a:off x="85635" y="973555"/>
            <a:ext cx="12079119" cy="5512625"/>
            <a:chOff x="85635" y="973555"/>
            <a:chExt cx="12079119" cy="5512625"/>
          </a:xfrm>
        </p:grpSpPr>
        <p:grpSp>
          <p:nvGrpSpPr>
            <p:cNvPr id="5" name="Group 4">
              <a:extLst>
                <a:ext uri="{FF2B5EF4-FFF2-40B4-BE49-F238E27FC236}">
                  <a16:creationId xmlns:a16="http://schemas.microsoft.com/office/drawing/2014/main" id="{3BCC078B-0504-49DC-9652-66504C2C976C}"/>
                </a:ext>
              </a:extLst>
            </p:cNvPr>
            <p:cNvGrpSpPr/>
            <p:nvPr/>
          </p:nvGrpSpPr>
          <p:grpSpPr>
            <a:xfrm>
              <a:off x="85635" y="973555"/>
              <a:ext cx="12079119" cy="5512625"/>
              <a:chOff x="85635" y="973555"/>
              <a:chExt cx="12079119" cy="5512625"/>
            </a:xfrm>
          </p:grpSpPr>
          <p:grpSp>
            <p:nvGrpSpPr>
              <p:cNvPr id="12" name="Group 11">
                <a:extLst>
                  <a:ext uri="{FF2B5EF4-FFF2-40B4-BE49-F238E27FC236}">
                    <a16:creationId xmlns:a16="http://schemas.microsoft.com/office/drawing/2014/main" id="{DD2B0DC6-06CB-46D8-8A0B-9DEA1255D884}"/>
                  </a:ext>
                </a:extLst>
              </p:cNvPr>
              <p:cNvGrpSpPr/>
              <p:nvPr/>
            </p:nvGrpSpPr>
            <p:grpSpPr>
              <a:xfrm>
                <a:off x="85635" y="973555"/>
                <a:ext cx="12079119" cy="5512625"/>
                <a:chOff x="85635" y="367474"/>
                <a:chExt cx="12079119" cy="5512625"/>
              </a:xfrm>
            </p:grpSpPr>
            <p:grpSp>
              <p:nvGrpSpPr>
                <p:cNvPr id="28" name="Group 27">
                  <a:extLst>
                    <a:ext uri="{FF2B5EF4-FFF2-40B4-BE49-F238E27FC236}">
                      <a16:creationId xmlns:a16="http://schemas.microsoft.com/office/drawing/2014/main" id="{679F1DA9-CF94-4451-AE21-245C8C78C9AA}"/>
                    </a:ext>
                  </a:extLst>
                </p:cNvPr>
                <p:cNvGrpSpPr/>
                <p:nvPr/>
              </p:nvGrpSpPr>
              <p:grpSpPr>
                <a:xfrm>
                  <a:off x="85635" y="367474"/>
                  <a:ext cx="12077700" cy="5512625"/>
                  <a:chOff x="114300" y="367475"/>
                  <a:chExt cx="12077700" cy="5512625"/>
                </a:xfrm>
              </p:grpSpPr>
              <p:pic>
                <p:nvPicPr>
                  <p:cNvPr id="65" name="Picture 64">
                    <a:extLst>
                      <a:ext uri="{FF2B5EF4-FFF2-40B4-BE49-F238E27FC236}">
                        <a16:creationId xmlns:a16="http://schemas.microsoft.com/office/drawing/2014/main" id="{66219279-8BB6-44EE-8E6B-4867F61A98FD}"/>
                      </a:ext>
                    </a:extLst>
                  </p:cNvPr>
                  <p:cNvPicPr>
                    <a:picLocks noChangeAspect="1"/>
                  </p:cNvPicPr>
                  <p:nvPr/>
                </p:nvPicPr>
                <p:blipFill rotWithShape="1">
                  <a:blip r:embed="rId3" cstate="print"/>
                  <a:srcRect t="18107" b="921"/>
                  <a:stretch>
                    <a:fillRect/>
                  </a:stretch>
                </p:blipFill>
                <p:spPr>
                  <a:xfrm>
                    <a:off x="114300" y="367475"/>
                    <a:ext cx="6896526" cy="5512625"/>
                  </a:xfrm>
                  <a:prstGeom prst="rect">
                    <a:avLst/>
                  </a:prstGeom>
                </p:spPr>
              </p:pic>
              <p:pic>
                <p:nvPicPr>
                  <p:cNvPr id="66" name="Picture 65">
                    <a:extLst>
                      <a:ext uri="{FF2B5EF4-FFF2-40B4-BE49-F238E27FC236}">
                        <a16:creationId xmlns:a16="http://schemas.microsoft.com/office/drawing/2014/main" id="{366ECEE0-BEC1-4CEE-BA3E-02CEC41930D5}"/>
                      </a:ext>
                    </a:extLst>
                  </p:cNvPr>
                  <p:cNvPicPr>
                    <a:picLocks noChangeAspect="1"/>
                  </p:cNvPicPr>
                  <p:nvPr/>
                </p:nvPicPr>
                <p:blipFill rotWithShape="1">
                  <a:blip r:embed="rId4" cstate="print"/>
                  <a:srcRect t="-1" b="215"/>
                  <a:stretch>
                    <a:fillRect/>
                  </a:stretch>
                </p:blipFill>
                <p:spPr>
                  <a:xfrm>
                    <a:off x="5113532" y="367475"/>
                    <a:ext cx="7078468" cy="5512625"/>
                  </a:xfrm>
                  <a:prstGeom prst="rect">
                    <a:avLst/>
                  </a:prstGeom>
                </p:spPr>
              </p:pic>
            </p:grpSp>
            <p:cxnSp>
              <p:nvCxnSpPr>
                <p:cNvPr id="29" name="Gerade Verbindung 31">
                  <a:extLst>
                    <a:ext uri="{FF2B5EF4-FFF2-40B4-BE49-F238E27FC236}">
                      <a16:creationId xmlns:a16="http://schemas.microsoft.com/office/drawing/2014/main" id="{981B7BFC-4688-4911-B71B-D530F19CA872}"/>
                    </a:ext>
                  </a:extLst>
                </p:cNvPr>
                <p:cNvCxnSpPr/>
                <p:nvPr/>
              </p:nvCxnSpPr>
              <p:spPr bwMode="gray">
                <a:xfrm>
                  <a:off x="4128875" y="4549233"/>
                  <a:ext cx="686390" cy="0"/>
                </a:xfrm>
                <a:prstGeom prst="line">
                  <a:avLst/>
                </a:prstGeom>
                <a:ln w="6350">
                  <a:solidFill>
                    <a:srgbClr val="0065B0"/>
                  </a:solidFill>
                  <a:tailEnd type="oval" w="sm" len="sm"/>
                </a:ln>
              </p:spPr>
              <p:style>
                <a:lnRef idx="1">
                  <a:schemeClr val="accent1"/>
                </a:lnRef>
                <a:fillRef idx="0">
                  <a:schemeClr val="accent1"/>
                </a:fillRef>
                <a:effectRef idx="0">
                  <a:schemeClr val="accent1"/>
                </a:effectRef>
                <a:fontRef idx="minor">
                  <a:schemeClr val="tx1"/>
                </a:fontRef>
              </p:style>
            </p:cxnSp>
            <p:cxnSp>
              <p:nvCxnSpPr>
                <p:cNvPr id="30" name="Gerade Verbindung 31">
                  <a:extLst>
                    <a:ext uri="{FF2B5EF4-FFF2-40B4-BE49-F238E27FC236}">
                      <a16:creationId xmlns:a16="http://schemas.microsoft.com/office/drawing/2014/main" id="{6611D599-19DE-4AF8-B6AC-D8E34A160F9F}"/>
                    </a:ext>
                  </a:extLst>
                </p:cNvPr>
                <p:cNvCxnSpPr/>
                <p:nvPr/>
              </p:nvCxnSpPr>
              <p:spPr bwMode="gray">
                <a:xfrm>
                  <a:off x="2946296" y="1530610"/>
                  <a:ext cx="686390" cy="0"/>
                </a:xfrm>
                <a:prstGeom prst="line">
                  <a:avLst/>
                </a:prstGeom>
                <a:ln w="6350">
                  <a:solidFill>
                    <a:srgbClr val="0065B0"/>
                  </a:solidFill>
                  <a:tailEnd type="oval" w="sm" len="sm"/>
                </a:ln>
              </p:spPr>
              <p:style>
                <a:lnRef idx="1">
                  <a:schemeClr val="accent1"/>
                </a:lnRef>
                <a:fillRef idx="0">
                  <a:schemeClr val="accent1"/>
                </a:fillRef>
                <a:effectRef idx="0">
                  <a:schemeClr val="accent1"/>
                </a:effectRef>
                <a:fontRef idx="minor">
                  <a:schemeClr val="tx1"/>
                </a:fontRef>
              </p:style>
            </p:cxnSp>
            <p:cxnSp>
              <p:nvCxnSpPr>
                <p:cNvPr id="31" name="Gerade Verbindung 31">
                  <a:extLst>
                    <a:ext uri="{FF2B5EF4-FFF2-40B4-BE49-F238E27FC236}">
                      <a16:creationId xmlns:a16="http://schemas.microsoft.com/office/drawing/2014/main" id="{64BB52F2-E2B8-4CDB-8A68-D184AD966990}"/>
                    </a:ext>
                  </a:extLst>
                </p:cNvPr>
                <p:cNvCxnSpPr/>
                <p:nvPr/>
              </p:nvCxnSpPr>
              <p:spPr bwMode="gray">
                <a:xfrm>
                  <a:off x="3806073" y="2442586"/>
                  <a:ext cx="389999" cy="0"/>
                </a:xfrm>
                <a:prstGeom prst="line">
                  <a:avLst/>
                </a:prstGeom>
                <a:ln w="6350">
                  <a:solidFill>
                    <a:srgbClr val="0065B0"/>
                  </a:solidFill>
                  <a:tailEnd type="oval" w="sm" len="sm"/>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8523443B-57B1-45DE-B277-7DEF7DEDFF6C}"/>
                    </a:ext>
                  </a:extLst>
                </p:cNvPr>
                <p:cNvCxnSpPr/>
                <p:nvPr/>
              </p:nvCxnSpPr>
              <p:spPr bwMode="gray">
                <a:xfrm>
                  <a:off x="3509682" y="3421120"/>
                  <a:ext cx="686390" cy="0"/>
                </a:xfrm>
                <a:prstGeom prst="line">
                  <a:avLst/>
                </a:prstGeom>
                <a:ln w="6350">
                  <a:solidFill>
                    <a:srgbClr val="0065B0"/>
                  </a:solidFill>
                  <a:tailEnd type="oval" w="sm" len="sm"/>
                </a:ln>
              </p:spPr>
              <p:style>
                <a:lnRef idx="1">
                  <a:schemeClr val="accent1"/>
                </a:lnRef>
                <a:fillRef idx="0">
                  <a:schemeClr val="accent1"/>
                </a:fillRef>
                <a:effectRef idx="0">
                  <a:schemeClr val="accent1"/>
                </a:effectRef>
                <a:fontRef idx="minor">
                  <a:schemeClr val="tx1"/>
                </a:fontRef>
              </p:style>
            </p:cxnSp>
            <p:cxnSp>
              <p:nvCxnSpPr>
                <p:cNvPr id="33" name="Gerade Verbindung 31">
                  <a:extLst>
                    <a:ext uri="{FF2B5EF4-FFF2-40B4-BE49-F238E27FC236}">
                      <a16:creationId xmlns:a16="http://schemas.microsoft.com/office/drawing/2014/main" id="{EB9E5675-4912-4B05-8B01-2CE13C52BAEE}"/>
                    </a:ext>
                  </a:extLst>
                </p:cNvPr>
                <p:cNvCxnSpPr/>
                <p:nvPr/>
              </p:nvCxnSpPr>
              <p:spPr bwMode="gray">
                <a:xfrm>
                  <a:off x="1829032" y="1047985"/>
                  <a:ext cx="1322787" cy="11996"/>
                </a:xfrm>
                <a:prstGeom prst="line">
                  <a:avLst/>
                </a:prstGeom>
                <a:ln w="6350">
                  <a:solidFill>
                    <a:srgbClr val="0065B0"/>
                  </a:solidFill>
                  <a:tailEnd type="oval" w="sm" len="sm"/>
                </a:ln>
              </p:spPr>
              <p:style>
                <a:lnRef idx="1">
                  <a:schemeClr val="accent1"/>
                </a:lnRef>
                <a:fillRef idx="0">
                  <a:schemeClr val="accent1"/>
                </a:fillRef>
                <a:effectRef idx="0">
                  <a:schemeClr val="accent1"/>
                </a:effectRef>
                <a:fontRef idx="minor">
                  <a:schemeClr val="tx1"/>
                </a:fontRef>
              </p:style>
            </p:cxnSp>
            <p:cxnSp>
              <p:nvCxnSpPr>
                <p:cNvPr id="34" name="Gerade Verbindung 31">
                  <a:extLst>
                    <a:ext uri="{FF2B5EF4-FFF2-40B4-BE49-F238E27FC236}">
                      <a16:creationId xmlns:a16="http://schemas.microsoft.com/office/drawing/2014/main" id="{D1091C38-A40C-4FFF-9E29-B137EDA7F6BB}"/>
                    </a:ext>
                  </a:extLst>
                </p:cNvPr>
                <p:cNvCxnSpPr/>
                <p:nvPr/>
              </p:nvCxnSpPr>
              <p:spPr bwMode="gray">
                <a:xfrm>
                  <a:off x="1433229" y="1856917"/>
                  <a:ext cx="174508" cy="0"/>
                </a:xfrm>
                <a:prstGeom prst="line">
                  <a:avLst/>
                </a:prstGeom>
                <a:ln w="6350">
                  <a:solidFill>
                    <a:srgbClr val="0065B0"/>
                  </a:solidFill>
                  <a:headEnd type="oval"/>
                  <a:tailEnd type="none" w="sm" len="sm"/>
                </a:ln>
              </p:spPr>
              <p:style>
                <a:lnRef idx="1">
                  <a:schemeClr val="accent1"/>
                </a:lnRef>
                <a:fillRef idx="0">
                  <a:schemeClr val="accent1"/>
                </a:fillRef>
                <a:effectRef idx="0">
                  <a:schemeClr val="accent1"/>
                </a:effectRef>
                <a:fontRef idx="minor">
                  <a:schemeClr val="tx1"/>
                </a:fontRef>
              </p:style>
            </p:cxnSp>
            <p:cxnSp>
              <p:nvCxnSpPr>
                <p:cNvPr id="35" name="Gerade Verbindung 31">
                  <a:extLst>
                    <a:ext uri="{FF2B5EF4-FFF2-40B4-BE49-F238E27FC236}">
                      <a16:creationId xmlns:a16="http://schemas.microsoft.com/office/drawing/2014/main" id="{C2207196-3DDF-4917-AB31-10B2245EAA01}"/>
                    </a:ext>
                  </a:extLst>
                </p:cNvPr>
                <p:cNvCxnSpPr/>
                <p:nvPr/>
              </p:nvCxnSpPr>
              <p:spPr bwMode="gray">
                <a:xfrm flipH="1">
                  <a:off x="10362597" y="1293052"/>
                  <a:ext cx="461463" cy="0"/>
                </a:xfrm>
                <a:prstGeom prst="line">
                  <a:avLst/>
                </a:prstGeom>
                <a:ln w="6350">
                  <a:solidFill>
                    <a:srgbClr val="0065B0"/>
                  </a:solidFill>
                  <a:headEnd type="oval"/>
                  <a:tailEnd type="none" w="sm" len="sm"/>
                </a:ln>
              </p:spPr>
              <p:style>
                <a:lnRef idx="1">
                  <a:schemeClr val="accent1"/>
                </a:lnRef>
                <a:fillRef idx="0">
                  <a:schemeClr val="accent1"/>
                </a:fillRef>
                <a:effectRef idx="0">
                  <a:schemeClr val="accent1"/>
                </a:effectRef>
                <a:fontRef idx="minor">
                  <a:schemeClr val="tx1"/>
                </a:fontRef>
              </p:style>
            </p:cxnSp>
            <p:cxnSp>
              <p:nvCxnSpPr>
                <p:cNvPr id="36" name="Gerade Verbindung 31">
                  <a:extLst>
                    <a:ext uri="{FF2B5EF4-FFF2-40B4-BE49-F238E27FC236}">
                      <a16:creationId xmlns:a16="http://schemas.microsoft.com/office/drawing/2014/main" id="{D84DB9EF-509F-4F44-BA64-B2B9944C8DF0}"/>
                    </a:ext>
                  </a:extLst>
                </p:cNvPr>
                <p:cNvCxnSpPr/>
                <p:nvPr/>
              </p:nvCxnSpPr>
              <p:spPr bwMode="gray">
                <a:xfrm flipH="1" flipV="1">
                  <a:off x="6857945" y="3563817"/>
                  <a:ext cx="1312278" cy="4276"/>
                </a:xfrm>
                <a:prstGeom prst="line">
                  <a:avLst/>
                </a:prstGeom>
                <a:ln w="6350">
                  <a:solidFill>
                    <a:srgbClr val="0065B0"/>
                  </a:solidFill>
                  <a:tailEnd type="oval" w="sm" len="sm"/>
                </a:ln>
              </p:spPr>
              <p:style>
                <a:lnRef idx="1">
                  <a:schemeClr val="accent1"/>
                </a:lnRef>
                <a:fillRef idx="0">
                  <a:schemeClr val="accent1"/>
                </a:fillRef>
                <a:effectRef idx="0">
                  <a:schemeClr val="accent1"/>
                </a:effectRef>
                <a:fontRef idx="minor">
                  <a:schemeClr val="tx1"/>
                </a:fontRef>
              </p:style>
            </p:cxnSp>
            <p:cxnSp>
              <p:nvCxnSpPr>
                <p:cNvPr id="37" name="Gerade Verbindung 31">
                  <a:extLst>
                    <a:ext uri="{FF2B5EF4-FFF2-40B4-BE49-F238E27FC236}">
                      <a16:creationId xmlns:a16="http://schemas.microsoft.com/office/drawing/2014/main" id="{369F8A79-047F-4596-9722-D5B9D8D1569D}"/>
                    </a:ext>
                  </a:extLst>
                </p:cNvPr>
                <p:cNvCxnSpPr/>
                <p:nvPr/>
              </p:nvCxnSpPr>
              <p:spPr bwMode="gray">
                <a:xfrm flipV="1">
                  <a:off x="852413" y="865811"/>
                  <a:ext cx="587705" cy="1348"/>
                </a:xfrm>
                <a:prstGeom prst="line">
                  <a:avLst/>
                </a:prstGeom>
                <a:ln w="6350">
                  <a:solidFill>
                    <a:srgbClr val="0065B0"/>
                  </a:solidFill>
                  <a:headEnd type="oval"/>
                  <a:tailEnd type="none" w="sm" len="sm"/>
                </a:ln>
              </p:spPr>
              <p:style>
                <a:lnRef idx="1">
                  <a:schemeClr val="accent1"/>
                </a:lnRef>
                <a:fillRef idx="0">
                  <a:schemeClr val="accent1"/>
                </a:fillRef>
                <a:effectRef idx="0">
                  <a:schemeClr val="accent1"/>
                </a:effectRef>
                <a:fontRef idx="minor">
                  <a:schemeClr val="tx1"/>
                </a:fontRef>
              </p:style>
            </p:cxnSp>
            <p:cxnSp>
              <p:nvCxnSpPr>
                <p:cNvPr id="38" name="Gerade Verbindung 31">
                  <a:extLst>
                    <a:ext uri="{FF2B5EF4-FFF2-40B4-BE49-F238E27FC236}">
                      <a16:creationId xmlns:a16="http://schemas.microsoft.com/office/drawing/2014/main" id="{1364DB4A-D003-4C3B-848D-227D285F90CF}"/>
                    </a:ext>
                  </a:extLst>
                </p:cNvPr>
                <p:cNvCxnSpPr/>
                <p:nvPr/>
              </p:nvCxnSpPr>
              <p:spPr bwMode="gray">
                <a:xfrm>
                  <a:off x="2260557" y="4135328"/>
                  <a:ext cx="832394" cy="0"/>
                </a:xfrm>
                <a:prstGeom prst="line">
                  <a:avLst/>
                </a:prstGeom>
                <a:ln w="6350">
                  <a:solidFill>
                    <a:srgbClr val="0065B0"/>
                  </a:solidFill>
                  <a:tailEnd type="none" w="sm" len="sm"/>
                </a:ln>
              </p:spPr>
              <p:style>
                <a:lnRef idx="1">
                  <a:schemeClr val="accent1"/>
                </a:lnRef>
                <a:fillRef idx="0">
                  <a:schemeClr val="accent1"/>
                </a:fillRef>
                <a:effectRef idx="0">
                  <a:schemeClr val="accent1"/>
                </a:effectRef>
                <a:fontRef idx="minor">
                  <a:schemeClr val="tx1"/>
                </a:fontRef>
              </p:style>
            </p:cxnSp>
            <p:cxnSp>
              <p:nvCxnSpPr>
                <p:cNvPr id="39" name="Gerade Verbindung 31">
                  <a:extLst>
                    <a:ext uri="{FF2B5EF4-FFF2-40B4-BE49-F238E27FC236}">
                      <a16:creationId xmlns:a16="http://schemas.microsoft.com/office/drawing/2014/main" id="{86C293C5-D7CD-4958-AD47-EC095531AB63}"/>
                    </a:ext>
                  </a:extLst>
                </p:cNvPr>
                <p:cNvCxnSpPr/>
                <p:nvPr/>
              </p:nvCxnSpPr>
              <p:spPr bwMode="gray">
                <a:xfrm>
                  <a:off x="1724771" y="3421120"/>
                  <a:ext cx="765654" cy="0"/>
                </a:xfrm>
                <a:prstGeom prst="line">
                  <a:avLst/>
                </a:prstGeom>
                <a:ln w="6350">
                  <a:solidFill>
                    <a:srgbClr val="0065B0"/>
                  </a:solidFill>
                  <a:headEnd type="oval"/>
                  <a:tailEnd type="none" w="sm" len="sm"/>
                </a:ln>
              </p:spPr>
              <p:style>
                <a:lnRef idx="1">
                  <a:schemeClr val="accent1"/>
                </a:lnRef>
                <a:fillRef idx="0">
                  <a:schemeClr val="accent1"/>
                </a:fillRef>
                <a:effectRef idx="0">
                  <a:schemeClr val="accent1"/>
                </a:effectRef>
                <a:fontRef idx="minor">
                  <a:schemeClr val="tx1"/>
                </a:fontRef>
              </p:style>
            </p:cxnSp>
            <p:cxnSp>
              <p:nvCxnSpPr>
                <p:cNvPr id="40" name="Gerade Verbindung 31">
                  <a:extLst>
                    <a:ext uri="{FF2B5EF4-FFF2-40B4-BE49-F238E27FC236}">
                      <a16:creationId xmlns:a16="http://schemas.microsoft.com/office/drawing/2014/main" id="{5CBB5436-60B1-4CBE-82D3-2338E1019E8A}"/>
                    </a:ext>
                  </a:extLst>
                </p:cNvPr>
                <p:cNvCxnSpPr/>
                <p:nvPr/>
              </p:nvCxnSpPr>
              <p:spPr bwMode="gray">
                <a:xfrm>
                  <a:off x="1433229" y="2475668"/>
                  <a:ext cx="444940" cy="0"/>
                </a:xfrm>
                <a:prstGeom prst="line">
                  <a:avLst/>
                </a:prstGeom>
                <a:ln w="6350">
                  <a:solidFill>
                    <a:srgbClr val="0065B0"/>
                  </a:solidFill>
                  <a:headEnd type="oval"/>
                  <a:tailEnd type="none"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7CD9732-7152-4D83-AC23-746A33AD1C50}"/>
                    </a:ext>
                  </a:extLst>
                </p:cNvPr>
                <p:cNvCxnSpPr/>
                <p:nvPr/>
              </p:nvCxnSpPr>
              <p:spPr>
                <a:xfrm>
                  <a:off x="3151819" y="4351283"/>
                  <a:ext cx="0" cy="388215"/>
                </a:xfrm>
                <a:prstGeom prst="line">
                  <a:avLst/>
                </a:prstGeom>
                <a:ln w="6350">
                  <a:solidFill>
                    <a:srgbClr val="0065B0"/>
                  </a:solidFill>
                  <a:tailEnd type="oval"/>
                </a:ln>
              </p:spPr>
              <p:style>
                <a:lnRef idx="1">
                  <a:schemeClr val="accent1"/>
                </a:lnRef>
                <a:fillRef idx="0">
                  <a:schemeClr val="accent1"/>
                </a:fillRef>
                <a:effectRef idx="0">
                  <a:schemeClr val="accent1"/>
                </a:effectRef>
                <a:fontRef idx="minor">
                  <a:schemeClr val="tx1"/>
                </a:fontRef>
              </p:style>
            </p:cxnSp>
            <p:sp>
              <p:nvSpPr>
                <p:cNvPr id="42" name="Rechteck 65">
                  <a:extLst>
                    <a:ext uri="{FF2B5EF4-FFF2-40B4-BE49-F238E27FC236}">
                      <a16:creationId xmlns:a16="http://schemas.microsoft.com/office/drawing/2014/main" id="{DBE86D43-1ADB-46B1-AB5C-64FE4D025A8F}"/>
                    </a:ext>
                  </a:extLst>
                </p:cNvPr>
                <p:cNvSpPr/>
                <p:nvPr/>
              </p:nvSpPr>
              <p:spPr bwMode="gray">
                <a:xfrm>
                  <a:off x="174682" y="767215"/>
                  <a:ext cx="1082618"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PERLIS</a:t>
                  </a:r>
                </a:p>
                <a:p>
                  <a:r>
                    <a:rPr lang="en-US" sz="1000" b="1" dirty="0">
                      <a:solidFill>
                        <a:srgbClr val="7030A0"/>
                      </a:solidFill>
                      <a:latin typeface="Arial" panose="020B0604020202020204" pitchFamily="34" charset="0"/>
                      <a:cs typeface="Arial" panose="020B0604020202020204" pitchFamily="34" charset="0"/>
                    </a:rPr>
                    <a:t>2 TP, 1 PP, 7 PD</a:t>
                  </a:r>
                </a:p>
                <a:p>
                  <a:pPr algn="ctr"/>
                  <a:r>
                    <a:rPr lang="en-US" sz="1000" dirty="0">
                      <a:solidFill>
                        <a:schemeClr val="tx1"/>
                      </a:solidFill>
                      <a:latin typeface="Arial" panose="020B0604020202020204" pitchFamily="34" charset="0"/>
                      <a:cs typeface="Arial" panose="020B0604020202020204" pitchFamily="34" charset="0"/>
                    </a:rPr>
                    <a:t> 119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   757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43" name="Rechteck 65">
                  <a:extLst>
                    <a:ext uri="{FF2B5EF4-FFF2-40B4-BE49-F238E27FC236}">
                      <a16:creationId xmlns:a16="http://schemas.microsoft.com/office/drawing/2014/main" id="{4B7B3771-B019-463B-9AB5-8D4367EC2AEB}"/>
                    </a:ext>
                  </a:extLst>
                </p:cNvPr>
                <p:cNvSpPr/>
                <p:nvPr/>
              </p:nvSpPr>
              <p:spPr bwMode="gray">
                <a:xfrm>
                  <a:off x="3294221" y="574053"/>
                  <a:ext cx="1177849"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KEDAH</a:t>
                  </a:r>
                </a:p>
                <a:p>
                  <a:r>
                    <a:rPr lang="en-US" sz="1000" b="1" dirty="0">
                      <a:solidFill>
                        <a:srgbClr val="7030A0"/>
                      </a:solidFill>
                      <a:latin typeface="Arial" panose="020B0604020202020204" pitchFamily="34" charset="0"/>
                      <a:cs typeface="Arial" panose="020B0604020202020204" pitchFamily="34" charset="0"/>
                    </a:rPr>
                    <a:t>2 TP, 15 PP, 56 PD</a:t>
                  </a:r>
                </a:p>
                <a:p>
                  <a:pPr algn="ctr"/>
                  <a:r>
                    <a:rPr lang="en-US" sz="1000" dirty="0">
                      <a:solidFill>
                        <a:schemeClr val="tx1"/>
                      </a:solidFill>
                      <a:latin typeface="Arial" panose="020B0604020202020204" pitchFamily="34" charset="0"/>
                      <a:cs typeface="Arial" panose="020B0604020202020204" pitchFamily="34" charset="0"/>
                    </a:rPr>
                    <a:t>869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6,102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44" name="Rechteck 65">
                  <a:extLst>
                    <a:ext uri="{FF2B5EF4-FFF2-40B4-BE49-F238E27FC236}">
                      <a16:creationId xmlns:a16="http://schemas.microsoft.com/office/drawing/2014/main" id="{7C0E9C2E-0788-477F-8B2B-3340E444C779}"/>
                    </a:ext>
                  </a:extLst>
                </p:cNvPr>
                <p:cNvSpPr/>
                <p:nvPr/>
              </p:nvSpPr>
              <p:spPr bwMode="gray">
                <a:xfrm>
                  <a:off x="4293935" y="3199389"/>
                  <a:ext cx="1283129"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PAHANG</a:t>
                  </a:r>
                </a:p>
                <a:p>
                  <a:r>
                    <a:rPr lang="en-US" sz="1000" b="1" dirty="0">
                      <a:solidFill>
                        <a:srgbClr val="7030A0"/>
                      </a:solidFill>
                      <a:latin typeface="Arial" panose="020B0604020202020204" pitchFamily="34" charset="0"/>
                      <a:cs typeface="Arial" panose="020B0604020202020204" pitchFamily="34" charset="0"/>
                    </a:rPr>
                    <a:t>2 TP, 13 PP, 54 PD</a:t>
                  </a:r>
                </a:p>
                <a:p>
                  <a:pPr algn="ctr"/>
                  <a:r>
                    <a:rPr lang="en-US" sz="1000" dirty="0">
                      <a:solidFill>
                        <a:schemeClr val="tx1"/>
                      </a:solidFill>
                      <a:latin typeface="Arial" panose="020B0604020202020204" pitchFamily="34" charset="0"/>
                      <a:cs typeface="Arial" panose="020B0604020202020204" pitchFamily="34" charset="0"/>
                    </a:rPr>
                    <a:t>686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4,770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45" name="Rechteck 65">
                  <a:extLst>
                    <a:ext uri="{FF2B5EF4-FFF2-40B4-BE49-F238E27FC236}">
                      <a16:creationId xmlns:a16="http://schemas.microsoft.com/office/drawing/2014/main" id="{EF544729-45BD-401D-9DD9-2E9B9E2A15D7}"/>
                    </a:ext>
                  </a:extLst>
                </p:cNvPr>
                <p:cNvSpPr/>
                <p:nvPr/>
              </p:nvSpPr>
              <p:spPr bwMode="gray">
                <a:xfrm>
                  <a:off x="4897150" y="4286025"/>
                  <a:ext cx="1359828"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JOHOR</a:t>
                  </a:r>
                </a:p>
                <a:p>
                  <a:r>
                    <a:rPr lang="en-US" sz="1000" b="1" dirty="0">
                      <a:solidFill>
                        <a:srgbClr val="7030A0"/>
                      </a:solidFill>
                      <a:latin typeface="Arial" panose="020B0604020202020204" pitchFamily="34" charset="0"/>
                      <a:cs typeface="Arial" panose="020B0604020202020204" pitchFamily="34" charset="0"/>
                    </a:rPr>
                    <a:t>2 TP, 15 PP, 107 PD</a:t>
                  </a:r>
                </a:p>
                <a:p>
                  <a:pPr algn="ctr"/>
                  <a:r>
                    <a:rPr lang="en-US" sz="1000" dirty="0">
                      <a:solidFill>
                        <a:schemeClr val="tx1"/>
                      </a:solidFill>
                      <a:latin typeface="Arial" panose="020B0604020202020204" pitchFamily="34" charset="0"/>
                      <a:cs typeface="Arial" panose="020B0604020202020204" pitchFamily="34" charset="0"/>
                    </a:rPr>
                    <a:t>1,464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10,754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46" name="Rechteck 65">
                  <a:extLst>
                    <a:ext uri="{FF2B5EF4-FFF2-40B4-BE49-F238E27FC236}">
                      <a16:creationId xmlns:a16="http://schemas.microsoft.com/office/drawing/2014/main" id="{B287D19D-8E29-4EA0-9AFF-71363B445ED3}"/>
                    </a:ext>
                  </a:extLst>
                </p:cNvPr>
                <p:cNvSpPr/>
                <p:nvPr/>
              </p:nvSpPr>
              <p:spPr bwMode="gray">
                <a:xfrm>
                  <a:off x="2857544" y="4896819"/>
                  <a:ext cx="1190332"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MELAKA</a:t>
                  </a:r>
                </a:p>
                <a:p>
                  <a:r>
                    <a:rPr lang="en-US" sz="1000" b="1" dirty="0">
                      <a:solidFill>
                        <a:srgbClr val="7030A0"/>
                      </a:solidFill>
                      <a:latin typeface="Arial" panose="020B0604020202020204" pitchFamily="34" charset="0"/>
                      <a:cs typeface="Arial" panose="020B0604020202020204" pitchFamily="34" charset="0"/>
                    </a:rPr>
                    <a:t>2 TP, 5 PP, 28 PD</a:t>
                  </a:r>
                </a:p>
                <a:p>
                  <a:pPr algn="ctr"/>
                  <a:r>
                    <a:rPr lang="en-US" sz="1000" dirty="0">
                      <a:solidFill>
                        <a:schemeClr val="tx1"/>
                      </a:solidFill>
                      <a:latin typeface="Arial" panose="020B0604020202020204" pitchFamily="34" charset="0"/>
                      <a:cs typeface="Arial" panose="020B0604020202020204" pitchFamily="34" charset="0"/>
                    </a:rPr>
                    <a:t>418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3,030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47" name="Rechteck 65">
                  <a:extLst>
                    <a:ext uri="{FF2B5EF4-FFF2-40B4-BE49-F238E27FC236}">
                      <a16:creationId xmlns:a16="http://schemas.microsoft.com/office/drawing/2014/main" id="{D800F5FC-3F25-40F6-9AC5-ABAD7D8A4F26}"/>
                    </a:ext>
                  </a:extLst>
                </p:cNvPr>
                <p:cNvSpPr/>
                <p:nvPr/>
              </p:nvSpPr>
              <p:spPr bwMode="gray">
                <a:xfrm>
                  <a:off x="1580643" y="4787357"/>
                  <a:ext cx="1200657"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N. SEMBILAN</a:t>
                  </a:r>
                </a:p>
                <a:p>
                  <a:r>
                    <a:rPr lang="en-US" sz="1000" b="1" dirty="0">
                      <a:solidFill>
                        <a:srgbClr val="7030A0"/>
                      </a:solidFill>
                      <a:latin typeface="Arial" panose="020B0604020202020204" pitchFamily="34" charset="0"/>
                      <a:cs typeface="Arial" panose="020B0604020202020204" pitchFamily="34" charset="0"/>
                    </a:rPr>
                    <a:t>2 TP, 10 PP, 37 PD</a:t>
                  </a:r>
                </a:p>
                <a:p>
                  <a:pPr algn="ctr"/>
                  <a:r>
                    <a:rPr lang="en-US" sz="1000" dirty="0">
                      <a:solidFill>
                        <a:schemeClr val="tx1"/>
                      </a:solidFill>
                      <a:latin typeface="Arial" panose="020B0604020202020204" pitchFamily="34" charset="0"/>
                      <a:cs typeface="Arial" panose="020B0604020202020204" pitchFamily="34" charset="0"/>
                    </a:rPr>
                    <a:t>567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3,784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48" name="Rechteck 65">
                  <a:extLst>
                    <a:ext uri="{FF2B5EF4-FFF2-40B4-BE49-F238E27FC236}">
                      <a16:creationId xmlns:a16="http://schemas.microsoft.com/office/drawing/2014/main" id="{9843DDCC-CC96-46EA-93C1-2C4F9F2A74C9}"/>
                    </a:ext>
                  </a:extLst>
                </p:cNvPr>
                <p:cNvSpPr/>
                <p:nvPr/>
              </p:nvSpPr>
              <p:spPr bwMode="gray">
                <a:xfrm>
                  <a:off x="364943" y="4441795"/>
                  <a:ext cx="1359828"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W.P. PUTRAJAYA</a:t>
                  </a:r>
                </a:p>
                <a:p>
                  <a:r>
                    <a:rPr lang="en-US" sz="1000" b="1" dirty="0">
                      <a:solidFill>
                        <a:srgbClr val="7030A0"/>
                      </a:solidFill>
                      <a:latin typeface="Arial" panose="020B0604020202020204" pitchFamily="34" charset="0"/>
                      <a:cs typeface="Arial" panose="020B0604020202020204" pitchFamily="34" charset="0"/>
                    </a:rPr>
                    <a:t>1 PP, 2 PD</a:t>
                  </a:r>
                </a:p>
                <a:p>
                  <a:pPr algn="ctr"/>
                  <a:r>
                    <a:rPr lang="en-US" sz="1000" dirty="0">
                      <a:solidFill>
                        <a:schemeClr val="tx1"/>
                      </a:solidFill>
                      <a:latin typeface="Arial" panose="020B0604020202020204" pitchFamily="34" charset="0"/>
                      <a:cs typeface="Arial" panose="020B0604020202020204" pitchFamily="34" charset="0"/>
                    </a:rPr>
                    <a:t>48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318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49" name="Rechteck 65">
                  <a:extLst>
                    <a:ext uri="{FF2B5EF4-FFF2-40B4-BE49-F238E27FC236}">
                      <a16:creationId xmlns:a16="http://schemas.microsoft.com/office/drawing/2014/main" id="{CEFB38E5-F05A-40D6-858F-0D9127598932}"/>
                    </a:ext>
                  </a:extLst>
                </p:cNvPr>
                <p:cNvSpPr/>
                <p:nvPr/>
              </p:nvSpPr>
              <p:spPr bwMode="gray">
                <a:xfrm>
                  <a:off x="174682" y="3712300"/>
                  <a:ext cx="1651122"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W.P. KUALA LUMPUR</a:t>
                  </a:r>
                </a:p>
                <a:p>
                  <a:r>
                    <a:rPr lang="en-US" sz="1000" b="1" dirty="0">
                      <a:solidFill>
                        <a:srgbClr val="7030A0"/>
                      </a:solidFill>
                      <a:latin typeface="Arial" panose="020B0604020202020204" pitchFamily="34" charset="0"/>
                      <a:cs typeface="Arial" panose="020B0604020202020204" pitchFamily="34" charset="0"/>
                    </a:rPr>
                    <a:t>2 TP, 11 PP, 60 PD</a:t>
                  </a:r>
                </a:p>
                <a:p>
                  <a:pPr algn="ctr"/>
                  <a:r>
                    <a:rPr lang="en-US" sz="1000" dirty="0">
                      <a:solidFill>
                        <a:schemeClr val="tx1"/>
                      </a:solidFill>
                      <a:latin typeface="Arial" panose="020B0604020202020204" pitchFamily="34" charset="0"/>
                      <a:cs typeface="Arial" panose="020B0604020202020204" pitchFamily="34" charset="0"/>
                    </a:rPr>
                    <a:t>893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5,945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50" name="Rechteck 65">
                  <a:extLst>
                    <a:ext uri="{FF2B5EF4-FFF2-40B4-BE49-F238E27FC236}">
                      <a16:creationId xmlns:a16="http://schemas.microsoft.com/office/drawing/2014/main" id="{7649ECCD-7D31-4E21-BC1E-E84EBCF4880A}"/>
                    </a:ext>
                  </a:extLst>
                </p:cNvPr>
                <p:cNvSpPr/>
                <p:nvPr/>
              </p:nvSpPr>
              <p:spPr bwMode="gray">
                <a:xfrm>
                  <a:off x="454496" y="3005216"/>
                  <a:ext cx="1270276"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SELANGOR</a:t>
                  </a:r>
                </a:p>
                <a:p>
                  <a:r>
                    <a:rPr lang="en-US" sz="1000" b="1" dirty="0">
                      <a:solidFill>
                        <a:srgbClr val="7030A0"/>
                      </a:solidFill>
                      <a:latin typeface="Arial" panose="020B0604020202020204" pitchFamily="34" charset="0"/>
                      <a:cs typeface="Arial" panose="020B0604020202020204" pitchFamily="34" charset="0"/>
                    </a:rPr>
                    <a:t>2 TP, 35 PP, 194 PD</a:t>
                  </a:r>
                </a:p>
                <a:p>
                  <a:r>
                    <a:rPr lang="en-US" sz="1000" b="1" dirty="0">
                      <a:solidFill>
                        <a:schemeClr val="accent2"/>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2.917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21,451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51" name="Rechteck 65">
                  <a:extLst>
                    <a:ext uri="{FF2B5EF4-FFF2-40B4-BE49-F238E27FC236}">
                      <a16:creationId xmlns:a16="http://schemas.microsoft.com/office/drawing/2014/main" id="{1FC979CC-AF27-4C46-9795-9698594EB387}"/>
                    </a:ext>
                  </a:extLst>
                </p:cNvPr>
                <p:cNvSpPr/>
                <p:nvPr/>
              </p:nvSpPr>
              <p:spPr bwMode="gray">
                <a:xfrm>
                  <a:off x="293935" y="2199438"/>
                  <a:ext cx="1286708"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PERAK</a:t>
                  </a:r>
                </a:p>
                <a:p>
                  <a:r>
                    <a:rPr lang="en-US" sz="1000" b="1" dirty="0">
                      <a:solidFill>
                        <a:srgbClr val="7030A0"/>
                      </a:solidFill>
                      <a:latin typeface="Arial" panose="020B0604020202020204" pitchFamily="34" charset="0"/>
                      <a:cs typeface="Arial" panose="020B0604020202020204" pitchFamily="34" charset="0"/>
                    </a:rPr>
                    <a:t>2 TP, 15 PP, 79 PD</a:t>
                  </a:r>
                </a:p>
                <a:p>
                  <a:pPr algn="ctr"/>
                  <a:r>
                    <a:rPr lang="en-US" sz="1000" dirty="0">
                      <a:solidFill>
                        <a:schemeClr val="tx1"/>
                      </a:solidFill>
                      <a:latin typeface="Arial" panose="020B0604020202020204" pitchFamily="34" charset="0"/>
                      <a:cs typeface="Arial" panose="020B0604020202020204" pitchFamily="34" charset="0"/>
                    </a:rPr>
                    <a:t>1,189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8,121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52" name="Rechteck 65">
                  <a:extLst>
                    <a:ext uri="{FF2B5EF4-FFF2-40B4-BE49-F238E27FC236}">
                      <a16:creationId xmlns:a16="http://schemas.microsoft.com/office/drawing/2014/main" id="{BA61757D-5185-4196-85BD-275C30A613BE}"/>
                    </a:ext>
                  </a:extLst>
                </p:cNvPr>
                <p:cNvSpPr/>
                <p:nvPr/>
              </p:nvSpPr>
              <p:spPr bwMode="gray">
                <a:xfrm>
                  <a:off x="5783222" y="3444204"/>
                  <a:ext cx="1137296"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SARAWAK</a:t>
                  </a:r>
                </a:p>
                <a:p>
                  <a:r>
                    <a:rPr lang="en-US" sz="1000" b="1" dirty="0">
                      <a:solidFill>
                        <a:srgbClr val="7030A0"/>
                      </a:solidFill>
                      <a:latin typeface="Arial" panose="020B0604020202020204" pitchFamily="34" charset="0"/>
                      <a:cs typeface="Arial" panose="020B0604020202020204" pitchFamily="34" charset="0"/>
                    </a:rPr>
                    <a:t>2 TP, 47 PP, 98 PD</a:t>
                  </a:r>
                </a:p>
                <a:p>
                  <a:r>
                    <a:rPr lang="en-US" sz="1000" dirty="0">
                      <a:solidFill>
                        <a:schemeClr val="tx1"/>
                      </a:solidFill>
                      <a:latin typeface="Arial" panose="020B0604020202020204" pitchFamily="34" charset="0"/>
                      <a:cs typeface="Arial" panose="020B0604020202020204" pitchFamily="34" charset="0"/>
                    </a:rPr>
                    <a:t>1,182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r>
                    <a:rPr lang="en-US" sz="1000" dirty="0">
                      <a:solidFill>
                        <a:schemeClr val="tx1"/>
                      </a:solidFill>
                      <a:latin typeface="Arial" panose="020B0604020202020204" pitchFamily="34" charset="0"/>
                      <a:cs typeface="Arial" panose="020B0604020202020204" pitchFamily="34" charset="0"/>
                    </a:rPr>
                    <a:t>7,764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53" name="Rechteck 65">
                  <a:extLst>
                    <a:ext uri="{FF2B5EF4-FFF2-40B4-BE49-F238E27FC236}">
                      <a16:creationId xmlns:a16="http://schemas.microsoft.com/office/drawing/2014/main" id="{2CA984F8-D2E0-427E-A89C-0D86C290F3FE}"/>
                    </a:ext>
                  </a:extLst>
                </p:cNvPr>
                <p:cNvSpPr/>
                <p:nvPr/>
              </p:nvSpPr>
              <p:spPr bwMode="gray">
                <a:xfrm>
                  <a:off x="10862796" y="1112777"/>
                  <a:ext cx="1218565"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SABAH</a:t>
                  </a:r>
                </a:p>
                <a:p>
                  <a:pPr algn="ctr"/>
                  <a:r>
                    <a:rPr lang="en-US" sz="1000" b="1" dirty="0">
                      <a:solidFill>
                        <a:srgbClr val="7030A0"/>
                      </a:solidFill>
                      <a:latin typeface="Arial" panose="020B0604020202020204" pitchFamily="34" charset="0"/>
                      <a:cs typeface="Arial" panose="020B0604020202020204" pitchFamily="34" charset="0"/>
                    </a:rPr>
                    <a:t>2 TP, 25 PP, 86 PD</a:t>
                  </a:r>
                  <a:r>
                    <a:rPr lang="en-US" sz="1000" dirty="0">
                      <a:solidFill>
                        <a:srgbClr val="7030A0"/>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1,199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7,656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54" name="Rechteck 65">
                  <a:extLst>
                    <a:ext uri="{FF2B5EF4-FFF2-40B4-BE49-F238E27FC236}">
                      <a16:creationId xmlns:a16="http://schemas.microsoft.com/office/drawing/2014/main" id="{CA8F4C41-6E64-4B0E-8F73-70AF200A1787}"/>
                    </a:ext>
                  </a:extLst>
                </p:cNvPr>
                <p:cNvSpPr/>
                <p:nvPr/>
              </p:nvSpPr>
              <p:spPr bwMode="gray">
                <a:xfrm>
                  <a:off x="10331953" y="4679864"/>
                  <a:ext cx="1195283"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JAKOA</a:t>
                  </a:r>
                </a:p>
                <a:p>
                  <a:r>
                    <a:rPr lang="en-US" sz="1000" b="1" dirty="0">
                      <a:solidFill>
                        <a:schemeClr val="accent2"/>
                      </a:solidFill>
                      <a:latin typeface="Arial" panose="020B0604020202020204" pitchFamily="34" charset="0"/>
                      <a:cs typeface="Arial" panose="020B0604020202020204" pitchFamily="34" charset="0"/>
                    </a:rPr>
                    <a:t> 1 TP, 1 PP, 3 PD</a:t>
                  </a:r>
                </a:p>
                <a:p>
                  <a:r>
                    <a:rPr lang="en-US" sz="1000" b="1" dirty="0">
                      <a:solidFill>
                        <a:schemeClr val="accent2"/>
                      </a:solidFill>
                      <a:latin typeface="Arial" panose="020B0604020202020204" pitchFamily="34" charset="0"/>
                      <a:cs typeface="Arial" panose="020B0604020202020204" pitchFamily="34" charset="0"/>
                    </a:rPr>
                    <a:t>        </a:t>
                  </a:r>
                  <a:r>
                    <a:rPr lang="en-US" sz="1000" b="1" dirty="0">
                      <a:solidFill>
                        <a:schemeClr val="tx1"/>
                      </a:solidFill>
                      <a:latin typeface="Arial" panose="020B0604020202020204" pitchFamily="34" charset="0"/>
                      <a:cs typeface="Arial" panose="020B0604020202020204" pitchFamily="34" charset="0"/>
                    </a:rPr>
                    <a:t>24</a:t>
                  </a:r>
                  <a:r>
                    <a:rPr lang="en-US" sz="1000" dirty="0">
                      <a:solidFill>
                        <a:schemeClr val="tx1"/>
                      </a:solidFill>
                      <a:latin typeface="Arial" panose="020B0604020202020204" pitchFamily="34" charset="0"/>
                      <a:cs typeface="Arial" panose="020B0604020202020204" pitchFamily="34" charset="0"/>
                    </a:rPr>
                    <a:t>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178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55" name="Rechteck 65">
                  <a:extLst>
                    <a:ext uri="{FF2B5EF4-FFF2-40B4-BE49-F238E27FC236}">
                      <a16:creationId xmlns:a16="http://schemas.microsoft.com/office/drawing/2014/main" id="{4F809F08-62FD-4F20-A23D-38D28428F55A}"/>
                    </a:ext>
                  </a:extLst>
                </p:cNvPr>
                <p:cNvSpPr/>
                <p:nvPr/>
              </p:nvSpPr>
              <p:spPr bwMode="gray">
                <a:xfrm>
                  <a:off x="10331953" y="3982807"/>
                  <a:ext cx="1832801"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MAJLIS KESELAMATAN NEGARA</a:t>
                  </a:r>
                </a:p>
                <a:p>
                  <a:r>
                    <a:rPr lang="en-US" sz="1000" b="1" dirty="0">
                      <a:solidFill>
                        <a:schemeClr val="accent2"/>
                      </a:solidFill>
                      <a:latin typeface="Arial" panose="020B0604020202020204" pitchFamily="34" charset="0"/>
                      <a:cs typeface="Arial" panose="020B0604020202020204" pitchFamily="34" charset="0"/>
                    </a:rPr>
                    <a:t> 1 TP, 4 PP</a:t>
                  </a:r>
                </a:p>
              </p:txBody>
            </p:sp>
            <p:sp>
              <p:nvSpPr>
                <p:cNvPr id="56" name="Rechteck 65">
                  <a:extLst>
                    <a:ext uri="{FF2B5EF4-FFF2-40B4-BE49-F238E27FC236}">
                      <a16:creationId xmlns:a16="http://schemas.microsoft.com/office/drawing/2014/main" id="{1F6ECF0B-3D9D-488A-920D-0E0F9A7F2CF9}"/>
                    </a:ext>
                  </a:extLst>
                </p:cNvPr>
                <p:cNvSpPr/>
                <p:nvPr/>
              </p:nvSpPr>
              <p:spPr bwMode="gray">
                <a:xfrm>
                  <a:off x="288899" y="1503388"/>
                  <a:ext cx="1231584"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PULAU PINANG</a:t>
                  </a:r>
                </a:p>
                <a:p>
                  <a:r>
                    <a:rPr lang="en-US" sz="1000" b="1" dirty="0">
                      <a:solidFill>
                        <a:srgbClr val="7030A0"/>
                      </a:solidFill>
                      <a:latin typeface="Arial" panose="020B0604020202020204" pitchFamily="34" charset="0"/>
                      <a:cs typeface="Arial" panose="020B0604020202020204" pitchFamily="34" charset="0"/>
                    </a:rPr>
                    <a:t>2 TP, 9 PP, 51 PD</a:t>
                  </a:r>
                </a:p>
                <a:p>
                  <a:r>
                    <a:rPr lang="en-US" sz="1000" b="1" dirty="0">
                      <a:solidFill>
                        <a:schemeClr val="accent2"/>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747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5,381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cxnSp>
              <p:nvCxnSpPr>
                <p:cNvPr id="57" name="Straight Connector 56">
                  <a:extLst>
                    <a:ext uri="{FF2B5EF4-FFF2-40B4-BE49-F238E27FC236}">
                      <a16:creationId xmlns:a16="http://schemas.microsoft.com/office/drawing/2014/main" id="{5A2D7E21-C41A-4486-8766-247FAF28B4A0}"/>
                    </a:ext>
                  </a:extLst>
                </p:cNvPr>
                <p:cNvCxnSpPr/>
                <p:nvPr/>
              </p:nvCxnSpPr>
              <p:spPr>
                <a:xfrm>
                  <a:off x="2260557" y="4135328"/>
                  <a:ext cx="0" cy="652029"/>
                </a:xfrm>
                <a:prstGeom prst="line">
                  <a:avLst/>
                </a:prstGeom>
                <a:ln w="6350">
                  <a:solidFill>
                    <a:srgbClr val="0065B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8" name="Gerade Verbindung 31">
                  <a:extLst>
                    <a:ext uri="{FF2B5EF4-FFF2-40B4-BE49-F238E27FC236}">
                      <a16:creationId xmlns:a16="http://schemas.microsoft.com/office/drawing/2014/main" id="{1B5B276B-A3AF-4F7D-BDC0-828FD3175B8A}"/>
                    </a:ext>
                  </a:extLst>
                </p:cNvPr>
                <p:cNvCxnSpPr/>
                <p:nvPr/>
              </p:nvCxnSpPr>
              <p:spPr bwMode="gray">
                <a:xfrm>
                  <a:off x="1869501" y="3816841"/>
                  <a:ext cx="686390" cy="0"/>
                </a:xfrm>
                <a:prstGeom prst="line">
                  <a:avLst/>
                </a:prstGeom>
                <a:ln w="6350">
                  <a:solidFill>
                    <a:srgbClr val="0065B0"/>
                  </a:solidFill>
                  <a:tailEnd type="none" w="sm"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B5B52A7-6FFD-49FE-ABCD-A99E034DB928}"/>
                    </a:ext>
                  </a:extLst>
                </p:cNvPr>
                <p:cNvCxnSpPr/>
                <p:nvPr/>
              </p:nvCxnSpPr>
              <p:spPr>
                <a:xfrm>
                  <a:off x="1867536" y="3815895"/>
                  <a:ext cx="4283" cy="815692"/>
                </a:xfrm>
                <a:prstGeom prst="line">
                  <a:avLst/>
                </a:prstGeom>
                <a:ln>
                  <a:solidFill>
                    <a:srgbClr val="0065B0"/>
                  </a:solidFill>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31">
                  <a:extLst>
                    <a:ext uri="{FF2B5EF4-FFF2-40B4-BE49-F238E27FC236}">
                      <a16:creationId xmlns:a16="http://schemas.microsoft.com/office/drawing/2014/main" id="{C38395E6-390A-46A5-A759-B52F536B618B}"/>
                    </a:ext>
                  </a:extLst>
                </p:cNvPr>
                <p:cNvCxnSpPr/>
                <p:nvPr/>
              </p:nvCxnSpPr>
              <p:spPr bwMode="gray">
                <a:xfrm flipV="1">
                  <a:off x="1459216" y="4630124"/>
                  <a:ext cx="410123" cy="1463"/>
                </a:xfrm>
                <a:prstGeom prst="line">
                  <a:avLst/>
                </a:prstGeom>
                <a:ln w="6350">
                  <a:solidFill>
                    <a:srgbClr val="0065B0"/>
                  </a:solidFill>
                  <a:headEnd type="oval"/>
                  <a:tailEnd type="none" w="sm" len="sm"/>
                </a:ln>
              </p:spPr>
              <p:style>
                <a:lnRef idx="1">
                  <a:schemeClr val="accent1"/>
                </a:lnRef>
                <a:fillRef idx="0">
                  <a:schemeClr val="accent1"/>
                </a:fillRef>
                <a:effectRef idx="0">
                  <a:schemeClr val="accent1"/>
                </a:effectRef>
                <a:fontRef idx="minor">
                  <a:schemeClr val="tx1"/>
                </a:fontRef>
              </p:style>
            </p:cxnSp>
            <p:cxnSp>
              <p:nvCxnSpPr>
                <p:cNvPr id="61" name="Gerade Verbindung 31">
                  <a:extLst>
                    <a:ext uri="{FF2B5EF4-FFF2-40B4-BE49-F238E27FC236}">
                      <a16:creationId xmlns:a16="http://schemas.microsoft.com/office/drawing/2014/main" id="{BCCF898E-964B-487A-9343-755D87F98065}"/>
                    </a:ext>
                  </a:extLst>
                </p:cNvPr>
                <p:cNvCxnSpPr/>
                <p:nvPr/>
              </p:nvCxnSpPr>
              <p:spPr bwMode="gray">
                <a:xfrm>
                  <a:off x="1724771" y="3663299"/>
                  <a:ext cx="878981" cy="0"/>
                </a:xfrm>
                <a:prstGeom prst="line">
                  <a:avLst/>
                </a:prstGeom>
                <a:ln w="6350">
                  <a:solidFill>
                    <a:srgbClr val="0065B0"/>
                  </a:solidFill>
                  <a:tailEnd type="none" w="sm" len="sm"/>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471D148-6A99-4C9A-95EC-D12ADC4B7503}"/>
                    </a:ext>
                  </a:extLst>
                </p:cNvPr>
                <p:cNvCxnSpPr/>
                <p:nvPr/>
              </p:nvCxnSpPr>
              <p:spPr>
                <a:xfrm>
                  <a:off x="1726879" y="3649241"/>
                  <a:ext cx="0" cy="258608"/>
                </a:xfrm>
                <a:prstGeom prst="line">
                  <a:avLst/>
                </a:prstGeom>
                <a:ln>
                  <a:solidFill>
                    <a:srgbClr val="0065B0"/>
                  </a:solidFill>
                </a:ln>
              </p:spPr>
              <p:style>
                <a:lnRef idx="1">
                  <a:schemeClr val="accent1"/>
                </a:lnRef>
                <a:fillRef idx="0">
                  <a:schemeClr val="accent1"/>
                </a:fillRef>
                <a:effectRef idx="0">
                  <a:schemeClr val="accent1"/>
                </a:effectRef>
                <a:fontRef idx="minor">
                  <a:schemeClr val="tx1"/>
                </a:fontRef>
              </p:style>
            </p:cxnSp>
            <p:cxnSp>
              <p:nvCxnSpPr>
                <p:cNvPr id="63" name="Gerade Verbindung 31">
                  <a:extLst>
                    <a:ext uri="{FF2B5EF4-FFF2-40B4-BE49-F238E27FC236}">
                      <a16:creationId xmlns:a16="http://schemas.microsoft.com/office/drawing/2014/main" id="{F038BD46-D450-4147-9E63-F7D100D1E040}"/>
                    </a:ext>
                  </a:extLst>
                </p:cNvPr>
                <p:cNvCxnSpPr/>
                <p:nvPr/>
              </p:nvCxnSpPr>
              <p:spPr bwMode="gray">
                <a:xfrm>
                  <a:off x="1520483" y="3907849"/>
                  <a:ext cx="205835" cy="1"/>
                </a:xfrm>
                <a:prstGeom prst="line">
                  <a:avLst/>
                </a:prstGeom>
                <a:ln w="6350">
                  <a:solidFill>
                    <a:srgbClr val="0065B0"/>
                  </a:solidFill>
                  <a:headEnd type="oval"/>
                  <a:tailEnd type="none" w="sm" len="sm"/>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D9AE783-F87D-4FA3-8700-24263CD73601}"/>
                    </a:ext>
                  </a:extLst>
                </p:cNvPr>
                <p:cNvSpPr/>
                <p:nvPr/>
              </p:nvSpPr>
              <p:spPr>
                <a:xfrm>
                  <a:off x="10160587" y="3982807"/>
                  <a:ext cx="1911928" cy="151338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DEB62B7-F19B-43E4-8120-7EF24AEA64F4}"/>
                  </a:ext>
                </a:extLst>
              </p:cNvPr>
              <p:cNvGrpSpPr/>
              <p:nvPr/>
            </p:nvGrpSpPr>
            <p:grpSpPr>
              <a:xfrm>
                <a:off x="5224770" y="991098"/>
                <a:ext cx="3835598" cy="1930593"/>
                <a:chOff x="5374782" y="975069"/>
                <a:chExt cx="4068000" cy="2520000"/>
              </a:xfrm>
              <a:solidFill>
                <a:srgbClr val="FFF8E5"/>
              </a:solidFill>
            </p:grpSpPr>
            <p:sp>
              <p:nvSpPr>
                <p:cNvPr id="14" name="Rectangle 13">
                  <a:extLst>
                    <a:ext uri="{FF2B5EF4-FFF2-40B4-BE49-F238E27FC236}">
                      <a16:creationId xmlns:a16="http://schemas.microsoft.com/office/drawing/2014/main" id="{9ED06CAA-F19C-4772-95C3-22A792EB330B}"/>
                    </a:ext>
                  </a:extLst>
                </p:cNvPr>
                <p:cNvSpPr/>
                <p:nvPr/>
              </p:nvSpPr>
              <p:spPr>
                <a:xfrm>
                  <a:off x="5374782" y="975069"/>
                  <a:ext cx="4068000" cy="25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600" b="1">
                    <a:latin typeface="Arial Narrow" panose="020B0606020202030204" pitchFamily="34" charset="0"/>
                  </a:endParaRPr>
                </a:p>
              </p:txBody>
            </p:sp>
            <p:grpSp>
              <p:nvGrpSpPr>
                <p:cNvPr id="15" name="Group 14">
                  <a:extLst>
                    <a:ext uri="{FF2B5EF4-FFF2-40B4-BE49-F238E27FC236}">
                      <a16:creationId xmlns:a16="http://schemas.microsoft.com/office/drawing/2014/main" id="{CBDEBFA6-3AEE-4010-ADAF-064A63216DE4}"/>
                    </a:ext>
                  </a:extLst>
                </p:cNvPr>
                <p:cNvGrpSpPr/>
                <p:nvPr/>
              </p:nvGrpSpPr>
              <p:grpSpPr>
                <a:xfrm>
                  <a:off x="5808916" y="1051764"/>
                  <a:ext cx="3577689" cy="2372917"/>
                  <a:chOff x="5808916" y="1051764"/>
                  <a:chExt cx="3577689" cy="2372917"/>
                </a:xfrm>
                <a:grpFill/>
              </p:grpSpPr>
              <p:sp>
                <p:nvSpPr>
                  <p:cNvPr id="16" name="Rechteck 65">
                    <a:extLst>
                      <a:ext uri="{FF2B5EF4-FFF2-40B4-BE49-F238E27FC236}">
                        <a16:creationId xmlns:a16="http://schemas.microsoft.com/office/drawing/2014/main" id="{DE18F287-5639-43BB-B5DC-BA8EA115AE5B}"/>
                      </a:ext>
                    </a:extLst>
                  </p:cNvPr>
                  <p:cNvSpPr/>
                  <p:nvPr/>
                </p:nvSpPr>
                <p:spPr bwMode="gray">
                  <a:xfrm>
                    <a:off x="5808916" y="1051764"/>
                    <a:ext cx="648000" cy="342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1600" b="1" dirty="0">
                        <a:solidFill>
                          <a:srgbClr val="FF0000"/>
                        </a:solidFill>
                        <a:latin typeface="Arial Narrow" panose="020B0606020202030204" pitchFamily="34" charset="0"/>
                      </a:rPr>
                      <a:t>1</a:t>
                    </a:r>
                  </a:p>
                </p:txBody>
              </p:sp>
              <p:sp>
                <p:nvSpPr>
                  <p:cNvPr id="17" name="Title 1">
                    <a:extLst>
                      <a:ext uri="{FF2B5EF4-FFF2-40B4-BE49-F238E27FC236}">
                        <a16:creationId xmlns:a16="http://schemas.microsoft.com/office/drawing/2014/main" id="{F43216B7-C0E0-456D-85EE-818C365B7D12}"/>
                      </a:ext>
                    </a:extLst>
                  </p:cNvPr>
                  <p:cNvSpPr txBox="1"/>
                  <p:nvPr/>
                </p:nvSpPr>
                <p:spPr>
                  <a:xfrm>
                    <a:off x="6542605" y="1104227"/>
                    <a:ext cx="2844000" cy="288000"/>
                  </a:xfrm>
                  <a:prstGeom prst="rect">
                    <a:avLst/>
                  </a:prstGeom>
                  <a:grpFill/>
                </p:spPr>
                <p:txBody>
                  <a:bodyPr vert="horz" lIns="0" tIns="0" rIns="0" bIns="0" rtlCol="0" anchor="t" anchorCtr="0">
                    <a:noAutofit/>
                  </a:bodyPr>
                  <a:lstStyle>
                    <a:lvl1pPr algn="l" defTabSz="914400" rtl="0" eaLnBrk="1" latinLnBrk="0" hangingPunct="1">
                      <a:spcBef>
                        <a:spcPct val="0"/>
                      </a:spcBef>
                      <a:buNone/>
                      <a:defRPr sz="3600" b="0" kern="1200">
                        <a:solidFill>
                          <a:schemeClr val="bg1"/>
                        </a:solidFill>
                        <a:latin typeface="+mj-lt"/>
                        <a:ea typeface="+mj-ea"/>
                        <a:cs typeface="+mj-cs"/>
                      </a:defRPr>
                    </a:lvl1pPr>
                  </a:lstStyle>
                  <a:p>
                    <a:r>
                      <a:rPr lang="en-US" sz="1600" b="1" dirty="0" err="1">
                        <a:solidFill>
                          <a:schemeClr val="tx1"/>
                        </a:solidFill>
                        <a:latin typeface="Arial Narrow" panose="020B0606020202030204" pitchFamily="34" charset="0"/>
                      </a:rPr>
                      <a:t>Pesuruhjaya</a:t>
                    </a:r>
                    <a:r>
                      <a:rPr lang="en-US" sz="1600" b="1" dirty="0">
                        <a:solidFill>
                          <a:schemeClr val="tx1"/>
                        </a:solidFill>
                        <a:latin typeface="Arial Narrow" panose="020B0606020202030204" pitchFamily="34" charset="0"/>
                      </a:rPr>
                      <a:t> </a:t>
                    </a:r>
                    <a:r>
                      <a:rPr lang="en-US" sz="1600" b="1" dirty="0" err="1">
                        <a:solidFill>
                          <a:schemeClr val="tx1"/>
                        </a:solidFill>
                        <a:latin typeface="Arial Narrow" panose="020B0606020202030204" pitchFamily="34" charset="0"/>
                      </a:rPr>
                      <a:t>Banci</a:t>
                    </a:r>
                    <a:endParaRPr lang="en-MY" sz="1600" b="1" dirty="0">
                      <a:solidFill>
                        <a:schemeClr val="tx1"/>
                      </a:solidFill>
                      <a:latin typeface="Arial Narrow" panose="020B0606020202030204" pitchFamily="34" charset="0"/>
                    </a:endParaRPr>
                  </a:p>
                </p:txBody>
              </p:sp>
              <p:sp>
                <p:nvSpPr>
                  <p:cNvPr id="18" name="Rechteck 65">
                    <a:extLst>
                      <a:ext uri="{FF2B5EF4-FFF2-40B4-BE49-F238E27FC236}">
                        <a16:creationId xmlns:a16="http://schemas.microsoft.com/office/drawing/2014/main" id="{38F77237-9E39-482B-A987-76F8A19A7CAD}"/>
                      </a:ext>
                    </a:extLst>
                  </p:cNvPr>
                  <p:cNvSpPr/>
                  <p:nvPr/>
                </p:nvSpPr>
                <p:spPr bwMode="gray">
                  <a:xfrm>
                    <a:off x="5808916" y="1413407"/>
                    <a:ext cx="648000" cy="342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1600" b="1" dirty="0">
                        <a:solidFill>
                          <a:srgbClr val="FF0000"/>
                        </a:solidFill>
                        <a:latin typeface="Arial Narrow" panose="020B0606020202030204" pitchFamily="34" charset="0"/>
                      </a:rPr>
                      <a:t>32</a:t>
                    </a:r>
                  </a:p>
                </p:txBody>
              </p:sp>
              <p:sp>
                <p:nvSpPr>
                  <p:cNvPr id="19" name="Rechteck 65">
                    <a:extLst>
                      <a:ext uri="{FF2B5EF4-FFF2-40B4-BE49-F238E27FC236}">
                        <a16:creationId xmlns:a16="http://schemas.microsoft.com/office/drawing/2014/main" id="{028ED08D-6A86-49D9-8BC6-240E62AFEC91}"/>
                      </a:ext>
                    </a:extLst>
                  </p:cNvPr>
                  <p:cNvSpPr/>
                  <p:nvPr/>
                </p:nvSpPr>
                <p:spPr bwMode="gray">
                  <a:xfrm>
                    <a:off x="5808916" y="1824811"/>
                    <a:ext cx="648000" cy="342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1600" b="1" dirty="0">
                        <a:solidFill>
                          <a:srgbClr val="FF0000"/>
                        </a:solidFill>
                        <a:latin typeface="Arial Narrow" panose="020B0606020202030204" pitchFamily="34" charset="0"/>
                      </a:rPr>
                      <a:t>226</a:t>
                    </a:r>
                  </a:p>
                </p:txBody>
              </p:sp>
              <p:sp>
                <p:nvSpPr>
                  <p:cNvPr id="20" name="Title 1">
                    <a:extLst>
                      <a:ext uri="{FF2B5EF4-FFF2-40B4-BE49-F238E27FC236}">
                        <a16:creationId xmlns:a16="http://schemas.microsoft.com/office/drawing/2014/main" id="{9F5AC23B-4E71-44ED-9C88-7A7B13569A8D}"/>
                      </a:ext>
                    </a:extLst>
                  </p:cNvPr>
                  <p:cNvSpPr txBox="1"/>
                  <p:nvPr/>
                </p:nvSpPr>
                <p:spPr>
                  <a:xfrm>
                    <a:off x="6542605" y="1504048"/>
                    <a:ext cx="2844000" cy="288000"/>
                  </a:xfrm>
                  <a:prstGeom prst="rect">
                    <a:avLst/>
                  </a:prstGeom>
                  <a:grpFill/>
                </p:spPr>
                <p:txBody>
                  <a:bodyPr vert="horz" lIns="0" tIns="0" rIns="0" bIns="0" rtlCol="0" anchor="t" anchorCtr="0">
                    <a:noAutofit/>
                  </a:bodyPr>
                  <a:lstStyle>
                    <a:lvl1pPr algn="l" defTabSz="914400" rtl="0" eaLnBrk="1" latinLnBrk="0" hangingPunct="1">
                      <a:spcBef>
                        <a:spcPct val="0"/>
                      </a:spcBef>
                      <a:buNone/>
                      <a:defRPr sz="3600" b="0" kern="1200">
                        <a:solidFill>
                          <a:schemeClr val="bg1"/>
                        </a:solidFill>
                        <a:latin typeface="+mj-lt"/>
                        <a:ea typeface="+mj-ea"/>
                        <a:cs typeface="+mj-cs"/>
                      </a:defRPr>
                    </a:lvl1pPr>
                  </a:lstStyle>
                  <a:p>
                    <a:r>
                      <a:rPr lang="en-US" sz="1600" b="1" dirty="0" err="1">
                        <a:solidFill>
                          <a:schemeClr val="tx1"/>
                        </a:solidFill>
                        <a:latin typeface="Arial Narrow" panose="020B0606020202030204" pitchFamily="34" charset="0"/>
                      </a:rPr>
                      <a:t>Timbalan</a:t>
                    </a:r>
                    <a:r>
                      <a:rPr lang="en-US" sz="1600" b="1" dirty="0">
                        <a:solidFill>
                          <a:schemeClr val="tx1"/>
                        </a:solidFill>
                        <a:latin typeface="Arial Narrow" panose="020B0606020202030204" pitchFamily="34" charset="0"/>
                      </a:rPr>
                      <a:t> </a:t>
                    </a:r>
                    <a:r>
                      <a:rPr lang="en-US" sz="1600" b="1" dirty="0" err="1">
                        <a:solidFill>
                          <a:schemeClr val="tx1"/>
                        </a:solidFill>
                        <a:latin typeface="Arial Narrow" panose="020B0606020202030204" pitchFamily="34" charset="0"/>
                      </a:rPr>
                      <a:t>Pesuruhjaya</a:t>
                    </a:r>
                    <a:r>
                      <a:rPr lang="en-US" sz="1600" b="1" dirty="0">
                        <a:solidFill>
                          <a:schemeClr val="tx1"/>
                        </a:solidFill>
                        <a:latin typeface="Arial Narrow" panose="020B0606020202030204" pitchFamily="34" charset="0"/>
                      </a:rPr>
                      <a:t> </a:t>
                    </a:r>
                    <a:r>
                      <a:rPr lang="en-US" sz="1600" b="1" dirty="0" err="1">
                        <a:solidFill>
                          <a:schemeClr val="tx1"/>
                        </a:solidFill>
                        <a:latin typeface="Arial Narrow" panose="020B0606020202030204" pitchFamily="34" charset="0"/>
                      </a:rPr>
                      <a:t>Banci</a:t>
                    </a:r>
                    <a:r>
                      <a:rPr lang="en-US" sz="1600" b="1" dirty="0">
                        <a:solidFill>
                          <a:schemeClr val="tx1"/>
                        </a:solidFill>
                        <a:latin typeface="Arial Narrow" panose="020B0606020202030204" pitchFamily="34" charset="0"/>
                      </a:rPr>
                      <a:t> (TP)</a:t>
                    </a:r>
                    <a:endParaRPr lang="en-MY" sz="1600" b="1" dirty="0">
                      <a:solidFill>
                        <a:schemeClr val="tx1"/>
                      </a:solidFill>
                      <a:latin typeface="Arial Narrow" panose="020B0606020202030204" pitchFamily="34" charset="0"/>
                    </a:endParaRPr>
                  </a:p>
                </p:txBody>
              </p:sp>
              <p:sp>
                <p:nvSpPr>
                  <p:cNvPr id="21" name="Title 1">
                    <a:extLst>
                      <a:ext uri="{FF2B5EF4-FFF2-40B4-BE49-F238E27FC236}">
                        <a16:creationId xmlns:a16="http://schemas.microsoft.com/office/drawing/2014/main" id="{A0CA1CB5-B247-4C6D-AF8F-2BDC9D982D96}"/>
                      </a:ext>
                    </a:extLst>
                  </p:cNvPr>
                  <p:cNvSpPr txBox="1"/>
                  <p:nvPr/>
                </p:nvSpPr>
                <p:spPr>
                  <a:xfrm>
                    <a:off x="6542605" y="1903869"/>
                    <a:ext cx="2844000" cy="288000"/>
                  </a:xfrm>
                  <a:prstGeom prst="rect">
                    <a:avLst/>
                  </a:prstGeom>
                  <a:grpFill/>
                </p:spPr>
                <p:txBody>
                  <a:bodyPr vert="horz" lIns="0" tIns="0" rIns="0" bIns="0" rtlCol="0" anchor="t" anchorCtr="0">
                    <a:noAutofit/>
                  </a:bodyPr>
                  <a:lstStyle>
                    <a:lvl1pPr algn="l" defTabSz="914400" rtl="0" eaLnBrk="1" latinLnBrk="0" hangingPunct="1">
                      <a:spcBef>
                        <a:spcPct val="0"/>
                      </a:spcBef>
                      <a:buNone/>
                      <a:defRPr sz="3600" b="0" kern="1200">
                        <a:solidFill>
                          <a:schemeClr val="bg1"/>
                        </a:solidFill>
                        <a:latin typeface="+mj-lt"/>
                        <a:ea typeface="+mj-ea"/>
                        <a:cs typeface="+mj-cs"/>
                      </a:defRPr>
                    </a:lvl1pPr>
                  </a:lstStyle>
                  <a:p>
                    <a:r>
                      <a:rPr lang="en-US" sz="1600" b="1" dirty="0" err="1">
                        <a:solidFill>
                          <a:schemeClr val="tx1"/>
                        </a:solidFill>
                        <a:latin typeface="Arial Narrow" panose="020B0606020202030204" pitchFamily="34" charset="0"/>
                      </a:rPr>
                      <a:t>Penolong</a:t>
                    </a:r>
                    <a:r>
                      <a:rPr lang="en-US" sz="1600" b="1" dirty="0">
                        <a:solidFill>
                          <a:schemeClr val="tx1"/>
                        </a:solidFill>
                        <a:latin typeface="Arial Narrow" panose="020B0606020202030204" pitchFamily="34" charset="0"/>
                      </a:rPr>
                      <a:t> </a:t>
                    </a:r>
                    <a:r>
                      <a:rPr lang="en-US" sz="1600" b="1" dirty="0" err="1">
                        <a:solidFill>
                          <a:schemeClr val="tx1"/>
                        </a:solidFill>
                        <a:latin typeface="Arial Narrow" panose="020B0606020202030204" pitchFamily="34" charset="0"/>
                      </a:rPr>
                      <a:t>Pesuruhjaya</a:t>
                    </a:r>
                    <a:r>
                      <a:rPr lang="en-US" sz="1600" b="1" dirty="0">
                        <a:solidFill>
                          <a:schemeClr val="tx1"/>
                        </a:solidFill>
                        <a:latin typeface="Arial Narrow" panose="020B0606020202030204" pitchFamily="34" charset="0"/>
                      </a:rPr>
                      <a:t> </a:t>
                    </a:r>
                    <a:r>
                      <a:rPr lang="en-US" sz="1600" b="1" dirty="0" err="1">
                        <a:solidFill>
                          <a:schemeClr val="tx1"/>
                        </a:solidFill>
                        <a:latin typeface="Arial Narrow" panose="020B0606020202030204" pitchFamily="34" charset="0"/>
                      </a:rPr>
                      <a:t>Banci</a:t>
                    </a:r>
                    <a:r>
                      <a:rPr lang="en-US" sz="1600" b="1" dirty="0">
                        <a:solidFill>
                          <a:schemeClr val="tx1"/>
                        </a:solidFill>
                        <a:latin typeface="Arial Narrow" panose="020B0606020202030204" pitchFamily="34" charset="0"/>
                      </a:rPr>
                      <a:t> (PP)</a:t>
                    </a:r>
                    <a:endParaRPr lang="en-MY" sz="1600" b="1" dirty="0">
                      <a:solidFill>
                        <a:schemeClr val="tx1"/>
                      </a:solidFill>
                      <a:latin typeface="Arial Narrow" panose="020B0606020202030204" pitchFamily="34" charset="0"/>
                    </a:endParaRPr>
                  </a:p>
                </p:txBody>
              </p:sp>
              <p:sp>
                <p:nvSpPr>
                  <p:cNvPr id="22" name="Rechteck 65">
                    <a:extLst>
                      <a:ext uri="{FF2B5EF4-FFF2-40B4-BE49-F238E27FC236}">
                        <a16:creationId xmlns:a16="http://schemas.microsoft.com/office/drawing/2014/main" id="{1DFFDA64-371A-4617-BA33-9F483BC73687}"/>
                      </a:ext>
                    </a:extLst>
                  </p:cNvPr>
                  <p:cNvSpPr/>
                  <p:nvPr/>
                </p:nvSpPr>
                <p:spPr bwMode="gray">
                  <a:xfrm>
                    <a:off x="5808916" y="2286380"/>
                    <a:ext cx="648000" cy="342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1600" b="1" dirty="0">
                        <a:solidFill>
                          <a:srgbClr val="FF0000"/>
                        </a:solidFill>
                        <a:latin typeface="Arial Narrow" panose="020B0606020202030204" pitchFamily="34" charset="0"/>
                      </a:rPr>
                      <a:t>933</a:t>
                    </a:r>
                  </a:p>
                </p:txBody>
              </p:sp>
              <p:sp>
                <p:nvSpPr>
                  <p:cNvPr id="23" name="Title 1">
                    <a:extLst>
                      <a:ext uri="{FF2B5EF4-FFF2-40B4-BE49-F238E27FC236}">
                        <a16:creationId xmlns:a16="http://schemas.microsoft.com/office/drawing/2014/main" id="{2ADEDDF1-2DA2-4FF3-95BB-200E48F1E9EB}"/>
                      </a:ext>
                    </a:extLst>
                  </p:cNvPr>
                  <p:cNvSpPr txBox="1"/>
                  <p:nvPr/>
                </p:nvSpPr>
                <p:spPr>
                  <a:xfrm>
                    <a:off x="6542605" y="2303691"/>
                    <a:ext cx="2844000" cy="288000"/>
                  </a:xfrm>
                  <a:prstGeom prst="rect">
                    <a:avLst/>
                  </a:prstGeom>
                  <a:grpFill/>
                </p:spPr>
                <p:txBody>
                  <a:bodyPr vert="horz" lIns="0" tIns="0" rIns="0" bIns="0" rtlCol="0" anchor="t" anchorCtr="0">
                    <a:noAutofit/>
                  </a:bodyPr>
                  <a:lstStyle>
                    <a:lvl1pPr algn="l" defTabSz="914400" rtl="0" eaLnBrk="1" latinLnBrk="0" hangingPunct="1">
                      <a:spcBef>
                        <a:spcPct val="0"/>
                      </a:spcBef>
                      <a:buNone/>
                      <a:defRPr sz="3600" b="0" kern="1200">
                        <a:solidFill>
                          <a:schemeClr val="bg1"/>
                        </a:solidFill>
                        <a:latin typeface="+mj-lt"/>
                        <a:ea typeface="+mj-ea"/>
                        <a:cs typeface="+mj-cs"/>
                      </a:defRPr>
                    </a:lvl1pPr>
                  </a:lstStyle>
                  <a:p>
                    <a:r>
                      <a:rPr lang="en-US" sz="1600" b="1" dirty="0" err="1">
                        <a:solidFill>
                          <a:schemeClr val="tx1"/>
                        </a:solidFill>
                        <a:latin typeface="Arial Narrow" panose="020B0606020202030204" pitchFamily="34" charset="0"/>
                      </a:rPr>
                      <a:t>Penguasa</a:t>
                    </a:r>
                    <a:r>
                      <a:rPr lang="en-US" sz="1600" b="1" dirty="0">
                        <a:solidFill>
                          <a:schemeClr val="tx1"/>
                        </a:solidFill>
                        <a:latin typeface="Arial Narrow" panose="020B0606020202030204" pitchFamily="34" charset="0"/>
                      </a:rPr>
                      <a:t> Daerah (PD)</a:t>
                    </a:r>
                    <a:endParaRPr lang="en-MY" sz="1600" b="1" dirty="0">
                      <a:solidFill>
                        <a:schemeClr val="tx1"/>
                      </a:solidFill>
                      <a:latin typeface="Arial Narrow" panose="020B0606020202030204" pitchFamily="34" charset="0"/>
                    </a:endParaRPr>
                  </a:p>
                </p:txBody>
              </p:sp>
              <p:sp>
                <p:nvSpPr>
                  <p:cNvPr id="24" name="Rechteck 65">
                    <a:extLst>
                      <a:ext uri="{FF2B5EF4-FFF2-40B4-BE49-F238E27FC236}">
                        <a16:creationId xmlns:a16="http://schemas.microsoft.com/office/drawing/2014/main" id="{13FC2C5D-8BC3-4643-B539-A65E5066484B}"/>
                      </a:ext>
                    </a:extLst>
                  </p:cNvPr>
                  <p:cNvSpPr/>
                  <p:nvPr/>
                </p:nvSpPr>
                <p:spPr bwMode="gray">
                  <a:xfrm>
                    <a:off x="5808916" y="2671130"/>
                    <a:ext cx="648000" cy="342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1600" b="1" dirty="0">
                        <a:solidFill>
                          <a:schemeClr val="accent6">
                            <a:lumMod val="75000"/>
                          </a:schemeClr>
                        </a:solidFill>
                        <a:latin typeface="Arial Narrow" panose="020B0606020202030204" pitchFamily="34" charset="0"/>
                      </a:rPr>
                      <a:t>13,351</a:t>
                    </a:r>
                  </a:p>
                </p:txBody>
              </p:sp>
              <p:sp>
                <p:nvSpPr>
                  <p:cNvPr id="25" name="Rechteck 65">
                    <a:extLst>
                      <a:ext uri="{FF2B5EF4-FFF2-40B4-BE49-F238E27FC236}">
                        <a16:creationId xmlns:a16="http://schemas.microsoft.com/office/drawing/2014/main" id="{4B99C867-2C7A-4E7A-94A9-4957E06FDB26}"/>
                      </a:ext>
                    </a:extLst>
                  </p:cNvPr>
                  <p:cNvSpPr/>
                  <p:nvPr/>
                </p:nvSpPr>
                <p:spPr bwMode="gray">
                  <a:xfrm>
                    <a:off x="5808916" y="3081749"/>
                    <a:ext cx="648000" cy="342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1600" b="1" dirty="0">
                        <a:solidFill>
                          <a:schemeClr val="accent6">
                            <a:lumMod val="75000"/>
                          </a:schemeClr>
                        </a:solidFill>
                        <a:latin typeface="Arial Narrow" panose="020B0606020202030204" pitchFamily="34" charset="0"/>
                      </a:rPr>
                      <a:t>93,450</a:t>
                    </a:r>
                  </a:p>
                </p:txBody>
              </p:sp>
              <p:sp>
                <p:nvSpPr>
                  <p:cNvPr id="26" name="Title 1">
                    <a:extLst>
                      <a:ext uri="{FF2B5EF4-FFF2-40B4-BE49-F238E27FC236}">
                        <a16:creationId xmlns:a16="http://schemas.microsoft.com/office/drawing/2014/main" id="{1179A73F-E201-46AF-B735-6EBB9FD8DD90}"/>
                      </a:ext>
                    </a:extLst>
                  </p:cNvPr>
                  <p:cNvSpPr txBox="1"/>
                  <p:nvPr/>
                </p:nvSpPr>
                <p:spPr>
                  <a:xfrm>
                    <a:off x="6542605" y="2703512"/>
                    <a:ext cx="2844000" cy="288000"/>
                  </a:xfrm>
                  <a:prstGeom prst="rect">
                    <a:avLst/>
                  </a:prstGeom>
                  <a:grpFill/>
                </p:spPr>
                <p:txBody>
                  <a:bodyPr vert="horz" lIns="0" tIns="0" rIns="0" bIns="0" rtlCol="0" anchor="t" anchorCtr="0">
                    <a:normAutofit lnSpcReduction="10000"/>
                  </a:bodyPr>
                  <a:lstStyle>
                    <a:lvl1pPr algn="l" defTabSz="914400" rtl="0" eaLnBrk="1" latinLnBrk="0" hangingPunct="1">
                      <a:spcBef>
                        <a:spcPct val="0"/>
                      </a:spcBef>
                      <a:buNone/>
                      <a:defRPr sz="3600" b="0" kern="1200">
                        <a:solidFill>
                          <a:schemeClr val="bg1"/>
                        </a:solidFill>
                        <a:latin typeface="+mj-lt"/>
                        <a:ea typeface="+mj-ea"/>
                        <a:cs typeface="+mj-cs"/>
                      </a:defRPr>
                    </a:lvl1pPr>
                  </a:lstStyle>
                  <a:p>
                    <a:r>
                      <a:rPr lang="en-US" sz="1600" b="1" dirty="0" err="1">
                        <a:solidFill>
                          <a:schemeClr val="tx1"/>
                        </a:solidFill>
                        <a:latin typeface="Arial Narrow" panose="020B0606020202030204" pitchFamily="34" charset="0"/>
                      </a:rPr>
                      <a:t>Penyelia</a:t>
                    </a:r>
                    <a:endParaRPr lang="en-MY" sz="1600" b="1" dirty="0">
                      <a:solidFill>
                        <a:schemeClr val="tx1"/>
                      </a:solidFill>
                      <a:latin typeface="Arial Narrow" panose="020B0606020202030204" pitchFamily="34" charset="0"/>
                    </a:endParaRPr>
                  </a:p>
                </p:txBody>
              </p:sp>
              <p:sp>
                <p:nvSpPr>
                  <p:cNvPr id="27" name="Title 1">
                    <a:extLst>
                      <a:ext uri="{FF2B5EF4-FFF2-40B4-BE49-F238E27FC236}">
                        <a16:creationId xmlns:a16="http://schemas.microsoft.com/office/drawing/2014/main" id="{2B3447C7-7C34-4D6D-ABE8-9666431B5B90}"/>
                      </a:ext>
                    </a:extLst>
                  </p:cNvPr>
                  <p:cNvSpPr txBox="1"/>
                  <p:nvPr/>
                </p:nvSpPr>
                <p:spPr>
                  <a:xfrm>
                    <a:off x="6542605" y="3103336"/>
                    <a:ext cx="2844000" cy="288000"/>
                  </a:xfrm>
                  <a:prstGeom prst="rect">
                    <a:avLst/>
                  </a:prstGeom>
                  <a:grpFill/>
                </p:spPr>
                <p:txBody>
                  <a:bodyPr vert="horz" lIns="0" tIns="0" rIns="0" bIns="0" rtlCol="0" anchor="t" anchorCtr="0">
                    <a:normAutofit lnSpcReduction="10000"/>
                  </a:bodyPr>
                  <a:lstStyle>
                    <a:lvl1pPr algn="l" defTabSz="914400" rtl="0" eaLnBrk="1" latinLnBrk="0" hangingPunct="1">
                      <a:spcBef>
                        <a:spcPct val="0"/>
                      </a:spcBef>
                      <a:buNone/>
                      <a:defRPr sz="3600" b="0" kern="1200">
                        <a:solidFill>
                          <a:schemeClr val="bg1"/>
                        </a:solidFill>
                        <a:latin typeface="+mj-lt"/>
                        <a:ea typeface="+mj-ea"/>
                        <a:cs typeface="+mj-cs"/>
                      </a:defRPr>
                    </a:lvl1pPr>
                  </a:lstStyle>
                  <a:p>
                    <a:r>
                      <a:rPr lang="en-US" sz="1600" b="1" dirty="0" err="1">
                        <a:solidFill>
                          <a:schemeClr val="tx1"/>
                        </a:solidFill>
                        <a:latin typeface="Arial Narrow" panose="020B0606020202030204" pitchFamily="34" charset="0"/>
                      </a:rPr>
                      <a:t>Pembanci</a:t>
                    </a:r>
                    <a:endParaRPr lang="en-MY" sz="1600" b="1" dirty="0">
                      <a:solidFill>
                        <a:schemeClr val="tx1"/>
                      </a:solidFill>
                      <a:latin typeface="Arial Narrow" panose="020B0606020202030204" pitchFamily="34" charset="0"/>
                    </a:endParaRPr>
                  </a:p>
                </p:txBody>
              </p:sp>
            </p:grpSp>
          </p:grpSp>
        </p:grpSp>
        <p:sp>
          <p:nvSpPr>
            <p:cNvPr id="6" name="Rechteck 65">
              <a:extLst>
                <a:ext uri="{FF2B5EF4-FFF2-40B4-BE49-F238E27FC236}">
                  <a16:creationId xmlns:a16="http://schemas.microsoft.com/office/drawing/2014/main" id="{D31E64BC-6C30-45A3-A035-7F8817187EA2}"/>
                </a:ext>
              </a:extLst>
            </p:cNvPr>
            <p:cNvSpPr/>
            <p:nvPr/>
          </p:nvSpPr>
          <p:spPr bwMode="gray">
            <a:xfrm>
              <a:off x="7595951" y="2921692"/>
              <a:ext cx="980648"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W.P. LABUAN</a:t>
              </a:r>
            </a:p>
            <a:p>
              <a:r>
                <a:rPr lang="en-US" sz="1000" b="1" dirty="0">
                  <a:solidFill>
                    <a:schemeClr val="accent2"/>
                  </a:solidFill>
                  <a:latin typeface="Arial" panose="020B0604020202020204" pitchFamily="34" charset="0"/>
                  <a:cs typeface="Arial" panose="020B0604020202020204" pitchFamily="34" charset="0"/>
                </a:rPr>
                <a:t> </a:t>
              </a:r>
              <a:r>
                <a:rPr lang="en-US" sz="1000" b="1" dirty="0">
                  <a:solidFill>
                    <a:srgbClr val="7030A0"/>
                  </a:solidFill>
                  <a:latin typeface="Arial" panose="020B0604020202020204" pitchFamily="34" charset="0"/>
                  <a:cs typeface="Arial" panose="020B0604020202020204" pitchFamily="34" charset="0"/>
                </a:rPr>
                <a:t>1 PP, 2 PD</a:t>
              </a:r>
            </a:p>
            <a:p>
              <a:r>
                <a:rPr lang="en-US" sz="1000" b="1" dirty="0">
                  <a:solidFill>
                    <a:schemeClr val="accent2"/>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34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222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cxnSp>
          <p:nvCxnSpPr>
            <p:cNvPr id="7" name="Gerade Verbindung 31">
              <a:extLst>
                <a:ext uri="{FF2B5EF4-FFF2-40B4-BE49-F238E27FC236}">
                  <a16:creationId xmlns:a16="http://schemas.microsoft.com/office/drawing/2014/main" id="{458D9330-E0C9-494E-82DE-FCE443B74255}"/>
                </a:ext>
              </a:extLst>
            </p:cNvPr>
            <p:cNvCxnSpPr/>
            <p:nvPr/>
          </p:nvCxnSpPr>
          <p:spPr bwMode="gray">
            <a:xfrm flipH="1">
              <a:off x="8785257" y="2560541"/>
              <a:ext cx="461463" cy="0"/>
            </a:xfrm>
            <a:prstGeom prst="line">
              <a:avLst/>
            </a:prstGeom>
            <a:ln w="6350">
              <a:solidFill>
                <a:srgbClr val="0065B0"/>
              </a:solidFill>
              <a:tailEnd type="none" w="sm" len="sm"/>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85D4EA-33EA-44CD-AD1C-FC142004BC69}"/>
                </a:ext>
              </a:extLst>
            </p:cNvPr>
            <p:cNvCxnSpPr/>
            <p:nvPr/>
          </p:nvCxnSpPr>
          <p:spPr>
            <a:xfrm>
              <a:off x="8785257" y="2560541"/>
              <a:ext cx="0" cy="475140"/>
            </a:xfrm>
            <a:prstGeom prst="line">
              <a:avLst/>
            </a:prstGeom>
            <a:ln>
              <a:solidFill>
                <a:srgbClr val="0065B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Gerade Verbindung 31">
              <a:extLst>
                <a:ext uri="{FF2B5EF4-FFF2-40B4-BE49-F238E27FC236}">
                  <a16:creationId xmlns:a16="http://schemas.microsoft.com/office/drawing/2014/main" id="{CBD255E1-CF9C-4E6D-9C3C-F655983E4C53}"/>
                </a:ext>
              </a:extLst>
            </p:cNvPr>
            <p:cNvCxnSpPr/>
            <p:nvPr/>
          </p:nvCxnSpPr>
          <p:spPr bwMode="gray">
            <a:xfrm>
              <a:off x="8560628" y="3035680"/>
              <a:ext cx="224629" cy="0"/>
            </a:xfrm>
            <a:prstGeom prst="line">
              <a:avLst/>
            </a:prstGeom>
            <a:ln w="6350">
              <a:solidFill>
                <a:srgbClr val="0065B0"/>
              </a:solidFill>
              <a:headEnd type="oval"/>
              <a:tailEnd type="none" w="sm" len="sm"/>
            </a:ln>
          </p:spPr>
          <p:style>
            <a:lnRef idx="1">
              <a:schemeClr val="accent1"/>
            </a:lnRef>
            <a:fillRef idx="0">
              <a:schemeClr val="accent1"/>
            </a:fillRef>
            <a:effectRef idx="0">
              <a:schemeClr val="accent1"/>
            </a:effectRef>
            <a:fontRef idx="minor">
              <a:schemeClr val="tx1"/>
            </a:fontRef>
          </p:style>
        </p:cxnSp>
        <p:sp>
          <p:nvSpPr>
            <p:cNvPr id="10" name="Rechteck 65">
              <a:extLst>
                <a:ext uri="{FF2B5EF4-FFF2-40B4-BE49-F238E27FC236}">
                  <a16:creationId xmlns:a16="http://schemas.microsoft.com/office/drawing/2014/main" id="{30F74C72-EFCD-4120-9596-AF984B836321}"/>
                </a:ext>
              </a:extLst>
            </p:cNvPr>
            <p:cNvSpPr/>
            <p:nvPr/>
          </p:nvSpPr>
          <p:spPr bwMode="gray">
            <a:xfrm>
              <a:off x="3906157" y="1960628"/>
              <a:ext cx="1178710"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KELANTAN</a:t>
              </a:r>
            </a:p>
            <a:p>
              <a:r>
                <a:rPr lang="en-US" sz="1000" b="1" dirty="0">
                  <a:solidFill>
                    <a:srgbClr val="7030A0"/>
                  </a:solidFill>
                  <a:latin typeface="Arial" panose="020B0604020202020204" pitchFamily="34" charset="0"/>
                  <a:cs typeface="Arial" panose="020B0604020202020204" pitchFamily="34" charset="0"/>
                </a:rPr>
                <a:t>2 TP, 10 PP, 37 PD</a:t>
              </a:r>
            </a:p>
            <a:p>
              <a:pPr algn="ctr"/>
              <a:r>
                <a:rPr lang="en-US" sz="1000" dirty="0">
                  <a:solidFill>
                    <a:schemeClr val="tx1"/>
                  </a:solidFill>
                  <a:latin typeface="Arial" panose="020B0604020202020204" pitchFamily="34" charset="0"/>
                  <a:cs typeface="Arial" panose="020B0604020202020204" pitchFamily="34" charset="0"/>
                </a:rPr>
                <a:t>588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4,359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sp>
          <p:nvSpPr>
            <p:cNvPr id="11" name="Rechteck 65">
              <a:extLst>
                <a:ext uri="{FF2B5EF4-FFF2-40B4-BE49-F238E27FC236}">
                  <a16:creationId xmlns:a16="http://schemas.microsoft.com/office/drawing/2014/main" id="{B02E5C6D-A917-40C1-891D-2C5231C275C7}"/>
                </a:ext>
              </a:extLst>
            </p:cNvPr>
            <p:cNvSpPr/>
            <p:nvPr/>
          </p:nvSpPr>
          <p:spPr bwMode="gray">
            <a:xfrm>
              <a:off x="4293935" y="2832221"/>
              <a:ext cx="1197592" cy="69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b="1" dirty="0">
                  <a:solidFill>
                    <a:srgbClr val="0070C0"/>
                  </a:solidFill>
                  <a:latin typeface="Arial" panose="020B0604020202020204" pitchFamily="34" charset="0"/>
                  <a:cs typeface="Arial" panose="020B0604020202020204" pitchFamily="34" charset="0"/>
                </a:rPr>
                <a:t>TERENGGANU</a:t>
              </a:r>
            </a:p>
            <a:p>
              <a:r>
                <a:rPr lang="en-US" sz="1000" b="1" dirty="0">
                  <a:solidFill>
                    <a:srgbClr val="7030A0"/>
                  </a:solidFill>
                  <a:latin typeface="Arial" panose="020B0604020202020204" pitchFamily="34" charset="0"/>
                  <a:cs typeface="Arial" panose="020B0604020202020204" pitchFamily="34" charset="0"/>
                </a:rPr>
                <a:t>2 TP, 8 PP, 28 PD</a:t>
              </a:r>
            </a:p>
            <a:p>
              <a:r>
                <a:rPr lang="en-US" sz="1000" b="1" dirty="0">
                  <a:solidFill>
                    <a:schemeClr val="accent2"/>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408  </a:t>
              </a:r>
              <a:r>
                <a:rPr lang="en-US" sz="1000" dirty="0" err="1">
                  <a:solidFill>
                    <a:schemeClr val="tx1"/>
                  </a:solidFill>
                  <a:latin typeface="Arial" panose="020B0604020202020204" pitchFamily="34" charset="0"/>
                  <a:cs typeface="Arial" panose="020B0604020202020204" pitchFamily="34" charset="0"/>
                </a:rPr>
                <a:t>Penyelia</a:t>
              </a:r>
              <a:r>
                <a:rPr lang="en-US" sz="1000" dirty="0">
                  <a:solidFill>
                    <a:schemeClr val="tx1"/>
                  </a:solidFill>
                  <a:latin typeface="Arial" panose="020B0604020202020204" pitchFamily="34" charset="0"/>
                  <a:cs typeface="Arial" panose="020B0604020202020204" pitchFamily="34" charset="0"/>
                </a:rPr>
                <a:t> </a:t>
              </a:r>
            </a:p>
            <a:p>
              <a:pPr algn="ctr"/>
              <a:r>
                <a:rPr lang="en-US" sz="1000" dirty="0">
                  <a:solidFill>
                    <a:schemeClr val="tx1"/>
                  </a:solidFill>
                  <a:latin typeface="Arial" panose="020B0604020202020204" pitchFamily="34" charset="0"/>
                  <a:cs typeface="Arial" panose="020B0604020202020204" pitchFamily="34" charset="0"/>
                </a:rPr>
                <a:t>2,858 </a:t>
              </a:r>
              <a:r>
                <a:rPr lang="en-US" sz="1000" dirty="0" err="1">
                  <a:solidFill>
                    <a:schemeClr val="tx1"/>
                  </a:solidFill>
                  <a:latin typeface="Arial" panose="020B0604020202020204" pitchFamily="34" charset="0"/>
                  <a:cs typeface="Arial" panose="020B0604020202020204" pitchFamily="34" charset="0"/>
                </a:rPr>
                <a:t>Pembanci</a:t>
              </a:r>
              <a:r>
                <a:rPr lang="en-US" sz="1000" b="1" dirty="0">
                  <a:solidFill>
                    <a:schemeClr val="accent2"/>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27110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05"/>
        <p:cNvGrpSpPr/>
        <p:nvPr/>
      </p:nvGrpSpPr>
      <p:grpSpPr>
        <a:xfrm>
          <a:off x="0" y="0"/>
          <a:ext cx="0" cy="0"/>
          <a:chOff x="0" y="0"/>
          <a:chExt cx="0" cy="0"/>
        </a:xfrm>
      </p:grpSpPr>
      <p:sp>
        <p:nvSpPr>
          <p:cNvPr id="38506" name="Google Shape;38506;p50"/>
          <p:cNvSpPr/>
          <p:nvPr/>
        </p:nvSpPr>
        <p:spPr>
          <a:xfrm>
            <a:off x="922600" y="106330"/>
            <a:ext cx="9031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2000">
                <a:solidFill>
                  <a:srgbClr val="2D879E"/>
                </a:solidFill>
                <a:latin typeface="Arial" panose="020B0604020202020204"/>
                <a:ea typeface="Arial" panose="020B0604020202020204"/>
                <a:cs typeface="Arial" panose="020B0604020202020204"/>
                <a:sym typeface="Arial" panose="020B0604020202020204"/>
              </a:rPr>
              <a:t>PENGLIBATAN PENJAWAT AWAM DALAM PELAKSANAAN BANCI 2020 </a:t>
            </a:r>
          </a:p>
        </p:txBody>
      </p:sp>
      <p:sp>
        <p:nvSpPr>
          <p:cNvPr id="38507" name="Google Shape;38507;p50"/>
          <p:cNvSpPr/>
          <p:nvPr/>
        </p:nvSpPr>
        <p:spPr>
          <a:xfrm>
            <a:off x="516047" y="4631816"/>
            <a:ext cx="11217300" cy="1754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1" u="sng">
              <a:solidFill>
                <a:schemeClr val="accent5"/>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MY" sz="1800" b="1" u="sng">
                <a:solidFill>
                  <a:schemeClr val="accent5"/>
                </a:solidFill>
                <a:latin typeface="Arial" panose="020B0604020202020204"/>
                <a:ea typeface="Arial" panose="020B0604020202020204"/>
                <a:cs typeface="Arial" panose="020B0604020202020204"/>
                <a:sym typeface="Arial" panose="020B0604020202020204"/>
              </a:rPr>
              <a:t>Seksyen 13</a:t>
            </a:r>
          </a:p>
          <a:p>
            <a:pPr marL="0" marR="0" lvl="0" indent="0" algn="ctr" rtl="0">
              <a:spcBef>
                <a:spcPts val="0"/>
              </a:spcBef>
              <a:spcAft>
                <a:spcPts val="0"/>
              </a:spcAft>
              <a:buNone/>
            </a:pPr>
            <a:endParaRPr sz="1800" b="1">
              <a:solidFill>
                <a:schemeClr val="accent5"/>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MY" sz="1800">
                <a:solidFill>
                  <a:schemeClr val="accent5"/>
                </a:solidFill>
                <a:latin typeface="Arial" panose="020B0604020202020204"/>
                <a:ea typeface="Arial" panose="020B0604020202020204"/>
                <a:cs typeface="Arial" panose="020B0604020202020204"/>
                <a:sym typeface="Arial" panose="020B0604020202020204"/>
              </a:rPr>
              <a:t>Semua pekhidmat Kerajaan hendaklah membantu kerja</a:t>
            </a:r>
          </a:p>
          <a:p>
            <a:pPr marL="0" marR="0" lvl="0" indent="0" algn="ctr" rtl="0">
              <a:spcBef>
                <a:spcPts val="0"/>
              </a:spcBef>
              <a:spcAft>
                <a:spcPts val="0"/>
              </a:spcAft>
              <a:buNone/>
            </a:pPr>
            <a:r>
              <a:rPr lang="en-MY" sz="1800">
                <a:solidFill>
                  <a:schemeClr val="accent5"/>
                </a:solidFill>
                <a:latin typeface="Arial" panose="020B0604020202020204"/>
                <a:ea typeface="Arial" panose="020B0604020202020204"/>
                <a:cs typeface="Arial" panose="020B0604020202020204"/>
                <a:sym typeface="Arial" panose="020B0604020202020204"/>
              </a:rPr>
              <a:t>pembancian, jika dan apabila dikehendaki berbuat demikian oleh</a:t>
            </a:r>
            <a:endParaRPr sz="1800">
              <a:solidFill>
                <a:schemeClr val="accent5"/>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MY" sz="1800">
                <a:solidFill>
                  <a:schemeClr val="accent5"/>
                </a:solidFill>
                <a:latin typeface="Arial" panose="020B0604020202020204"/>
                <a:ea typeface="Arial" panose="020B0604020202020204"/>
                <a:cs typeface="Arial" panose="020B0604020202020204"/>
                <a:sym typeface="Arial" panose="020B0604020202020204"/>
              </a:rPr>
              <a:t>Pesuruhjaya, Penolong Pesuruhjaya atau Penguasa Daerah.</a:t>
            </a:r>
          </a:p>
        </p:txBody>
      </p:sp>
      <p:sp>
        <p:nvSpPr>
          <p:cNvPr id="38508" name="Google Shape;38508;p50"/>
          <p:cNvSpPr/>
          <p:nvPr/>
        </p:nvSpPr>
        <p:spPr>
          <a:xfrm>
            <a:off x="5089516" y="4165701"/>
            <a:ext cx="2172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1800" b="1">
                <a:solidFill>
                  <a:schemeClr val="accent5"/>
                </a:solidFill>
                <a:latin typeface="Arial" panose="020B0604020202020204"/>
                <a:ea typeface="Arial" panose="020B0604020202020204"/>
                <a:cs typeface="Arial" panose="020B0604020202020204"/>
                <a:sym typeface="Arial" panose="020B0604020202020204"/>
              </a:rPr>
              <a:t>AKTA BANCI 1960</a:t>
            </a:r>
            <a:endParaRPr sz="1800">
              <a:solidFill>
                <a:schemeClr val="accent5"/>
              </a:solidFill>
              <a:latin typeface="Arial" panose="020B0604020202020204"/>
              <a:ea typeface="Arial" panose="020B0604020202020204"/>
              <a:cs typeface="Arial" panose="020B0604020202020204"/>
              <a:sym typeface="Arial" panose="020B0604020202020204"/>
            </a:endParaRPr>
          </a:p>
        </p:txBody>
      </p:sp>
      <p:sp>
        <p:nvSpPr>
          <p:cNvPr id="38509" name="Google Shape;38509;p50"/>
          <p:cNvSpPr/>
          <p:nvPr/>
        </p:nvSpPr>
        <p:spPr>
          <a:xfrm>
            <a:off x="121044" y="4541867"/>
            <a:ext cx="1212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800" b="1">
                <a:solidFill>
                  <a:schemeClr val="accent5"/>
                </a:solidFill>
                <a:latin typeface="Arial" panose="020B0604020202020204"/>
                <a:ea typeface="Arial" panose="020B0604020202020204"/>
                <a:cs typeface="Arial" panose="020B0604020202020204"/>
                <a:sym typeface="Arial" panose="020B0604020202020204"/>
              </a:rPr>
              <a:t>Pekhidmat Kerajaan hendaklah membantu pembancian</a:t>
            </a:r>
            <a:endParaRPr sz="1800" b="1">
              <a:solidFill>
                <a:schemeClr val="accent5"/>
              </a:solidFill>
              <a:latin typeface="Arial" panose="020B0604020202020204"/>
              <a:ea typeface="Arial" panose="020B0604020202020204"/>
              <a:cs typeface="Arial" panose="020B0604020202020204"/>
              <a:sym typeface="Arial" panose="020B0604020202020204"/>
            </a:endParaRPr>
          </a:p>
        </p:txBody>
      </p:sp>
      <p:sp>
        <p:nvSpPr>
          <p:cNvPr id="38512" name="Google Shape;38512;p50"/>
          <p:cNvSpPr txBox="1"/>
          <p:nvPr/>
        </p:nvSpPr>
        <p:spPr>
          <a:xfrm>
            <a:off x="266115" y="905512"/>
            <a:ext cx="11717100" cy="3693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800">
                <a:solidFill>
                  <a:schemeClr val="dk1"/>
                </a:solidFill>
                <a:latin typeface="Arial" panose="020B0604020202020204"/>
                <a:ea typeface="Arial" panose="020B0604020202020204"/>
                <a:cs typeface="Arial" panose="020B0604020202020204"/>
                <a:sym typeface="Arial" panose="020B0604020202020204"/>
              </a:rPr>
              <a:t>Bagi memperkemaskan Banci 2020, dicadangkan supaya Penguasa Daerah, Penyelia dan Pembanci dilantik di kalangan penjawat awam.</a:t>
            </a:r>
          </a:p>
          <a:p>
            <a:pPr marL="0" marR="0" lvl="0" indent="0" algn="just"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a:p>
            <a:pPr marL="0" marR="0" lvl="0" indent="0" algn="just" rtl="0">
              <a:spcBef>
                <a:spcPts val="0"/>
              </a:spcBef>
              <a:spcAft>
                <a:spcPts val="0"/>
              </a:spcAft>
              <a:buNone/>
            </a:pPr>
            <a:r>
              <a:rPr lang="en-MY" sz="1800">
                <a:solidFill>
                  <a:schemeClr val="dk1"/>
                </a:solidFill>
                <a:latin typeface="Arial" panose="020B0604020202020204"/>
                <a:ea typeface="Arial" panose="020B0604020202020204"/>
                <a:cs typeface="Arial" panose="020B0604020202020204"/>
                <a:sym typeface="Arial" panose="020B0604020202020204"/>
              </a:rPr>
              <a:t>Kaedah pelaksanaan:</a:t>
            </a:r>
          </a:p>
          <a:p>
            <a:pPr marL="342900" marR="0" lvl="0" indent="-342900" algn="just" rtl="0">
              <a:spcBef>
                <a:spcPts val="0"/>
              </a:spcBef>
              <a:spcAft>
                <a:spcPts val="0"/>
              </a:spcAft>
              <a:buClr>
                <a:schemeClr val="dk1"/>
              </a:buClr>
              <a:buSzPts val="1800"/>
              <a:buFont typeface="Arial" panose="020B0604020202020204"/>
              <a:buChar char="•"/>
            </a:pPr>
            <a:r>
              <a:rPr lang="en-MY" sz="1800">
                <a:solidFill>
                  <a:schemeClr val="dk1"/>
                </a:solidFill>
                <a:latin typeface="Arial" panose="020B0604020202020204"/>
                <a:ea typeface="Arial" panose="020B0604020202020204"/>
                <a:cs typeface="Arial" panose="020B0604020202020204"/>
                <a:sym typeface="Arial" panose="020B0604020202020204"/>
              </a:rPr>
              <a:t>Pembayaran saguhati / honorarium yang bersesuaian;</a:t>
            </a:r>
          </a:p>
          <a:p>
            <a:pPr marL="342900" marR="0" lvl="0" indent="-342900" algn="just" rtl="0">
              <a:spcBef>
                <a:spcPts val="0"/>
              </a:spcBef>
              <a:spcAft>
                <a:spcPts val="0"/>
              </a:spcAft>
              <a:buClr>
                <a:schemeClr val="dk1"/>
              </a:buClr>
              <a:buSzPts val="1800"/>
              <a:buFont typeface="Arial" panose="020B0604020202020204"/>
              <a:buChar char="•"/>
            </a:pPr>
            <a:r>
              <a:rPr lang="en-MY" sz="1800">
                <a:solidFill>
                  <a:schemeClr val="dk1"/>
                </a:solidFill>
                <a:latin typeface="Arial" panose="020B0604020202020204"/>
                <a:ea typeface="Arial" panose="020B0604020202020204"/>
                <a:cs typeface="Arial" panose="020B0604020202020204"/>
                <a:sym typeface="Arial" panose="020B0604020202020204"/>
              </a:rPr>
              <a:t>Tempoh pelantikan selama empat minggu;</a:t>
            </a:r>
          </a:p>
          <a:p>
            <a:pPr marL="342900" marR="0" lvl="0" indent="-342900" algn="just" rtl="0">
              <a:spcBef>
                <a:spcPts val="0"/>
              </a:spcBef>
              <a:spcAft>
                <a:spcPts val="0"/>
              </a:spcAft>
              <a:buClr>
                <a:schemeClr val="dk1"/>
              </a:buClr>
              <a:buSzPts val="1800"/>
              <a:buFont typeface="Arial" panose="020B0604020202020204"/>
              <a:buChar char="•"/>
            </a:pPr>
            <a:r>
              <a:rPr lang="en-MY" sz="1800">
                <a:solidFill>
                  <a:schemeClr val="dk1"/>
                </a:solidFill>
                <a:latin typeface="Arial" panose="020B0604020202020204"/>
                <a:ea typeface="Arial" panose="020B0604020202020204"/>
                <a:cs typeface="Arial" panose="020B0604020202020204"/>
                <a:sym typeface="Arial" panose="020B0604020202020204"/>
              </a:rPr>
              <a:t>Prosedur pelepasan daripada Ketua Jabatan dan pendaftaran secara </a:t>
            </a:r>
            <a:r>
              <a:rPr lang="en-MY" sz="1800" i="1">
                <a:solidFill>
                  <a:schemeClr val="dk1"/>
                </a:solidFill>
                <a:latin typeface="Arial" panose="020B0604020202020204"/>
                <a:ea typeface="Arial" panose="020B0604020202020204"/>
                <a:cs typeface="Arial" panose="020B0604020202020204"/>
                <a:sym typeface="Arial" panose="020B0604020202020204"/>
              </a:rPr>
              <a:t>online</a:t>
            </a:r>
            <a:r>
              <a:rPr lang="en-MY" sz="1800">
                <a:solidFill>
                  <a:schemeClr val="dk1"/>
                </a:solidFill>
                <a:latin typeface="Arial" panose="020B0604020202020204"/>
                <a:ea typeface="Arial" panose="020B0604020202020204"/>
                <a:cs typeface="Arial" panose="020B0604020202020204"/>
                <a:sym typeface="Arial" panose="020B0604020202020204"/>
              </a:rPr>
              <a:t>; dan</a:t>
            </a:r>
            <a:endParaRPr sz="180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just" rtl="0">
              <a:spcBef>
                <a:spcPts val="0"/>
              </a:spcBef>
              <a:spcAft>
                <a:spcPts val="0"/>
              </a:spcAft>
              <a:buClr>
                <a:schemeClr val="dk1"/>
              </a:buClr>
              <a:buSzPts val="1800"/>
              <a:buFont typeface="Arial" panose="020B0604020202020204"/>
              <a:buChar char="•"/>
            </a:pPr>
            <a:r>
              <a:rPr lang="en-MY" sz="1800">
                <a:solidFill>
                  <a:schemeClr val="dk1"/>
                </a:solidFill>
                <a:latin typeface="Arial" panose="020B0604020202020204"/>
                <a:ea typeface="Arial" panose="020B0604020202020204"/>
                <a:cs typeface="Arial" panose="020B0604020202020204"/>
                <a:sym typeface="Arial" panose="020B0604020202020204"/>
              </a:rPr>
              <a:t>Melaksanakan kajian yang teliti dengan agensi berkaitan seperti Jabatan Perkhidmatan Awam untuk urusan pelepasan dan Kementerian Kewangan untuk pembayaran saguhati.</a:t>
            </a:r>
          </a:p>
          <a:p>
            <a:pPr marL="0" marR="0" lvl="0" indent="0" algn="just"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a:p>
            <a:pPr marL="0" marR="0" lvl="0" indent="0" algn="just" rtl="0">
              <a:spcBef>
                <a:spcPts val="0"/>
              </a:spcBef>
              <a:spcAft>
                <a:spcPts val="0"/>
              </a:spcAft>
              <a:buNone/>
            </a:pPr>
            <a:r>
              <a:rPr lang="en-MY" sz="1800">
                <a:solidFill>
                  <a:schemeClr val="dk1"/>
                </a:solidFill>
                <a:latin typeface="Arial" panose="020B0604020202020204"/>
                <a:ea typeface="Arial" panose="020B0604020202020204"/>
                <a:cs typeface="Arial" panose="020B0604020202020204"/>
                <a:sym typeface="Arial" panose="020B0604020202020204"/>
              </a:rPr>
              <a:t>Asas utama cadangan adalah supaya maklumat dapat dihasilkan dengan lebih baik. Ini selari dengan Akta Banci 1960</a:t>
            </a:r>
          </a:p>
          <a:p>
            <a:pPr marL="0" marR="0" lvl="0" indent="0" algn="just" rtl="0">
              <a:spcBef>
                <a:spcPts val="0"/>
              </a:spcBef>
              <a:spcAft>
                <a:spcPts val="0"/>
              </a:spcAft>
              <a:buNone/>
            </a:pPr>
            <a:r>
              <a:rPr lang="en-MY" sz="1800">
                <a:solidFill>
                  <a:schemeClr val="dk1"/>
                </a:solidFill>
                <a:latin typeface="Arial" panose="020B0604020202020204"/>
                <a:ea typeface="Arial" panose="020B0604020202020204"/>
                <a:cs typeface="Arial" panose="020B0604020202020204"/>
                <a:sym typeface="Arial" panose="020B0604020202020204"/>
              </a:rPr>
              <a:t> </a:t>
            </a:r>
          </a:p>
        </p:txBody>
      </p:sp>
      <p:sp>
        <p:nvSpPr>
          <p:cNvPr id="38513" name="Google Shape;38513;p50"/>
          <p:cNvSpPr/>
          <p:nvPr/>
        </p:nvSpPr>
        <p:spPr>
          <a:xfrm>
            <a:off x="2734733" y="4091270"/>
            <a:ext cx="6722400" cy="229500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9200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A748C"/>
                </a:solidFill>
                <a:latin typeface="Impact"/>
              </a:rPr>
              <a:t>OUTCOME BANCI 2020</a:t>
            </a:r>
          </a:p>
        </p:txBody>
      </p:sp>
      <p:grpSp>
        <p:nvGrpSpPr>
          <p:cNvPr id="4" name="Group 3">
            <a:extLst>
              <a:ext uri="{FF2B5EF4-FFF2-40B4-BE49-F238E27FC236}">
                <a16:creationId xmlns:a16="http://schemas.microsoft.com/office/drawing/2014/main" id="{15099B91-6D5A-4C40-8429-FD8DC9FEA127}"/>
              </a:ext>
            </a:extLst>
          </p:cNvPr>
          <p:cNvGrpSpPr/>
          <p:nvPr/>
        </p:nvGrpSpPr>
        <p:grpSpPr>
          <a:xfrm>
            <a:off x="361645" y="1111311"/>
            <a:ext cx="12013330" cy="5301604"/>
            <a:chOff x="361645" y="1096464"/>
            <a:chExt cx="12013330" cy="5301604"/>
          </a:xfrm>
        </p:grpSpPr>
        <p:sp>
          <p:nvSpPr>
            <p:cNvPr id="5" name="object 189">
              <a:extLst>
                <a:ext uri="{FF2B5EF4-FFF2-40B4-BE49-F238E27FC236}">
                  <a16:creationId xmlns:a16="http://schemas.microsoft.com/office/drawing/2014/main" id="{C2413008-738E-4419-912B-881F0144A110}"/>
                </a:ext>
              </a:extLst>
            </p:cNvPr>
            <p:cNvSpPr/>
            <p:nvPr/>
          </p:nvSpPr>
          <p:spPr>
            <a:xfrm>
              <a:off x="11049762" y="1326343"/>
              <a:ext cx="172847" cy="155955"/>
            </a:xfrm>
            <a:custGeom>
              <a:avLst/>
              <a:gdLst/>
              <a:ahLst/>
              <a:cxnLst/>
              <a:rect l="l" t="t" r="r" b="b"/>
              <a:pathLst>
                <a:path w="172847" h="155955">
                  <a:moveTo>
                    <a:pt x="0" y="0"/>
                  </a:moveTo>
                  <a:lnTo>
                    <a:pt x="172847" y="155955"/>
                  </a:lnTo>
                </a:path>
              </a:pathLst>
            </a:custGeom>
            <a:ln w="25908">
              <a:solidFill>
                <a:srgbClr val="FFFFFF"/>
              </a:solidFill>
            </a:ln>
          </p:spPr>
          <p:txBody>
            <a:bodyPr wrap="square" lIns="0" tIns="0" rIns="0" bIns="0" rtlCol="0">
              <a:noAutofit/>
            </a:bodyPr>
            <a:lstStyle/>
            <a:p>
              <a:endParaRPr/>
            </a:p>
          </p:txBody>
        </p:sp>
        <p:sp>
          <p:nvSpPr>
            <p:cNvPr id="6" name="object 190">
              <a:extLst>
                <a:ext uri="{FF2B5EF4-FFF2-40B4-BE49-F238E27FC236}">
                  <a16:creationId xmlns:a16="http://schemas.microsoft.com/office/drawing/2014/main" id="{A1997FFF-089C-4B13-BE78-276051D35A26}"/>
                </a:ext>
              </a:extLst>
            </p:cNvPr>
            <p:cNvSpPr/>
            <p:nvPr/>
          </p:nvSpPr>
          <p:spPr>
            <a:xfrm>
              <a:off x="11063478" y="1170895"/>
              <a:ext cx="172847" cy="155828"/>
            </a:xfrm>
            <a:custGeom>
              <a:avLst/>
              <a:gdLst/>
              <a:ahLst/>
              <a:cxnLst/>
              <a:rect l="l" t="t" r="r" b="b"/>
              <a:pathLst>
                <a:path w="172847" h="155828">
                  <a:moveTo>
                    <a:pt x="0" y="155828"/>
                  </a:moveTo>
                  <a:lnTo>
                    <a:pt x="172847" y="0"/>
                  </a:lnTo>
                </a:path>
              </a:pathLst>
            </a:custGeom>
            <a:ln w="25908">
              <a:solidFill>
                <a:srgbClr val="FFFFFF"/>
              </a:solidFill>
            </a:ln>
          </p:spPr>
          <p:txBody>
            <a:bodyPr wrap="square" lIns="0" tIns="0" rIns="0" bIns="0" rtlCol="0">
              <a:noAutofit/>
            </a:bodyPr>
            <a:lstStyle/>
            <a:p>
              <a:endParaRPr/>
            </a:p>
          </p:txBody>
        </p:sp>
        <p:sp>
          <p:nvSpPr>
            <p:cNvPr id="7" name="object 165">
              <a:extLst>
                <a:ext uri="{FF2B5EF4-FFF2-40B4-BE49-F238E27FC236}">
                  <a16:creationId xmlns:a16="http://schemas.microsoft.com/office/drawing/2014/main" id="{4187AF2D-04AB-4353-8C7F-9CFFD31283CA}"/>
                </a:ext>
              </a:extLst>
            </p:cNvPr>
            <p:cNvSpPr/>
            <p:nvPr/>
          </p:nvSpPr>
          <p:spPr>
            <a:xfrm>
              <a:off x="524256" y="2539983"/>
              <a:ext cx="3369564" cy="0"/>
            </a:xfrm>
            <a:custGeom>
              <a:avLst/>
              <a:gdLst/>
              <a:ahLst/>
              <a:cxnLst/>
              <a:rect l="l" t="t" r="r" b="b"/>
              <a:pathLst>
                <a:path w="3369564">
                  <a:moveTo>
                    <a:pt x="3369564" y="0"/>
                  </a:moveTo>
                  <a:lnTo>
                    <a:pt x="0" y="0"/>
                  </a:lnTo>
                </a:path>
              </a:pathLst>
            </a:custGeom>
            <a:ln w="12192">
              <a:solidFill>
                <a:srgbClr val="172749"/>
              </a:solidFill>
              <a:prstDash val="dash"/>
            </a:ln>
          </p:spPr>
          <p:txBody>
            <a:bodyPr wrap="square" lIns="0" tIns="0" rIns="0" bIns="0" rtlCol="0">
              <a:noAutofit/>
            </a:bodyPr>
            <a:lstStyle/>
            <a:p>
              <a:endParaRPr/>
            </a:p>
          </p:txBody>
        </p:sp>
        <p:sp>
          <p:nvSpPr>
            <p:cNvPr id="8" name="object 148">
              <a:extLst>
                <a:ext uri="{FF2B5EF4-FFF2-40B4-BE49-F238E27FC236}">
                  <a16:creationId xmlns:a16="http://schemas.microsoft.com/office/drawing/2014/main" id="{F02F4F37-3FAA-4C27-AFCC-3F17400E06CC}"/>
                </a:ext>
              </a:extLst>
            </p:cNvPr>
            <p:cNvSpPr/>
            <p:nvPr/>
          </p:nvSpPr>
          <p:spPr>
            <a:xfrm>
              <a:off x="620509" y="3352110"/>
              <a:ext cx="0" cy="1774596"/>
            </a:xfrm>
            <a:custGeom>
              <a:avLst/>
              <a:gdLst/>
              <a:ahLst/>
              <a:cxnLst/>
              <a:rect l="l" t="t" r="r" b="b"/>
              <a:pathLst>
                <a:path h="1774596">
                  <a:moveTo>
                    <a:pt x="0" y="0"/>
                  </a:moveTo>
                  <a:lnTo>
                    <a:pt x="0" y="1774596"/>
                  </a:lnTo>
                </a:path>
              </a:pathLst>
            </a:custGeom>
            <a:ln w="19812">
              <a:solidFill>
                <a:srgbClr val="172749"/>
              </a:solidFill>
              <a:prstDash val="dash"/>
            </a:ln>
          </p:spPr>
          <p:txBody>
            <a:bodyPr wrap="square" lIns="0" tIns="0" rIns="0" bIns="0" rtlCol="0">
              <a:noAutofit/>
            </a:bodyPr>
            <a:lstStyle/>
            <a:p>
              <a:endParaRPr/>
            </a:p>
          </p:txBody>
        </p:sp>
        <p:sp>
          <p:nvSpPr>
            <p:cNvPr id="9" name="object 149">
              <a:extLst>
                <a:ext uri="{FF2B5EF4-FFF2-40B4-BE49-F238E27FC236}">
                  <a16:creationId xmlns:a16="http://schemas.microsoft.com/office/drawing/2014/main" id="{48DE1425-9644-4AEB-904F-0CCB851DFA4F}"/>
                </a:ext>
              </a:extLst>
            </p:cNvPr>
            <p:cNvSpPr/>
            <p:nvPr/>
          </p:nvSpPr>
          <p:spPr>
            <a:xfrm>
              <a:off x="362953" y="3006163"/>
              <a:ext cx="518160" cy="467867"/>
            </a:xfrm>
            <a:custGeom>
              <a:avLst/>
              <a:gdLst/>
              <a:ahLst/>
              <a:cxnLst/>
              <a:rect l="l" t="t" r="r" b="b"/>
              <a:pathLst>
                <a:path w="518160" h="467867">
                  <a:moveTo>
                    <a:pt x="0" y="233933"/>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7"/>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3"/>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3"/>
                  </a:lnTo>
                  <a:close/>
                </a:path>
              </a:pathLst>
            </a:custGeom>
            <a:solidFill>
              <a:srgbClr val="FFFFFF"/>
            </a:solidFill>
          </p:spPr>
          <p:txBody>
            <a:bodyPr wrap="square" lIns="0" tIns="0" rIns="0" bIns="0" rtlCol="0">
              <a:noAutofit/>
            </a:bodyPr>
            <a:lstStyle/>
            <a:p>
              <a:endParaRPr/>
            </a:p>
          </p:txBody>
        </p:sp>
        <p:sp>
          <p:nvSpPr>
            <p:cNvPr id="10" name="object 150">
              <a:extLst>
                <a:ext uri="{FF2B5EF4-FFF2-40B4-BE49-F238E27FC236}">
                  <a16:creationId xmlns:a16="http://schemas.microsoft.com/office/drawing/2014/main" id="{956DBCE0-6193-47FB-90D1-BE5AC175DD50}"/>
                </a:ext>
              </a:extLst>
            </p:cNvPr>
            <p:cNvSpPr/>
            <p:nvPr/>
          </p:nvSpPr>
          <p:spPr>
            <a:xfrm>
              <a:off x="362953" y="3006163"/>
              <a:ext cx="518160" cy="467867"/>
            </a:xfrm>
            <a:custGeom>
              <a:avLst/>
              <a:gdLst/>
              <a:ahLst/>
              <a:cxnLst/>
              <a:rect l="l" t="t" r="r" b="b"/>
              <a:pathLst>
                <a:path w="518160" h="467867">
                  <a:moveTo>
                    <a:pt x="0" y="233933"/>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3"/>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7"/>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3"/>
                  </a:lnTo>
                  <a:close/>
                </a:path>
              </a:pathLst>
            </a:custGeom>
            <a:ln w="19812">
              <a:solidFill>
                <a:srgbClr val="172749"/>
              </a:solidFill>
              <a:prstDash val="dash"/>
            </a:ln>
          </p:spPr>
          <p:txBody>
            <a:bodyPr wrap="square" lIns="0" tIns="0" rIns="0" bIns="0" rtlCol="0">
              <a:noAutofit/>
            </a:bodyPr>
            <a:lstStyle/>
            <a:p>
              <a:endParaRPr/>
            </a:p>
          </p:txBody>
        </p:sp>
        <p:sp>
          <p:nvSpPr>
            <p:cNvPr id="11" name="object 151">
              <a:extLst>
                <a:ext uri="{FF2B5EF4-FFF2-40B4-BE49-F238E27FC236}">
                  <a16:creationId xmlns:a16="http://schemas.microsoft.com/office/drawing/2014/main" id="{6C37F23E-6CFA-4B73-B29C-E9098F1DE6D4}"/>
                </a:ext>
              </a:extLst>
            </p:cNvPr>
            <p:cNvSpPr/>
            <p:nvPr/>
          </p:nvSpPr>
          <p:spPr>
            <a:xfrm>
              <a:off x="405625" y="3045902"/>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005DA2"/>
            </a:solidFill>
            <a:ln>
              <a:noFill/>
            </a:ln>
          </p:spPr>
          <p:txBody>
            <a:bodyPr wrap="square" lIns="0" tIns="0" rIns="0" bIns="0" rtlCol="0">
              <a:noAutofit/>
            </a:bodyPr>
            <a:lstStyle/>
            <a:p>
              <a:endParaRPr/>
            </a:p>
          </p:txBody>
        </p:sp>
        <p:sp>
          <p:nvSpPr>
            <p:cNvPr id="12" name="object 153">
              <a:extLst>
                <a:ext uri="{FF2B5EF4-FFF2-40B4-BE49-F238E27FC236}">
                  <a16:creationId xmlns:a16="http://schemas.microsoft.com/office/drawing/2014/main" id="{BC091E4E-44D0-465E-BA5A-8A4709B28C78}"/>
                </a:ext>
              </a:extLst>
            </p:cNvPr>
            <p:cNvSpPr/>
            <p:nvPr/>
          </p:nvSpPr>
          <p:spPr>
            <a:xfrm>
              <a:off x="362953" y="3663007"/>
              <a:ext cx="518160" cy="467868"/>
            </a:xfrm>
            <a:custGeom>
              <a:avLst/>
              <a:gdLst/>
              <a:ahLst/>
              <a:cxnLst/>
              <a:rect l="l" t="t" r="r" b="b"/>
              <a:pathLst>
                <a:path w="518160" h="467868">
                  <a:moveTo>
                    <a:pt x="0" y="233934"/>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8"/>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4"/>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4"/>
                  </a:lnTo>
                  <a:close/>
                </a:path>
              </a:pathLst>
            </a:custGeom>
            <a:solidFill>
              <a:srgbClr val="FFFFFF"/>
            </a:solidFill>
          </p:spPr>
          <p:txBody>
            <a:bodyPr wrap="square" lIns="0" tIns="0" rIns="0" bIns="0" rtlCol="0">
              <a:noAutofit/>
            </a:bodyPr>
            <a:lstStyle/>
            <a:p>
              <a:endParaRPr/>
            </a:p>
          </p:txBody>
        </p:sp>
        <p:sp>
          <p:nvSpPr>
            <p:cNvPr id="13" name="object 154">
              <a:extLst>
                <a:ext uri="{FF2B5EF4-FFF2-40B4-BE49-F238E27FC236}">
                  <a16:creationId xmlns:a16="http://schemas.microsoft.com/office/drawing/2014/main" id="{4106B121-A8AD-4C80-9B17-D397B1D58482}"/>
                </a:ext>
              </a:extLst>
            </p:cNvPr>
            <p:cNvSpPr/>
            <p:nvPr/>
          </p:nvSpPr>
          <p:spPr>
            <a:xfrm>
              <a:off x="362953" y="3663007"/>
              <a:ext cx="518160" cy="467868"/>
            </a:xfrm>
            <a:custGeom>
              <a:avLst/>
              <a:gdLst/>
              <a:ahLst/>
              <a:cxnLst/>
              <a:rect l="l" t="t" r="r" b="b"/>
              <a:pathLst>
                <a:path w="518160" h="467868">
                  <a:moveTo>
                    <a:pt x="0" y="233934"/>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4"/>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8"/>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4"/>
                  </a:lnTo>
                  <a:close/>
                </a:path>
              </a:pathLst>
            </a:custGeom>
            <a:ln w="19812">
              <a:solidFill>
                <a:srgbClr val="172749"/>
              </a:solidFill>
              <a:prstDash val="dash"/>
            </a:ln>
          </p:spPr>
          <p:txBody>
            <a:bodyPr wrap="square" lIns="0" tIns="0" rIns="0" bIns="0" rtlCol="0">
              <a:noAutofit/>
            </a:bodyPr>
            <a:lstStyle/>
            <a:p>
              <a:endParaRPr/>
            </a:p>
          </p:txBody>
        </p:sp>
        <p:sp>
          <p:nvSpPr>
            <p:cNvPr id="14" name="object 155">
              <a:extLst>
                <a:ext uri="{FF2B5EF4-FFF2-40B4-BE49-F238E27FC236}">
                  <a16:creationId xmlns:a16="http://schemas.microsoft.com/office/drawing/2014/main" id="{EF46A176-9844-4AD3-96DF-3F5CAF2AF21F}"/>
                </a:ext>
              </a:extLst>
            </p:cNvPr>
            <p:cNvSpPr/>
            <p:nvPr/>
          </p:nvSpPr>
          <p:spPr>
            <a:xfrm>
              <a:off x="404863" y="3701869"/>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3"/>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chemeClr val="accent5">
                <a:lumMod val="60000"/>
                <a:lumOff val="40000"/>
              </a:schemeClr>
            </a:solidFill>
            <a:ln>
              <a:noFill/>
            </a:ln>
          </p:spPr>
          <p:txBody>
            <a:bodyPr wrap="square" lIns="0" tIns="0" rIns="0" bIns="0" rtlCol="0">
              <a:noAutofit/>
            </a:bodyPr>
            <a:lstStyle/>
            <a:p>
              <a:endParaRPr/>
            </a:p>
          </p:txBody>
        </p:sp>
        <p:sp>
          <p:nvSpPr>
            <p:cNvPr id="15" name="object 157">
              <a:extLst>
                <a:ext uri="{FF2B5EF4-FFF2-40B4-BE49-F238E27FC236}">
                  <a16:creationId xmlns:a16="http://schemas.microsoft.com/office/drawing/2014/main" id="{03254196-DCE3-48A9-80F1-FB89413D71A9}"/>
                </a:ext>
              </a:extLst>
            </p:cNvPr>
            <p:cNvSpPr/>
            <p:nvPr/>
          </p:nvSpPr>
          <p:spPr>
            <a:xfrm>
              <a:off x="362953" y="4327471"/>
              <a:ext cx="518160" cy="467868"/>
            </a:xfrm>
            <a:custGeom>
              <a:avLst/>
              <a:gdLst/>
              <a:ahLst/>
              <a:cxnLst/>
              <a:rect l="l" t="t" r="r" b="b"/>
              <a:pathLst>
                <a:path w="518160" h="467868">
                  <a:moveTo>
                    <a:pt x="0" y="233933"/>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7"/>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3"/>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3"/>
                  </a:lnTo>
                  <a:close/>
                </a:path>
              </a:pathLst>
            </a:custGeom>
            <a:solidFill>
              <a:srgbClr val="FFFFFF"/>
            </a:solidFill>
          </p:spPr>
          <p:txBody>
            <a:bodyPr wrap="square" lIns="0" tIns="0" rIns="0" bIns="0" rtlCol="0">
              <a:noAutofit/>
            </a:bodyPr>
            <a:lstStyle/>
            <a:p>
              <a:endParaRPr/>
            </a:p>
          </p:txBody>
        </p:sp>
        <p:sp>
          <p:nvSpPr>
            <p:cNvPr id="16" name="object 158">
              <a:extLst>
                <a:ext uri="{FF2B5EF4-FFF2-40B4-BE49-F238E27FC236}">
                  <a16:creationId xmlns:a16="http://schemas.microsoft.com/office/drawing/2014/main" id="{759C356D-1693-46CA-A5F5-AAA458F2C1E1}"/>
                </a:ext>
              </a:extLst>
            </p:cNvPr>
            <p:cNvSpPr/>
            <p:nvPr/>
          </p:nvSpPr>
          <p:spPr>
            <a:xfrm>
              <a:off x="362953" y="4327471"/>
              <a:ext cx="518160" cy="467868"/>
            </a:xfrm>
            <a:custGeom>
              <a:avLst/>
              <a:gdLst/>
              <a:ahLst/>
              <a:cxnLst/>
              <a:rect l="l" t="t" r="r" b="b"/>
              <a:pathLst>
                <a:path w="518160" h="467868">
                  <a:moveTo>
                    <a:pt x="0" y="233933"/>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3"/>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7"/>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3"/>
                  </a:lnTo>
                  <a:close/>
                </a:path>
              </a:pathLst>
            </a:custGeom>
            <a:ln w="19812">
              <a:solidFill>
                <a:srgbClr val="172749"/>
              </a:solidFill>
              <a:prstDash val="dash"/>
            </a:ln>
          </p:spPr>
          <p:txBody>
            <a:bodyPr wrap="square" lIns="0" tIns="0" rIns="0" bIns="0" rtlCol="0">
              <a:noAutofit/>
            </a:bodyPr>
            <a:lstStyle/>
            <a:p>
              <a:endParaRPr/>
            </a:p>
          </p:txBody>
        </p:sp>
        <p:sp>
          <p:nvSpPr>
            <p:cNvPr id="17" name="object 159">
              <a:extLst>
                <a:ext uri="{FF2B5EF4-FFF2-40B4-BE49-F238E27FC236}">
                  <a16:creationId xmlns:a16="http://schemas.microsoft.com/office/drawing/2014/main" id="{B8E1107F-5296-44B6-BFBA-7F772912EAB3}"/>
                </a:ext>
              </a:extLst>
            </p:cNvPr>
            <p:cNvSpPr/>
            <p:nvPr/>
          </p:nvSpPr>
          <p:spPr>
            <a:xfrm>
              <a:off x="404863" y="4364809"/>
              <a:ext cx="432816" cy="390144"/>
            </a:xfrm>
            <a:custGeom>
              <a:avLst/>
              <a:gdLst/>
              <a:ahLst/>
              <a:cxnLst/>
              <a:rect l="l" t="t" r="r" b="b"/>
              <a:pathLst>
                <a:path w="432816" h="390144">
                  <a:moveTo>
                    <a:pt x="0" y="195072"/>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2"/>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2"/>
                  </a:lnTo>
                  <a:close/>
                </a:path>
              </a:pathLst>
            </a:custGeom>
            <a:solidFill>
              <a:schemeClr val="accent1"/>
            </a:solidFill>
          </p:spPr>
          <p:txBody>
            <a:bodyPr wrap="square" lIns="0" tIns="0" rIns="0" bIns="0" rtlCol="0">
              <a:noAutofit/>
            </a:bodyPr>
            <a:lstStyle/>
            <a:p>
              <a:endParaRPr/>
            </a:p>
          </p:txBody>
        </p:sp>
        <p:sp>
          <p:nvSpPr>
            <p:cNvPr id="18" name="object 160">
              <a:extLst>
                <a:ext uri="{FF2B5EF4-FFF2-40B4-BE49-F238E27FC236}">
                  <a16:creationId xmlns:a16="http://schemas.microsoft.com/office/drawing/2014/main" id="{43E69B0A-DD71-4540-BC31-5F4513E6892D}"/>
                </a:ext>
              </a:extLst>
            </p:cNvPr>
            <p:cNvSpPr/>
            <p:nvPr/>
          </p:nvSpPr>
          <p:spPr>
            <a:xfrm>
              <a:off x="404863" y="4364809"/>
              <a:ext cx="432816" cy="390144"/>
            </a:xfrm>
            <a:custGeom>
              <a:avLst/>
              <a:gdLst/>
              <a:ahLst/>
              <a:cxnLst/>
              <a:rect l="l" t="t" r="r" b="b"/>
              <a:pathLst>
                <a:path w="432816" h="390144">
                  <a:moveTo>
                    <a:pt x="0" y="195072"/>
                  </a:moveTo>
                  <a:lnTo>
                    <a:pt x="717" y="179078"/>
                  </a:lnTo>
                  <a:lnTo>
                    <a:pt x="2832" y="163439"/>
                  </a:lnTo>
                  <a:lnTo>
                    <a:pt x="6289" y="148206"/>
                  </a:lnTo>
                  <a:lnTo>
                    <a:pt x="11032" y="133429"/>
                  </a:lnTo>
                  <a:lnTo>
                    <a:pt x="17006" y="119157"/>
                  </a:lnTo>
                  <a:lnTo>
                    <a:pt x="24154" y="105442"/>
                  </a:lnTo>
                  <a:lnTo>
                    <a:pt x="32422" y="92333"/>
                  </a:lnTo>
                  <a:lnTo>
                    <a:pt x="41753" y="79881"/>
                  </a:lnTo>
                  <a:lnTo>
                    <a:pt x="52092" y="68137"/>
                  </a:lnTo>
                  <a:lnTo>
                    <a:pt x="63384" y="57150"/>
                  </a:lnTo>
                  <a:lnTo>
                    <a:pt x="75571" y="46970"/>
                  </a:lnTo>
                  <a:lnTo>
                    <a:pt x="88599" y="37648"/>
                  </a:lnTo>
                  <a:lnTo>
                    <a:pt x="102413" y="29235"/>
                  </a:lnTo>
                  <a:lnTo>
                    <a:pt x="116955" y="21781"/>
                  </a:lnTo>
                  <a:lnTo>
                    <a:pt x="132171" y="15335"/>
                  </a:lnTo>
                  <a:lnTo>
                    <a:pt x="148006" y="9948"/>
                  </a:lnTo>
                  <a:lnTo>
                    <a:pt x="164402" y="5671"/>
                  </a:lnTo>
                  <a:lnTo>
                    <a:pt x="181305" y="2554"/>
                  </a:lnTo>
                  <a:lnTo>
                    <a:pt x="198659" y="646"/>
                  </a:lnTo>
                  <a:lnTo>
                    <a:pt x="216407" y="0"/>
                  </a:lnTo>
                  <a:lnTo>
                    <a:pt x="234156" y="646"/>
                  </a:lnTo>
                  <a:lnTo>
                    <a:pt x="251510" y="2554"/>
                  </a:lnTo>
                  <a:lnTo>
                    <a:pt x="268413" y="5671"/>
                  </a:lnTo>
                  <a:lnTo>
                    <a:pt x="284809" y="9948"/>
                  </a:lnTo>
                  <a:lnTo>
                    <a:pt x="300644" y="15335"/>
                  </a:lnTo>
                  <a:lnTo>
                    <a:pt x="315860" y="21781"/>
                  </a:lnTo>
                  <a:lnTo>
                    <a:pt x="330402" y="29235"/>
                  </a:lnTo>
                  <a:lnTo>
                    <a:pt x="344216" y="37648"/>
                  </a:lnTo>
                  <a:lnTo>
                    <a:pt x="357244" y="46970"/>
                  </a:lnTo>
                  <a:lnTo>
                    <a:pt x="369431" y="57150"/>
                  </a:lnTo>
                  <a:lnTo>
                    <a:pt x="380723" y="68137"/>
                  </a:lnTo>
                  <a:lnTo>
                    <a:pt x="391062" y="79881"/>
                  </a:lnTo>
                  <a:lnTo>
                    <a:pt x="400393" y="92333"/>
                  </a:lnTo>
                  <a:lnTo>
                    <a:pt x="408661" y="105442"/>
                  </a:lnTo>
                  <a:lnTo>
                    <a:pt x="415809" y="119157"/>
                  </a:lnTo>
                  <a:lnTo>
                    <a:pt x="421783" y="133429"/>
                  </a:lnTo>
                  <a:lnTo>
                    <a:pt x="426526" y="148206"/>
                  </a:lnTo>
                  <a:lnTo>
                    <a:pt x="429983" y="163439"/>
                  </a:lnTo>
                  <a:lnTo>
                    <a:pt x="432098" y="179078"/>
                  </a:lnTo>
                  <a:lnTo>
                    <a:pt x="432816" y="195072"/>
                  </a:lnTo>
                  <a:lnTo>
                    <a:pt x="432098" y="211065"/>
                  </a:lnTo>
                  <a:lnTo>
                    <a:pt x="429983" y="226704"/>
                  </a:lnTo>
                  <a:lnTo>
                    <a:pt x="426526" y="241937"/>
                  </a:lnTo>
                  <a:lnTo>
                    <a:pt x="421783" y="256714"/>
                  </a:lnTo>
                  <a:lnTo>
                    <a:pt x="415809" y="270986"/>
                  </a:lnTo>
                  <a:lnTo>
                    <a:pt x="408661" y="284701"/>
                  </a:lnTo>
                  <a:lnTo>
                    <a:pt x="400393" y="297810"/>
                  </a:lnTo>
                  <a:lnTo>
                    <a:pt x="391062" y="310262"/>
                  </a:lnTo>
                  <a:lnTo>
                    <a:pt x="380723" y="322006"/>
                  </a:lnTo>
                  <a:lnTo>
                    <a:pt x="369431" y="332994"/>
                  </a:lnTo>
                  <a:lnTo>
                    <a:pt x="357244" y="343173"/>
                  </a:lnTo>
                  <a:lnTo>
                    <a:pt x="344216" y="352495"/>
                  </a:lnTo>
                  <a:lnTo>
                    <a:pt x="330402" y="360908"/>
                  </a:lnTo>
                  <a:lnTo>
                    <a:pt x="315860" y="368362"/>
                  </a:lnTo>
                  <a:lnTo>
                    <a:pt x="300644" y="374808"/>
                  </a:lnTo>
                  <a:lnTo>
                    <a:pt x="284809" y="380195"/>
                  </a:lnTo>
                  <a:lnTo>
                    <a:pt x="268413" y="384472"/>
                  </a:lnTo>
                  <a:lnTo>
                    <a:pt x="251510" y="387589"/>
                  </a:lnTo>
                  <a:lnTo>
                    <a:pt x="234156" y="389497"/>
                  </a:lnTo>
                  <a:lnTo>
                    <a:pt x="216407" y="390144"/>
                  </a:lnTo>
                  <a:lnTo>
                    <a:pt x="198659" y="389497"/>
                  </a:lnTo>
                  <a:lnTo>
                    <a:pt x="181305" y="387589"/>
                  </a:lnTo>
                  <a:lnTo>
                    <a:pt x="164402" y="384472"/>
                  </a:lnTo>
                  <a:lnTo>
                    <a:pt x="148006" y="380195"/>
                  </a:lnTo>
                  <a:lnTo>
                    <a:pt x="132171" y="374808"/>
                  </a:lnTo>
                  <a:lnTo>
                    <a:pt x="116955" y="368362"/>
                  </a:lnTo>
                  <a:lnTo>
                    <a:pt x="102413" y="360908"/>
                  </a:lnTo>
                  <a:lnTo>
                    <a:pt x="88599" y="352495"/>
                  </a:lnTo>
                  <a:lnTo>
                    <a:pt x="75571" y="343173"/>
                  </a:lnTo>
                  <a:lnTo>
                    <a:pt x="63384" y="332994"/>
                  </a:lnTo>
                  <a:lnTo>
                    <a:pt x="52092" y="322006"/>
                  </a:lnTo>
                  <a:lnTo>
                    <a:pt x="41753" y="310262"/>
                  </a:lnTo>
                  <a:lnTo>
                    <a:pt x="32422" y="297810"/>
                  </a:lnTo>
                  <a:lnTo>
                    <a:pt x="24154" y="284701"/>
                  </a:lnTo>
                  <a:lnTo>
                    <a:pt x="17006" y="270986"/>
                  </a:lnTo>
                  <a:lnTo>
                    <a:pt x="11032" y="256714"/>
                  </a:lnTo>
                  <a:lnTo>
                    <a:pt x="6289" y="241937"/>
                  </a:lnTo>
                  <a:lnTo>
                    <a:pt x="2832" y="226704"/>
                  </a:lnTo>
                  <a:lnTo>
                    <a:pt x="717" y="211065"/>
                  </a:lnTo>
                  <a:lnTo>
                    <a:pt x="0" y="195072"/>
                  </a:lnTo>
                  <a:close/>
                </a:path>
              </a:pathLst>
            </a:custGeom>
            <a:ln w="9144">
              <a:noFill/>
            </a:ln>
          </p:spPr>
          <p:txBody>
            <a:bodyPr wrap="square" lIns="0" tIns="0" rIns="0" bIns="0" rtlCol="0">
              <a:noAutofit/>
            </a:bodyPr>
            <a:lstStyle/>
            <a:p>
              <a:endParaRPr/>
            </a:p>
          </p:txBody>
        </p:sp>
        <p:sp>
          <p:nvSpPr>
            <p:cNvPr id="19" name="object 161">
              <a:extLst>
                <a:ext uri="{FF2B5EF4-FFF2-40B4-BE49-F238E27FC236}">
                  <a16:creationId xmlns:a16="http://schemas.microsoft.com/office/drawing/2014/main" id="{A7E94386-3000-4226-BF60-0336149DFDA5}"/>
                </a:ext>
              </a:extLst>
            </p:cNvPr>
            <p:cNvSpPr/>
            <p:nvPr/>
          </p:nvSpPr>
          <p:spPr>
            <a:xfrm>
              <a:off x="362953" y="5116903"/>
              <a:ext cx="518160" cy="467868"/>
            </a:xfrm>
            <a:custGeom>
              <a:avLst/>
              <a:gdLst/>
              <a:ahLst/>
              <a:cxnLst/>
              <a:rect l="l" t="t" r="r" b="b"/>
              <a:pathLst>
                <a:path w="518160" h="467868">
                  <a:moveTo>
                    <a:pt x="0" y="233934"/>
                  </a:moveTo>
                  <a:lnTo>
                    <a:pt x="858" y="253120"/>
                  </a:lnTo>
                  <a:lnTo>
                    <a:pt x="3390" y="271879"/>
                  </a:lnTo>
                  <a:lnTo>
                    <a:pt x="7529" y="290150"/>
                  </a:lnTo>
                  <a:lnTo>
                    <a:pt x="13207" y="307874"/>
                  </a:lnTo>
                  <a:lnTo>
                    <a:pt x="20359" y="324991"/>
                  </a:lnTo>
                  <a:lnTo>
                    <a:pt x="28917" y="341439"/>
                  </a:lnTo>
                  <a:lnTo>
                    <a:pt x="38814" y="357159"/>
                  </a:lnTo>
                  <a:lnTo>
                    <a:pt x="49985" y="372091"/>
                  </a:lnTo>
                  <a:lnTo>
                    <a:pt x="62363" y="386175"/>
                  </a:lnTo>
                  <a:lnTo>
                    <a:pt x="75880" y="399349"/>
                  </a:lnTo>
                  <a:lnTo>
                    <a:pt x="90471" y="411555"/>
                  </a:lnTo>
                  <a:lnTo>
                    <a:pt x="106068" y="422731"/>
                  </a:lnTo>
                  <a:lnTo>
                    <a:pt x="122605" y="432819"/>
                  </a:lnTo>
                  <a:lnTo>
                    <a:pt x="140015" y="441756"/>
                  </a:lnTo>
                  <a:lnTo>
                    <a:pt x="158232" y="449484"/>
                  </a:lnTo>
                  <a:lnTo>
                    <a:pt x="177188" y="455941"/>
                  </a:lnTo>
                  <a:lnTo>
                    <a:pt x="196818" y="461069"/>
                  </a:lnTo>
                  <a:lnTo>
                    <a:pt x="217054" y="464806"/>
                  </a:lnTo>
                  <a:lnTo>
                    <a:pt x="237830" y="467092"/>
                  </a:lnTo>
                  <a:lnTo>
                    <a:pt x="259079" y="467868"/>
                  </a:lnTo>
                  <a:lnTo>
                    <a:pt x="280329" y="467092"/>
                  </a:lnTo>
                  <a:lnTo>
                    <a:pt x="301105" y="464806"/>
                  </a:lnTo>
                  <a:lnTo>
                    <a:pt x="321341" y="461069"/>
                  </a:lnTo>
                  <a:lnTo>
                    <a:pt x="340971" y="455941"/>
                  </a:lnTo>
                  <a:lnTo>
                    <a:pt x="359927" y="449484"/>
                  </a:lnTo>
                  <a:lnTo>
                    <a:pt x="378144" y="441756"/>
                  </a:lnTo>
                  <a:lnTo>
                    <a:pt x="395554" y="432819"/>
                  </a:lnTo>
                  <a:lnTo>
                    <a:pt x="412091" y="422731"/>
                  </a:lnTo>
                  <a:lnTo>
                    <a:pt x="427688" y="411555"/>
                  </a:lnTo>
                  <a:lnTo>
                    <a:pt x="442279" y="399349"/>
                  </a:lnTo>
                  <a:lnTo>
                    <a:pt x="455796" y="386175"/>
                  </a:lnTo>
                  <a:lnTo>
                    <a:pt x="468174" y="372091"/>
                  </a:lnTo>
                  <a:lnTo>
                    <a:pt x="479345" y="357159"/>
                  </a:lnTo>
                  <a:lnTo>
                    <a:pt x="489242" y="341439"/>
                  </a:lnTo>
                  <a:lnTo>
                    <a:pt x="497800" y="324991"/>
                  </a:lnTo>
                  <a:lnTo>
                    <a:pt x="504952" y="307874"/>
                  </a:lnTo>
                  <a:lnTo>
                    <a:pt x="510630" y="290150"/>
                  </a:lnTo>
                  <a:lnTo>
                    <a:pt x="514769" y="271879"/>
                  </a:lnTo>
                  <a:lnTo>
                    <a:pt x="517301" y="253120"/>
                  </a:lnTo>
                  <a:lnTo>
                    <a:pt x="518160" y="233934"/>
                  </a:lnTo>
                  <a:lnTo>
                    <a:pt x="517301" y="214747"/>
                  </a:lnTo>
                  <a:lnTo>
                    <a:pt x="514769" y="195988"/>
                  </a:lnTo>
                  <a:lnTo>
                    <a:pt x="510630" y="177717"/>
                  </a:lnTo>
                  <a:lnTo>
                    <a:pt x="504952" y="159993"/>
                  </a:lnTo>
                  <a:lnTo>
                    <a:pt x="497800" y="142876"/>
                  </a:lnTo>
                  <a:lnTo>
                    <a:pt x="489242" y="126428"/>
                  </a:lnTo>
                  <a:lnTo>
                    <a:pt x="479345" y="110708"/>
                  </a:lnTo>
                  <a:lnTo>
                    <a:pt x="468174" y="95776"/>
                  </a:lnTo>
                  <a:lnTo>
                    <a:pt x="455796" y="81692"/>
                  </a:lnTo>
                  <a:lnTo>
                    <a:pt x="442279" y="68518"/>
                  </a:lnTo>
                  <a:lnTo>
                    <a:pt x="427688" y="56312"/>
                  </a:lnTo>
                  <a:lnTo>
                    <a:pt x="412091" y="45136"/>
                  </a:lnTo>
                  <a:lnTo>
                    <a:pt x="395554" y="35048"/>
                  </a:lnTo>
                  <a:lnTo>
                    <a:pt x="378144" y="26111"/>
                  </a:lnTo>
                  <a:lnTo>
                    <a:pt x="359927" y="18383"/>
                  </a:lnTo>
                  <a:lnTo>
                    <a:pt x="340971" y="11926"/>
                  </a:lnTo>
                  <a:lnTo>
                    <a:pt x="321341" y="6798"/>
                  </a:lnTo>
                  <a:lnTo>
                    <a:pt x="301105" y="3061"/>
                  </a:lnTo>
                  <a:lnTo>
                    <a:pt x="280329" y="775"/>
                  </a:lnTo>
                  <a:lnTo>
                    <a:pt x="259079" y="0"/>
                  </a:lnTo>
                  <a:lnTo>
                    <a:pt x="237830" y="775"/>
                  </a:lnTo>
                  <a:lnTo>
                    <a:pt x="217054" y="3061"/>
                  </a:lnTo>
                  <a:lnTo>
                    <a:pt x="196818" y="6798"/>
                  </a:lnTo>
                  <a:lnTo>
                    <a:pt x="177188" y="11926"/>
                  </a:lnTo>
                  <a:lnTo>
                    <a:pt x="158232" y="18383"/>
                  </a:lnTo>
                  <a:lnTo>
                    <a:pt x="140015" y="26111"/>
                  </a:lnTo>
                  <a:lnTo>
                    <a:pt x="122605" y="35048"/>
                  </a:lnTo>
                  <a:lnTo>
                    <a:pt x="106068" y="45136"/>
                  </a:lnTo>
                  <a:lnTo>
                    <a:pt x="90471" y="56312"/>
                  </a:lnTo>
                  <a:lnTo>
                    <a:pt x="75880" y="68518"/>
                  </a:lnTo>
                  <a:lnTo>
                    <a:pt x="62363" y="81692"/>
                  </a:lnTo>
                  <a:lnTo>
                    <a:pt x="49985" y="95776"/>
                  </a:lnTo>
                  <a:lnTo>
                    <a:pt x="38814" y="110708"/>
                  </a:lnTo>
                  <a:lnTo>
                    <a:pt x="28917" y="126428"/>
                  </a:lnTo>
                  <a:lnTo>
                    <a:pt x="20359" y="142876"/>
                  </a:lnTo>
                  <a:lnTo>
                    <a:pt x="13207" y="159993"/>
                  </a:lnTo>
                  <a:lnTo>
                    <a:pt x="7529" y="177717"/>
                  </a:lnTo>
                  <a:lnTo>
                    <a:pt x="3390" y="195988"/>
                  </a:lnTo>
                  <a:lnTo>
                    <a:pt x="858" y="214747"/>
                  </a:lnTo>
                  <a:lnTo>
                    <a:pt x="0" y="233934"/>
                  </a:lnTo>
                  <a:close/>
                </a:path>
              </a:pathLst>
            </a:custGeom>
            <a:solidFill>
              <a:srgbClr val="FFFFFF"/>
            </a:solidFill>
          </p:spPr>
          <p:txBody>
            <a:bodyPr wrap="square" lIns="0" tIns="0" rIns="0" bIns="0" rtlCol="0">
              <a:noAutofit/>
            </a:bodyPr>
            <a:lstStyle/>
            <a:p>
              <a:endParaRPr/>
            </a:p>
          </p:txBody>
        </p:sp>
        <p:sp>
          <p:nvSpPr>
            <p:cNvPr id="20" name="object 147">
              <a:extLst>
                <a:ext uri="{FF2B5EF4-FFF2-40B4-BE49-F238E27FC236}">
                  <a16:creationId xmlns:a16="http://schemas.microsoft.com/office/drawing/2014/main" id="{2BB95493-6E46-4568-BA5A-12CD34E7AAC7}"/>
                </a:ext>
              </a:extLst>
            </p:cNvPr>
            <p:cNvSpPr/>
            <p:nvPr/>
          </p:nvSpPr>
          <p:spPr>
            <a:xfrm>
              <a:off x="7940040" y="1504992"/>
              <a:ext cx="0" cy="4752000"/>
            </a:xfrm>
            <a:custGeom>
              <a:avLst/>
              <a:gdLst/>
              <a:ahLst/>
              <a:cxnLst/>
              <a:rect l="l" t="t" r="r" b="b"/>
              <a:pathLst>
                <a:path h="4207065">
                  <a:moveTo>
                    <a:pt x="0" y="0"/>
                  </a:moveTo>
                  <a:lnTo>
                    <a:pt x="0" y="4207065"/>
                  </a:lnTo>
                </a:path>
              </a:pathLst>
            </a:custGeom>
            <a:ln w="12192">
              <a:solidFill>
                <a:srgbClr val="172749"/>
              </a:solidFill>
              <a:prstDash val="dash"/>
            </a:ln>
          </p:spPr>
          <p:txBody>
            <a:bodyPr wrap="square" lIns="0" tIns="0" rIns="0" bIns="0" rtlCol="0">
              <a:noAutofit/>
            </a:bodyPr>
            <a:lstStyle/>
            <a:p>
              <a:endParaRPr/>
            </a:p>
          </p:txBody>
        </p:sp>
        <p:sp>
          <p:nvSpPr>
            <p:cNvPr id="21" name="object 133">
              <a:extLst>
                <a:ext uri="{FF2B5EF4-FFF2-40B4-BE49-F238E27FC236}">
                  <a16:creationId xmlns:a16="http://schemas.microsoft.com/office/drawing/2014/main" id="{495480C9-4090-4B60-BBDC-2E528EACB0CB}"/>
                </a:ext>
              </a:extLst>
            </p:cNvPr>
            <p:cNvSpPr/>
            <p:nvPr/>
          </p:nvSpPr>
          <p:spPr>
            <a:xfrm>
              <a:off x="5180996" y="2373696"/>
              <a:ext cx="208280" cy="208279"/>
            </a:xfrm>
            <a:custGeom>
              <a:avLst/>
              <a:gdLst/>
              <a:ahLst/>
              <a:cxnLst/>
              <a:rect l="l" t="t" r="r" b="b"/>
              <a:pathLst>
                <a:path w="208280" h="208279">
                  <a:moveTo>
                    <a:pt x="0" y="208279"/>
                  </a:moveTo>
                  <a:lnTo>
                    <a:pt x="208280" y="0"/>
                  </a:lnTo>
                  <a:lnTo>
                    <a:pt x="41656" y="41655"/>
                  </a:lnTo>
                  <a:lnTo>
                    <a:pt x="0" y="208279"/>
                  </a:lnTo>
                  <a:close/>
                </a:path>
              </a:pathLst>
            </a:custGeom>
            <a:solidFill>
              <a:srgbClr val="CDCDCD"/>
            </a:solidFill>
            <a:ln>
              <a:solidFill>
                <a:schemeClr val="accent1">
                  <a:lumMod val="75000"/>
                </a:schemeClr>
              </a:solidFill>
            </a:ln>
          </p:spPr>
          <p:txBody>
            <a:bodyPr wrap="square" lIns="0" tIns="0" rIns="0" bIns="0" rtlCol="0">
              <a:noAutofit/>
            </a:bodyPr>
            <a:lstStyle/>
            <a:p>
              <a:endParaRPr/>
            </a:p>
          </p:txBody>
        </p:sp>
        <p:sp>
          <p:nvSpPr>
            <p:cNvPr id="22" name="object 134">
              <a:extLst>
                <a:ext uri="{FF2B5EF4-FFF2-40B4-BE49-F238E27FC236}">
                  <a16:creationId xmlns:a16="http://schemas.microsoft.com/office/drawing/2014/main" id="{590FD38A-F3F8-4F81-B392-60BC46C5B6E9}"/>
                </a:ext>
              </a:extLst>
            </p:cNvPr>
            <p:cNvSpPr/>
            <p:nvPr/>
          </p:nvSpPr>
          <p:spPr>
            <a:xfrm>
              <a:off x="4773475" y="1923608"/>
              <a:ext cx="647700" cy="658367"/>
            </a:xfrm>
            <a:custGeom>
              <a:avLst/>
              <a:gdLst/>
              <a:ahLst/>
              <a:cxnLst/>
              <a:rect l="l" t="t" r="r" b="b"/>
              <a:pathLst>
                <a:path w="647700" h="658367">
                  <a:moveTo>
                    <a:pt x="439419" y="658367"/>
                  </a:moveTo>
                  <a:lnTo>
                    <a:pt x="481075" y="491743"/>
                  </a:lnTo>
                  <a:lnTo>
                    <a:pt x="647700" y="450088"/>
                  </a:lnTo>
                  <a:lnTo>
                    <a:pt x="439419" y="658367"/>
                  </a:lnTo>
                  <a:lnTo>
                    <a:pt x="0" y="658367"/>
                  </a:lnTo>
                  <a:lnTo>
                    <a:pt x="0" y="0"/>
                  </a:lnTo>
                  <a:lnTo>
                    <a:pt x="647700" y="0"/>
                  </a:lnTo>
                  <a:lnTo>
                    <a:pt x="647700" y="450088"/>
                  </a:lnTo>
                </a:path>
              </a:pathLst>
            </a:custGeom>
            <a:ln w="53340">
              <a:solidFill>
                <a:schemeClr val="tx2"/>
              </a:solidFill>
            </a:ln>
          </p:spPr>
          <p:txBody>
            <a:bodyPr wrap="square" lIns="0" tIns="0" rIns="0" bIns="0" rtlCol="0">
              <a:noAutofit/>
            </a:bodyPr>
            <a:lstStyle/>
            <a:p>
              <a:endParaRPr/>
            </a:p>
          </p:txBody>
        </p:sp>
        <p:sp>
          <p:nvSpPr>
            <p:cNvPr id="23" name="object 135">
              <a:extLst>
                <a:ext uri="{FF2B5EF4-FFF2-40B4-BE49-F238E27FC236}">
                  <a16:creationId xmlns:a16="http://schemas.microsoft.com/office/drawing/2014/main" id="{1561AE9B-3E9D-40E3-A74A-7A1ED124D59F}"/>
                </a:ext>
              </a:extLst>
            </p:cNvPr>
            <p:cNvSpPr/>
            <p:nvPr/>
          </p:nvSpPr>
          <p:spPr>
            <a:xfrm>
              <a:off x="4850542" y="2041718"/>
              <a:ext cx="428243" cy="0"/>
            </a:xfrm>
            <a:custGeom>
              <a:avLst/>
              <a:gdLst/>
              <a:ahLst/>
              <a:cxnLst/>
              <a:rect l="l" t="t" r="r" b="b"/>
              <a:pathLst>
                <a:path w="428243">
                  <a:moveTo>
                    <a:pt x="0" y="0"/>
                  </a:moveTo>
                  <a:lnTo>
                    <a:pt x="428243" y="0"/>
                  </a:lnTo>
                </a:path>
              </a:pathLst>
            </a:custGeom>
            <a:ln w="53085">
              <a:noFill/>
            </a:ln>
          </p:spPr>
          <p:txBody>
            <a:bodyPr wrap="square" lIns="0" tIns="0" rIns="0" bIns="0" rtlCol="0">
              <a:noAutofit/>
            </a:bodyPr>
            <a:lstStyle/>
            <a:p>
              <a:endParaRPr/>
            </a:p>
          </p:txBody>
        </p:sp>
        <p:sp>
          <p:nvSpPr>
            <p:cNvPr id="24" name="object 136">
              <a:extLst>
                <a:ext uri="{FF2B5EF4-FFF2-40B4-BE49-F238E27FC236}">
                  <a16:creationId xmlns:a16="http://schemas.microsoft.com/office/drawing/2014/main" id="{8D58147E-BD99-43F6-80D1-5568CDBC48C8}"/>
                </a:ext>
              </a:extLst>
            </p:cNvPr>
            <p:cNvSpPr/>
            <p:nvPr/>
          </p:nvSpPr>
          <p:spPr>
            <a:xfrm>
              <a:off x="4850542" y="2015810"/>
              <a:ext cx="428243" cy="51815"/>
            </a:xfrm>
            <a:custGeom>
              <a:avLst/>
              <a:gdLst/>
              <a:ahLst/>
              <a:cxnLst/>
              <a:rect l="l" t="t" r="r" b="b"/>
              <a:pathLst>
                <a:path w="428243" h="51815">
                  <a:moveTo>
                    <a:pt x="0" y="51815"/>
                  </a:moveTo>
                  <a:lnTo>
                    <a:pt x="428243" y="51815"/>
                  </a:lnTo>
                  <a:lnTo>
                    <a:pt x="428243" y="0"/>
                  </a:lnTo>
                  <a:lnTo>
                    <a:pt x="0" y="0"/>
                  </a:lnTo>
                  <a:lnTo>
                    <a:pt x="0" y="51815"/>
                  </a:lnTo>
                  <a:close/>
                </a:path>
              </a:pathLst>
            </a:custGeom>
            <a:solidFill>
              <a:schemeClr val="tx2"/>
            </a:solidFill>
            <a:ln w="9144">
              <a:solidFill>
                <a:schemeClr val="accent5">
                  <a:lumMod val="75000"/>
                </a:schemeClr>
              </a:solidFill>
            </a:ln>
          </p:spPr>
          <p:txBody>
            <a:bodyPr wrap="square" lIns="0" tIns="0" rIns="0" bIns="0" rtlCol="0">
              <a:noAutofit/>
            </a:bodyPr>
            <a:lstStyle/>
            <a:p>
              <a:endParaRPr/>
            </a:p>
          </p:txBody>
        </p:sp>
        <p:sp>
          <p:nvSpPr>
            <p:cNvPr id="25" name="object 138">
              <a:extLst>
                <a:ext uri="{FF2B5EF4-FFF2-40B4-BE49-F238E27FC236}">
                  <a16:creationId xmlns:a16="http://schemas.microsoft.com/office/drawing/2014/main" id="{B2DBCD18-65E7-490C-9E0D-423038087AA3}"/>
                </a:ext>
              </a:extLst>
            </p:cNvPr>
            <p:cNvSpPr/>
            <p:nvPr/>
          </p:nvSpPr>
          <p:spPr>
            <a:xfrm>
              <a:off x="4850542" y="2098106"/>
              <a:ext cx="428243" cy="51815"/>
            </a:xfrm>
            <a:custGeom>
              <a:avLst/>
              <a:gdLst/>
              <a:ahLst/>
              <a:cxnLst/>
              <a:rect l="l" t="t" r="r" b="b"/>
              <a:pathLst>
                <a:path w="428243" h="51815">
                  <a:moveTo>
                    <a:pt x="0" y="51815"/>
                  </a:moveTo>
                  <a:lnTo>
                    <a:pt x="428243" y="51815"/>
                  </a:lnTo>
                  <a:lnTo>
                    <a:pt x="428243" y="0"/>
                  </a:lnTo>
                  <a:lnTo>
                    <a:pt x="0" y="0"/>
                  </a:lnTo>
                  <a:lnTo>
                    <a:pt x="0" y="51815"/>
                  </a:lnTo>
                  <a:close/>
                </a:path>
              </a:pathLst>
            </a:custGeom>
            <a:solidFill>
              <a:schemeClr val="tx2"/>
            </a:solidFill>
            <a:ln w="9144">
              <a:solidFill>
                <a:schemeClr val="accent5">
                  <a:lumMod val="75000"/>
                </a:schemeClr>
              </a:solidFill>
            </a:ln>
          </p:spPr>
          <p:txBody>
            <a:bodyPr wrap="square" lIns="0" tIns="0" rIns="0" bIns="0" rtlCol="0">
              <a:noAutofit/>
            </a:bodyPr>
            <a:lstStyle/>
            <a:p>
              <a:endParaRPr/>
            </a:p>
          </p:txBody>
        </p:sp>
        <p:sp>
          <p:nvSpPr>
            <p:cNvPr id="26" name="object 139">
              <a:extLst>
                <a:ext uri="{FF2B5EF4-FFF2-40B4-BE49-F238E27FC236}">
                  <a16:creationId xmlns:a16="http://schemas.microsoft.com/office/drawing/2014/main" id="{27C5F7AA-215E-4D08-A2E4-35950ED30831}"/>
                </a:ext>
              </a:extLst>
            </p:cNvPr>
            <p:cNvSpPr/>
            <p:nvPr/>
          </p:nvSpPr>
          <p:spPr>
            <a:xfrm>
              <a:off x="4850542" y="2181926"/>
              <a:ext cx="310896" cy="64008"/>
            </a:xfrm>
            <a:custGeom>
              <a:avLst/>
              <a:gdLst/>
              <a:ahLst/>
              <a:cxnLst/>
              <a:rect l="l" t="t" r="r" b="b"/>
              <a:pathLst>
                <a:path w="310896" h="64008">
                  <a:moveTo>
                    <a:pt x="0" y="64008"/>
                  </a:moveTo>
                  <a:lnTo>
                    <a:pt x="310896" y="64008"/>
                  </a:lnTo>
                  <a:lnTo>
                    <a:pt x="310896" y="0"/>
                  </a:lnTo>
                  <a:lnTo>
                    <a:pt x="0" y="0"/>
                  </a:lnTo>
                  <a:lnTo>
                    <a:pt x="0" y="64008"/>
                  </a:lnTo>
                  <a:close/>
                </a:path>
              </a:pathLst>
            </a:custGeom>
            <a:solidFill>
              <a:srgbClr val="E84824"/>
            </a:solidFill>
          </p:spPr>
          <p:txBody>
            <a:bodyPr wrap="square" lIns="0" tIns="0" rIns="0" bIns="0" rtlCol="0">
              <a:noAutofit/>
            </a:bodyPr>
            <a:lstStyle/>
            <a:p>
              <a:endParaRPr/>
            </a:p>
          </p:txBody>
        </p:sp>
        <p:sp>
          <p:nvSpPr>
            <p:cNvPr id="27" name="object 140">
              <a:extLst>
                <a:ext uri="{FF2B5EF4-FFF2-40B4-BE49-F238E27FC236}">
                  <a16:creationId xmlns:a16="http://schemas.microsoft.com/office/drawing/2014/main" id="{19068E18-D742-47FA-AB21-C8CD41E60B8F}"/>
                </a:ext>
              </a:extLst>
            </p:cNvPr>
            <p:cNvSpPr/>
            <p:nvPr/>
          </p:nvSpPr>
          <p:spPr>
            <a:xfrm>
              <a:off x="4850542" y="2181926"/>
              <a:ext cx="310896" cy="64008"/>
            </a:xfrm>
            <a:custGeom>
              <a:avLst/>
              <a:gdLst/>
              <a:ahLst/>
              <a:cxnLst/>
              <a:rect l="l" t="t" r="r" b="b"/>
              <a:pathLst>
                <a:path w="310896" h="64008">
                  <a:moveTo>
                    <a:pt x="0" y="64008"/>
                  </a:moveTo>
                  <a:lnTo>
                    <a:pt x="310896" y="64008"/>
                  </a:lnTo>
                  <a:lnTo>
                    <a:pt x="310896" y="0"/>
                  </a:lnTo>
                  <a:lnTo>
                    <a:pt x="0" y="0"/>
                  </a:lnTo>
                  <a:lnTo>
                    <a:pt x="0" y="64008"/>
                  </a:lnTo>
                  <a:close/>
                </a:path>
              </a:pathLst>
            </a:custGeom>
            <a:solidFill>
              <a:schemeClr val="tx2"/>
            </a:solidFill>
            <a:ln w="9144">
              <a:noFill/>
            </a:ln>
          </p:spPr>
          <p:txBody>
            <a:bodyPr wrap="square" lIns="0" tIns="0" rIns="0" bIns="0" rtlCol="0">
              <a:noAutofit/>
            </a:bodyPr>
            <a:lstStyle/>
            <a:p>
              <a:endParaRPr/>
            </a:p>
          </p:txBody>
        </p:sp>
        <p:sp>
          <p:nvSpPr>
            <p:cNvPr id="28" name="object 120">
              <a:extLst>
                <a:ext uri="{FF2B5EF4-FFF2-40B4-BE49-F238E27FC236}">
                  <a16:creationId xmlns:a16="http://schemas.microsoft.com/office/drawing/2014/main" id="{0AB0CD20-3B97-42B0-9939-A122E0CB4D39}"/>
                </a:ext>
              </a:extLst>
            </p:cNvPr>
            <p:cNvSpPr/>
            <p:nvPr/>
          </p:nvSpPr>
          <p:spPr>
            <a:xfrm>
              <a:off x="4914900" y="3669209"/>
              <a:ext cx="71627" cy="146304"/>
            </a:xfrm>
            <a:custGeom>
              <a:avLst/>
              <a:gdLst/>
              <a:ahLst/>
              <a:cxnLst/>
              <a:rect l="l" t="t" r="r" b="b"/>
              <a:pathLst>
                <a:path w="71627" h="146304">
                  <a:moveTo>
                    <a:pt x="4830" y="35264"/>
                  </a:moveTo>
                  <a:lnTo>
                    <a:pt x="776" y="40201"/>
                  </a:lnTo>
                  <a:lnTo>
                    <a:pt x="0" y="41148"/>
                  </a:lnTo>
                  <a:lnTo>
                    <a:pt x="13688" y="66612"/>
                  </a:lnTo>
                  <a:lnTo>
                    <a:pt x="20357" y="79020"/>
                  </a:lnTo>
                  <a:lnTo>
                    <a:pt x="22532" y="83066"/>
                  </a:lnTo>
                  <a:lnTo>
                    <a:pt x="22733" y="83439"/>
                  </a:lnTo>
                  <a:lnTo>
                    <a:pt x="21413" y="86528"/>
                  </a:lnTo>
                  <a:lnTo>
                    <a:pt x="18027" y="95084"/>
                  </a:lnTo>
                  <a:lnTo>
                    <a:pt x="13438" y="108036"/>
                  </a:lnTo>
                  <a:lnTo>
                    <a:pt x="8506" y="124314"/>
                  </a:lnTo>
                  <a:lnTo>
                    <a:pt x="4094" y="142847"/>
                  </a:lnTo>
                  <a:lnTo>
                    <a:pt x="3428" y="146304"/>
                  </a:lnTo>
                  <a:lnTo>
                    <a:pt x="68834" y="146304"/>
                  </a:lnTo>
                  <a:lnTo>
                    <a:pt x="64892" y="127481"/>
                  </a:lnTo>
                  <a:lnTo>
                    <a:pt x="60035" y="110723"/>
                  </a:lnTo>
                  <a:lnTo>
                    <a:pt x="55223" y="97100"/>
                  </a:lnTo>
                  <a:lnTo>
                    <a:pt x="51417" y="87683"/>
                  </a:lnTo>
                  <a:lnTo>
                    <a:pt x="49529" y="83439"/>
                  </a:lnTo>
                  <a:lnTo>
                    <a:pt x="63098" y="58172"/>
                  </a:lnTo>
                  <a:lnTo>
                    <a:pt x="69530" y="46197"/>
                  </a:lnTo>
                  <a:lnTo>
                    <a:pt x="71489" y="42548"/>
                  </a:lnTo>
                  <a:lnTo>
                    <a:pt x="71627" y="42291"/>
                  </a:lnTo>
                  <a:lnTo>
                    <a:pt x="37211" y="0"/>
                  </a:lnTo>
                  <a:lnTo>
                    <a:pt x="33782" y="0"/>
                  </a:lnTo>
                  <a:lnTo>
                    <a:pt x="14914" y="22981"/>
                  </a:lnTo>
                  <a:lnTo>
                    <a:pt x="4830" y="35264"/>
                  </a:lnTo>
                  <a:close/>
                </a:path>
              </a:pathLst>
            </a:custGeom>
            <a:solidFill>
              <a:srgbClr val="172749"/>
            </a:solidFill>
          </p:spPr>
          <p:txBody>
            <a:bodyPr wrap="square" lIns="0" tIns="0" rIns="0" bIns="0" rtlCol="0">
              <a:noAutofit/>
            </a:bodyPr>
            <a:lstStyle/>
            <a:p>
              <a:endParaRPr/>
            </a:p>
          </p:txBody>
        </p:sp>
        <p:sp>
          <p:nvSpPr>
            <p:cNvPr id="29" name="object 121">
              <a:extLst>
                <a:ext uri="{FF2B5EF4-FFF2-40B4-BE49-F238E27FC236}">
                  <a16:creationId xmlns:a16="http://schemas.microsoft.com/office/drawing/2014/main" id="{286D2D05-F4EE-49DB-A517-A771C0D89763}"/>
                </a:ext>
              </a:extLst>
            </p:cNvPr>
            <p:cNvSpPr/>
            <p:nvPr/>
          </p:nvSpPr>
          <p:spPr>
            <a:xfrm>
              <a:off x="4914900" y="3669209"/>
              <a:ext cx="71627" cy="146304"/>
            </a:xfrm>
            <a:custGeom>
              <a:avLst/>
              <a:gdLst/>
              <a:ahLst/>
              <a:cxnLst/>
              <a:rect l="l" t="t" r="r" b="b"/>
              <a:pathLst>
                <a:path w="71627" h="146304">
                  <a:moveTo>
                    <a:pt x="37211" y="0"/>
                  </a:moveTo>
                  <a:lnTo>
                    <a:pt x="34416" y="0"/>
                  </a:lnTo>
                  <a:lnTo>
                    <a:pt x="33782" y="0"/>
                  </a:lnTo>
                  <a:lnTo>
                    <a:pt x="14914" y="22981"/>
                  </a:lnTo>
                  <a:lnTo>
                    <a:pt x="4830" y="35264"/>
                  </a:lnTo>
                  <a:lnTo>
                    <a:pt x="776" y="40201"/>
                  </a:lnTo>
                  <a:lnTo>
                    <a:pt x="0" y="41148"/>
                  </a:lnTo>
                  <a:lnTo>
                    <a:pt x="13688" y="66612"/>
                  </a:lnTo>
                  <a:lnTo>
                    <a:pt x="20357" y="79020"/>
                  </a:lnTo>
                  <a:lnTo>
                    <a:pt x="22532" y="83066"/>
                  </a:lnTo>
                  <a:lnTo>
                    <a:pt x="22733" y="83439"/>
                  </a:lnTo>
                  <a:lnTo>
                    <a:pt x="21413" y="86528"/>
                  </a:lnTo>
                  <a:lnTo>
                    <a:pt x="18027" y="95084"/>
                  </a:lnTo>
                  <a:lnTo>
                    <a:pt x="13438" y="108036"/>
                  </a:lnTo>
                  <a:lnTo>
                    <a:pt x="8506" y="124314"/>
                  </a:lnTo>
                  <a:lnTo>
                    <a:pt x="4094" y="142847"/>
                  </a:lnTo>
                  <a:lnTo>
                    <a:pt x="3428" y="146304"/>
                  </a:lnTo>
                  <a:lnTo>
                    <a:pt x="34609" y="146304"/>
                  </a:lnTo>
                  <a:lnTo>
                    <a:pt x="53867" y="146303"/>
                  </a:lnTo>
                  <a:lnTo>
                    <a:pt x="64075" y="146304"/>
                  </a:lnTo>
                  <a:lnTo>
                    <a:pt x="68105" y="146304"/>
                  </a:lnTo>
                  <a:lnTo>
                    <a:pt x="68834" y="146304"/>
                  </a:lnTo>
                  <a:lnTo>
                    <a:pt x="64892" y="127481"/>
                  </a:lnTo>
                  <a:lnTo>
                    <a:pt x="60035" y="110723"/>
                  </a:lnTo>
                  <a:lnTo>
                    <a:pt x="55223" y="97100"/>
                  </a:lnTo>
                  <a:lnTo>
                    <a:pt x="51417" y="87683"/>
                  </a:lnTo>
                  <a:lnTo>
                    <a:pt x="49529" y="83439"/>
                  </a:lnTo>
                  <a:lnTo>
                    <a:pt x="63098" y="58172"/>
                  </a:lnTo>
                  <a:lnTo>
                    <a:pt x="69530" y="46197"/>
                  </a:lnTo>
                  <a:lnTo>
                    <a:pt x="71489" y="42548"/>
                  </a:lnTo>
                  <a:lnTo>
                    <a:pt x="71627" y="42291"/>
                  </a:lnTo>
                  <a:lnTo>
                    <a:pt x="37211" y="0"/>
                  </a:lnTo>
                  <a:close/>
                </a:path>
              </a:pathLst>
            </a:custGeom>
            <a:ln w="9144">
              <a:solidFill>
                <a:srgbClr val="172749"/>
              </a:solidFill>
            </a:ln>
          </p:spPr>
          <p:txBody>
            <a:bodyPr wrap="square" lIns="0" tIns="0" rIns="0" bIns="0" rtlCol="0">
              <a:noAutofit/>
            </a:bodyPr>
            <a:lstStyle/>
            <a:p>
              <a:endParaRPr/>
            </a:p>
          </p:txBody>
        </p:sp>
        <p:sp>
          <p:nvSpPr>
            <p:cNvPr id="30" name="object 122">
              <a:extLst>
                <a:ext uri="{FF2B5EF4-FFF2-40B4-BE49-F238E27FC236}">
                  <a16:creationId xmlns:a16="http://schemas.microsoft.com/office/drawing/2014/main" id="{F3BB8513-7732-4E40-BEE1-A1E13C028197}"/>
                </a:ext>
              </a:extLst>
            </p:cNvPr>
            <p:cNvSpPr/>
            <p:nvPr/>
          </p:nvSpPr>
          <p:spPr>
            <a:xfrm>
              <a:off x="4517136" y="3621966"/>
              <a:ext cx="359663" cy="193548"/>
            </a:xfrm>
            <a:custGeom>
              <a:avLst/>
              <a:gdLst/>
              <a:ahLst/>
              <a:cxnLst/>
              <a:rect l="l" t="t" r="r" b="b"/>
              <a:pathLst>
                <a:path w="359663" h="193548">
                  <a:moveTo>
                    <a:pt x="51206" y="193548"/>
                  </a:moveTo>
                  <a:lnTo>
                    <a:pt x="359663" y="193548"/>
                  </a:lnTo>
                  <a:lnTo>
                    <a:pt x="350363" y="159065"/>
                  </a:lnTo>
                  <a:lnTo>
                    <a:pt x="342251" y="128989"/>
                  </a:lnTo>
                  <a:lnTo>
                    <a:pt x="335246" y="103018"/>
                  </a:lnTo>
                  <a:lnTo>
                    <a:pt x="329268" y="80851"/>
                  </a:lnTo>
                  <a:lnTo>
                    <a:pt x="324233" y="62186"/>
                  </a:lnTo>
                  <a:lnTo>
                    <a:pt x="320063" y="46723"/>
                  </a:lnTo>
                  <a:lnTo>
                    <a:pt x="316674" y="34159"/>
                  </a:lnTo>
                  <a:lnTo>
                    <a:pt x="313987" y="24195"/>
                  </a:lnTo>
                  <a:lnTo>
                    <a:pt x="311919" y="16529"/>
                  </a:lnTo>
                  <a:lnTo>
                    <a:pt x="310390" y="10859"/>
                  </a:lnTo>
                  <a:lnTo>
                    <a:pt x="309318" y="6884"/>
                  </a:lnTo>
                  <a:lnTo>
                    <a:pt x="308622" y="4304"/>
                  </a:lnTo>
                  <a:lnTo>
                    <a:pt x="307975" y="0"/>
                  </a:lnTo>
                  <a:lnTo>
                    <a:pt x="300354" y="4317"/>
                  </a:lnTo>
                  <a:lnTo>
                    <a:pt x="296290" y="5587"/>
                  </a:lnTo>
                  <a:lnTo>
                    <a:pt x="292862" y="7492"/>
                  </a:lnTo>
                  <a:lnTo>
                    <a:pt x="290702" y="9398"/>
                  </a:lnTo>
                  <a:lnTo>
                    <a:pt x="287274" y="11811"/>
                  </a:lnTo>
                  <a:lnTo>
                    <a:pt x="285876" y="13715"/>
                  </a:lnTo>
                  <a:lnTo>
                    <a:pt x="276467" y="20847"/>
                  </a:lnTo>
                  <a:lnTo>
                    <a:pt x="265099" y="28140"/>
                  </a:lnTo>
                  <a:lnTo>
                    <a:pt x="252144" y="35502"/>
                  </a:lnTo>
                  <a:lnTo>
                    <a:pt x="237974" y="42842"/>
                  </a:lnTo>
                  <a:lnTo>
                    <a:pt x="222963" y="50067"/>
                  </a:lnTo>
                  <a:lnTo>
                    <a:pt x="207482" y="57085"/>
                  </a:lnTo>
                  <a:lnTo>
                    <a:pt x="191905" y="63806"/>
                  </a:lnTo>
                  <a:lnTo>
                    <a:pt x="176602" y="70135"/>
                  </a:lnTo>
                  <a:lnTo>
                    <a:pt x="161948" y="75983"/>
                  </a:lnTo>
                  <a:lnTo>
                    <a:pt x="148315" y="81256"/>
                  </a:lnTo>
                  <a:lnTo>
                    <a:pt x="136074" y="85862"/>
                  </a:lnTo>
                  <a:lnTo>
                    <a:pt x="125599" y="89711"/>
                  </a:lnTo>
                  <a:lnTo>
                    <a:pt x="117262" y="92709"/>
                  </a:lnTo>
                  <a:lnTo>
                    <a:pt x="108491" y="95786"/>
                  </a:lnTo>
                  <a:lnTo>
                    <a:pt x="83364" y="102987"/>
                  </a:lnTo>
                  <a:lnTo>
                    <a:pt x="62642" y="111942"/>
                  </a:lnTo>
                  <a:lnTo>
                    <a:pt x="45665" y="122248"/>
                  </a:lnTo>
                  <a:lnTo>
                    <a:pt x="32061" y="133404"/>
                  </a:lnTo>
                  <a:lnTo>
                    <a:pt x="21457" y="144909"/>
                  </a:lnTo>
                  <a:lnTo>
                    <a:pt x="13483" y="156260"/>
                  </a:lnTo>
                  <a:lnTo>
                    <a:pt x="7767" y="166957"/>
                  </a:lnTo>
                  <a:lnTo>
                    <a:pt x="3935" y="176498"/>
                  </a:lnTo>
                  <a:lnTo>
                    <a:pt x="1616" y="184382"/>
                  </a:lnTo>
                  <a:lnTo>
                    <a:pt x="439" y="190106"/>
                  </a:lnTo>
                  <a:lnTo>
                    <a:pt x="31" y="193169"/>
                  </a:lnTo>
                  <a:lnTo>
                    <a:pt x="0" y="193548"/>
                  </a:lnTo>
                  <a:lnTo>
                    <a:pt x="51206" y="193548"/>
                  </a:lnTo>
                  <a:close/>
                </a:path>
              </a:pathLst>
            </a:custGeom>
            <a:solidFill>
              <a:srgbClr val="172749"/>
            </a:solidFill>
          </p:spPr>
          <p:txBody>
            <a:bodyPr wrap="square" lIns="0" tIns="0" rIns="0" bIns="0" rtlCol="0">
              <a:noAutofit/>
            </a:bodyPr>
            <a:lstStyle/>
            <a:p>
              <a:endParaRPr/>
            </a:p>
          </p:txBody>
        </p:sp>
        <p:sp>
          <p:nvSpPr>
            <p:cNvPr id="31" name="object 123">
              <a:extLst>
                <a:ext uri="{FF2B5EF4-FFF2-40B4-BE49-F238E27FC236}">
                  <a16:creationId xmlns:a16="http://schemas.microsoft.com/office/drawing/2014/main" id="{1D914EE2-C305-4C78-904F-DD6DD628DBBF}"/>
                </a:ext>
              </a:extLst>
            </p:cNvPr>
            <p:cNvSpPr/>
            <p:nvPr/>
          </p:nvSpPr>
          <p:spPr>
            <a:xfrm>
              <a:off x="4517136" y="3621966"/>
              <a:ext cx="359663" cy="193548"/>
            </a:xfrm>
            <a:custGeom>
              <a:avLst/>
              <a:gdLst/>
              <a:ahLst/>
              <a:cxnLst/>
              <a:rect l="l" t="t" r="r" b="b"/>
              <a:pathLst>
                <a:path w="359663" h="193548">
                  <a:moveTo>
                    <a:pt x="307975" y="0"/>
                  </a:moveTo>
                  <a:lnTo>
                    <a:pt x="300354" y="4317"/>
                  </a:lnTo>
                  <a:lnTo>
                    <a:pt x="296290" y="5587"/>
                  </a:lnTo>
                  <a:lnTo>
                    <a:pt x="292862" y="7492"/>
                  </a:lnTo>
                  <a:lnTo>
                    <a:pt x="290702" y="9398"/>
                  </a:lnTo>
                  <a:lnTo>
                    <a:pt x="287274" y="11811"/>
                  </a:lnTo>
                  <a:lnTo>
                    <a:pt x="285876" y="13715"/>
                  </a:lnTo>
                  <a:lnTo>
                    <a:pt x="276467" y="20847"/>
                  </a:lnTo>
                  <a:lnTo>
                    <a:pt x="265099" y="28140"/>
                  </a:lnTo>
                  <a:lnTo>
                    <a:pt x="252144" y="35502"/>
                  </a:lnTo>
                  <a:lnTo>
                    <a:pt x="237974" y="42842"/>
                  </a:lnTo>
                  <a:lnTo>
                    <a:pt x="222963" y="50067"/>
                  </a:lnTo>
                  <a:lnTo>
                    <a:pt x="207482" y="57085"/>
                  </a:lnTo>
                  <a:lnTo>
                    <a:pt x="191905" y="63806"/>
                  </a:lnTo>
                  <a:lnTo>
                    <a:pt x="176602" y="70135"/>
                  </a:lnTo>
                  <a:lnTo>
                    <a:pt x="161948" y="75983"/>
                  </a:lnTo>
                  <a:lnTo>
                    <a:pt x="148315" y="81256"/>
                  </a:lnTo>
                  <a:lnTo>
                    <a:pt x="136074" y="85862"/>
                  </a:lnTo>
                  <a:lnTo>
                    <a:pt x="125599" y="89711"/>
                  </a:lnTo>
                  <a:lnTo>
                    <a:pt x="117262" y="92709"/>
                  </a:lnTo>
                  <a:lnTo>
                    <a:pt x="111435" y="94764"/>
                  </a:lnTo>
                  <a:lnTo>
                    <a:pt x="83364" y="102987"/>
                  </a:lnTo>
                  <a:lnTo>
                    <a:pt x="62642" y="111942"/>
                  </a:lnTo>
                  <a:lnTo>
                    <a:pt x="45665" y="122248"/>
                  </a:lnTo>
                  <a:lnTo>
                    <a:pt x="32061" y="133404"/>
                  </a:lnTo>
                  <a:lnTo>
                    <a:pt x="21457" y="144909"/>
                  </a:lnTo>
                  <a:lnTo>
                    <a:pt x="13483" y="156260"/>
                  </a:lnTo>
                  <a:lnTo>
                    <a:pt x="7767" y="166957"/>
                  </a:lnTo>
                  <a:lnTo>
                    <a:pt x="3935" y="176498"/>
                  </a:lnTo>
                  <a:lnTo>
                    <a:pt x="1616" y="184382"/>
                  </a:lnTo>
                  <a:lnTo>
                    <a:pt x="439" y="190106"/>
                  </a:lnTo>
                  <a:lnTo>
                    <a:pt x="0" y="193548"/>
                  </a:lnTo>
                  <a:lnTo>
                    <a:pt x="51206" y="193548"/>
                  </a:lnTo>
                  <a:lnTo>
                    <a:pt x="97296" y="193547"/>
                  </a:lnTo>
                  <a:lnTo>
                    <a:pt x="138540" y="193548"/>
                  </a:lnTo>
                  <a:lnTo>
                    <a:pt x="175206" y="193547"/>
                  </a:lnTo>
                  <a:lnTo>
                    <a:pt x="207563" y="193548"/>
                  </a:lnTo>
                  <a:lnTo>
                    <a:pt x="235882" y="193548"/>
                  </a:lnTo>
                  <a:lnTo>
                    <a:pt x="260430" y="193548"/>
                  </a:lnTo>
                  <a:lnTo>
                    <a:pt x="281478" y="193547"/>
                  </a:lnTo>
                  <a:lnTo>
                    <a:pt x="299295" y="193547"/>
                  </a:lnTo>
                  <a:lnTo>
                    <a:pt x="314150" y="193548"/>
                  </a:lnTo>
                  <a:lnTo>
                    <a:pt x="326312" y="193547"/>
                  </a:lnTo>
                  <a:lnTo>
                    <a:pt x="336051" y="193548"/>
                  </a:lnTo>
                  <a:lnTo>
                    <a:pt x="343635" y="193547"/>
                  </a:lnTo>
                  <a:lnTo>
                    <a:pt x="349335" y="193548"/>
                  </a:lnTo>
                  <a:lnTo>
                    <a:pt x="353419" y="193547"/>
                  </a:lnTo>
                  <a:lnTo>
                    <a:pt x="356156" y="193548"/>
                  </a:lnTo>
                  <a:lnTo>
                    <a:pt x="357817" y="193547"/>
                  </a:lnTo>
                  <a:lnTo>
                    <a:pt x="358669" y="193548"/>
                  </a:lnTo>
                  <a:lnTo>
                    <a:pt x="359028" y="193548"/>
                  </a:lnTo>
                  <a:lnTo>
                    <a:pt x="359663" y="193548"/>
                  </a:lnTo>
                  <a:lnTo>
                    <a:pt x="350363" y="159065"/>
                  </a:lnTo>
                  <a:lnTo>
                    <a:pt x="342251" y="128989"/>
                  </a:lnTo>
                  <a:lnTo>
                    <a:pt x="335246" y="103018"/>
                  </a:lnTo>
                  <a:lnTo>
                    <a:pt x="329268" y="80851"/>
                  </a:lnTo>
                  <a:lnTo>
                    <a:pt x="324233" y="62186"/>
                  </a:lnTo>
                  <a:lnTo>
                    <a:pt x="320063" y="46723"/>
                  </a:lnTo>
                  <a:lnTo>
                    <a:pt x="316674" y="34159"/>
                  </a:lnTo>
                  <a:lnTo>
                    <a:pt x="313987" y="24195"/>
                  </a:lnTo>
                  <a:lnTo>
                    <a:pt x="311919" y="16529"/>
                  </a:lnTo>
                  <a:lnTo>
                    <a:pt x="310390" y="10859"/>
                  </a:lnTo>
                  <a:lnTo>
                    <a:pt x="309318" y="6884"/>
                  </a:lnTo>
                  <a:lnTo>
                    <a:pt x="308622" y="4304"/>
                  </a:lnTo>
                  <a:lnTo>
                    <a:pt x="308221" y="2817"/>
                  </a:lnTo>
                  <a:lnTo>
                    <a:pt x="308033" y="2122"/>
                  </a:lnTo>
                  <a:lnTo>
                    <a:pt x="307975" y="1904"/>
                  </a:lnTo>
                  <a:lnTo>
                    <a:pt x="307975" y="0"/>
                  </a:lnTo>
                  <a:close/>
                </a:path>
              </a:pathLst>
            </a:custGeom>
            <a:ln w="9144">
              <a:solidFill>
                <a:srgbClr val="172749"/>
              </a:solidFill>
            </a:ln>
          </p:spPr>
          <p:txBody>
            <a:bodyPr wrap="square" lIns="0" tIns="0" rIns="0" bIns="0" rtlCol="0">
              <a:noAutofit/>
            </a:bodyPr>
            <a:lstStyle/>
            <a:p>
              <a:endParaRPr/>
            </a:p>
          </p:txBody>
        </p:sp>
        <p:sp>
          <p:nvSpPr>
            <p:cNvPr id="32" name="object 124">
              <a:extLst>
                <a:ext uri="{FF2B5EF4-FFF2-40B4-BE49-F238E27FC236}">
                  <a16:creationId xmlns:a16="http://schemas.microsoft.com/office/drawing/2014/main" id="{E083DB75-6D87-4645-91E1-34F32FBF4AD9}"/>
                </a:ext>
              </a:extLst>
            </p:cNvPr>
            <p:cNvSpPr/>
            <p:nvPr/>
          </p:nvSpPr>
          <p:spPr>
            <a:xfrm>
              <a:off x="4794879" y="3234870"/>
              <a:ext cx="313428" cy="431292"/>
            </a:xfrm>
            <a:custGeom>
              <a:avLst/>
              <a:gdLst/>
              <a:ahLst/>
              <a:cxnLst/>
              <a:rect l="l" t="t" r="r" b="b"/>
              <a:pathLst>
                <a:path w="313428" h="431292">
                  <a:moveTo>
                    <a:pt x="296970" y="207479"/>
                  </a:moveTo>
                  <a:lnTo>
                    <a:pt x="302855" y="199355"/>
                  </a:lnTo>
                  <a:lnTo>
                    <a:pt x="309267" y="188594"/>
                  </a:lnTo>
                  <a:lnTo>
                    <a:pt x="313428" y="177470"/>
                  </a:lnTo>
                  <a:lnTo>
                    <a:pt x="312558" y="168256"/>
                  </a:lnTo>
                  <a:lnTo>
                    <a:pt x="306075" y="163703"/>
                  </a:lnTo>
                  <a:lnTo>
                    <a:pt x="294391" y="166243"/>
                  </a:lnTo>
                  <a:lnTo>
                    <a:pt x="291597" y="171323"/>
                  </a:lnTo>
                  <a:lnTo>
                    <a:pt x="290987" y="168039"/>
                  </a:lnTo>
                  <a:lnTo>
                    <a:pt x="290326" y="158749"/>
                  </a:lnTo>
                  <a:lnTo>
                    <a:pt x="291368" y="144289"/>
                  </a:lnTo>
                  <a:lnTo>
                    <a:pt x="295870" y="125497"/>
                  </a:lnTo>
                  <a:lnTo>
                    <a:pt x="297820" y="120014"/>
                  </a:lnTo>
                  <a:lnTo>
                    <a:pt x="299852" y="113157"/>
                  </a:lnTo>
                  <a:lnTo>
                    <a:pt x="297820" y="101219"/>
                  </a:lnTo>
                  <a:lnTo>
                    <a:pt x="297820" y="94361"/>
                  </a:lnTo>
                  <a:lnTo>
                    <a:pt x="297058" y="86868"/>
                  </a:lnTo>
                  <a:lnTo>
                    <a:pt x="290969" y="69404"/>
                  </a:lnTo>
                  <a:lnTo>
                    <a:pt x="285375" y="59288"/>
                  </a:lnTo>
                  <a:lnTo>
                    <a:pt x="278340" y="49730"/>
                  </a:lnTo>
                  <a:lnTo>
                    <a:pt x="269962" y="40800"/>
                  </a:lnTo>
                  <a:lnTo>
                    <a:pt x="260337" y="32567"/>
                  </a:lnTo>
                  <a:lnTo>
                    <a:pt x="249560" y="25100"/>
                  </a:lnTo>
                  <a:lnTo>
                    <a:pt x="237729" y="18468"/>
                  </a:lnTo>
                  <a:lnTo>
                    <a:pt x="224939" y="12740"/>
                  </a:lnTo>
                  <a:lnTo>
                    <a:pt x="211288" y="7986"/>
                  </a:lnTo>
                  <a:lnTo>
                    <a:pt x="196871" y="4274"/>
                  </a:lnTo>
                  <a:lnTo>
                    <a:pt x="181785" y="1675"/>
                  </a:lnTo>
                  <a:lnTo>
                    <a:pt x="166126" y="256"/>
                  </a:lnTo>
                  <a:lnTo>
                    <a:pt x="155961" y="0"/>
                  </a:lnTo>
                  <a:lnTo>
                    <a:pt x="140058" y="618"/>
                  </a:lnTo>
                  <a:lnTo>
                    <a:pt x="124667" y="2432"/>
                  </a:lnTo>
                  <a:lnTo>
                    <a:pt x="109879" y="5376"/>
                  </a:lnTo>
                  <a:lnTo>
                    <a:pt x="95785" y="9385"/>
                  </a:lnTo>
                  <a:lnTo>
                    <a:pt x="82479" y="14396"/>
                  </a:lnTo>
                  <a:lnTo>
                    <a:pt x="70051" y="20343"/>
                  </a:lnTo>
                  <a:lnTo>
                    <a:pt x="58593" y="27163"/>
                  </a:lnTo>
                  <a:lnTo>
                    <a:pt x="48197" y="34790"/>
                  </a:lnTo>
                  <a:lnTo>
                    <a:pt x="38954" y="43161"/>
                  </a:lnTo>
                  <a:lnTo>
                    <a:pt x="30958" y="52210"/>
                  </a:lnTo>
                  <a:lnTo>
                    <a:pt x="24298" y="61874"/>
                  </a:lnTo>
                  <a:lnTo>
                    <a:pt x="19068" y="72088"/>
                  </a:lnTo>
                  <a:lnTo>
                    <a:pt x="14737" y="85598"/>
                  </a:lnTo>
                  <a:lnTo>
                    <a:pt x="13340" y="93725"/>
                  </a:lnTo>
                  <a:lnTo>
                    <a:pt x="13340" y="108712"/>
                  </a:lnTo>
                  <a:lnTo>
                    <a:pt x="13975" y="112522"/>
                  </a:lnTo>
                  <a:lnTo>
                    <a:pt x="13975" y="117475"/>
                  </a:lnTo>
                  <a:lnTo>
                    <a:pt x="14737" y="120014"/>
                  </a:lnTo>
                  <a:lnTo>
                    <a:pt x="20761" y="139726"/>
                  </a:lnTo>
                  <a:lnTo>
                    <a:pt x="22732" y="155358"/>
                  </a:lnTo>
                  <a:lnTo>
                    <a:pt x="22437" y="166081"/>
                  </a:lnTo>
                  <a:lnTo>
                    <a:pt x="21657" y="171067"/>
                  </a:lnTo>
                  <a:lnTo>
                    <a:pt x="21595" y="171323"/>
                  </a:lnTo>
                  <a:lnTo>
                    <a:pt x="18801" y="166243"/>
                  </a:lnTo>
                  <a:lnTo>
                    <a:pt x="7117" y="163703"/>
                  </a:lnTo>
                  <a:lnTo>
                    <a:pt x="0" y="169624"/>
                  </a:lnTo>
                  <a:lnTo>
                    <a:pt x="206" y="179334"/>
                  </a:lnTo>
                  <a:lnTo>
                    <a:pt x="4959" y="190559"/>
                  </a:lnTo>
                  <a:lnTo>
                    <a:pt x="11479" y="201024"/>
                  </a:lnTo>
                  <a:lnTo>
                    <a:pt x="16988" y="208456"/>
                  </a:lnTo>
                  <a:lnTo>
                    <a:pt x="18801" y="210693"/>
                  </a:lnTo>
                  <a:lnTo>
                    <a:pt x="25659" y="224409"/>
                  </a:lnTo>
                  <a:lnTo>
                    <a:pt x="27056" y="233807"/>
                  </a:lnTo>
                  <a:lnTo>
                    <a:pt x="35675" y="250133"/>
                  </a:lnTo>
                  <a:lnTo>
                    <a:pt x="44328" y="252475"/>
                  </a:lnTo>
                  <a:lnTo>
                    <a:pt x="47528" y="277074"/>
                  </a:lnTo>
                  <a:lnTo>
                    <a:pt x="48363" y="283490"/>
                  </a:lnTo>
                  <a:lnTo>
                    <a:pt x="53080" y="302534"/>
                  </a:lnTo>
                  <a:lnTo>
                    <a:pt x="60776" y="312173"/>
                  </a:lnTo>
                  <a:lnTo>
                    <a:pt x="62870" y="313817"/>
                  </a:lnTo>
                  <a:lnTo>
                    <a:pt x="61833" y="335945"/>
                  </a:lnTo>
                  <a:lnTo>
                    <a:pt x="59056" y="353269"/>
                  </a:lnTo>
                  <a:lnTo>
                    <a:pt x="55037" y="366360"/>
                  </a:lnTo>
                  <a:lnTo>
                    <a:pt x="50277" y="375787"/>
                  </a:lnTo>
                  <a:lnTo>
                    <a:pt x="45277" y="382120"/>
                  </a:lnTo>
                  <a:lnTo>
                    <a:pt x="40899" y="385699"/>
                  </a:lnTo>
                  <a:lnTo>
                    <a:pt x="72850" y="398289"/>
                  </a:lnTo>
                  <a:lnTo>
                    <a:pt x="98299" y="408318"/>
                  </a:lnTo>
                  <a:lnTo>
                    <a:pt x="117987" y="416077"/>
                  </a:lnTo>
                  <a:lnTo>
                    <a:pt x="132653" y="421856"/>
                  </a:lnTo>
                  <a:lnTo>
                    <a:pt x="143037" y="425948"/>
                  </a:lnTo>
                  <a:lnTo>
                    <a:pt x="149878" y="428644"/>
                  </a:lnTo>
                  <a:lnTo>
                    <a:pt x="153915" y="430235"/>
                  </a:lnTo>
                  <a:lnTo>
                    <a:pt x="156596" y="431292"/>
                  </a:lnTo>
                  <a:lnTo>
                    <a:pt x="188507" y="418647"/>
                  </a:lnTo>
                  <a:lnTo>
                    <a:pt x="213894" y="408588"/>
                  </a:lnTo>
                  <a:lnTo>
                    <a:pt x="233503" y="400817"/>
                  </a:lnTo>
                  <a:lnTo>
                    <a:pt x="248081" y="395041"/>
                  </a:lnTo>
                  <a:lnTo>
                    <a:pt x="258374" y="390962"/>
                  </a:lnTo>
                  <a:lnTo>
                    <a:pt x="265127" y="388287"/>
                  </a:lnTo>
                  <a:lnTo>
                    <a:pt x="269086" y="386718"/>
                  </a:lnTo>
                  <a:lnTo>
                    <a:pt x="271658" y="385699"/>
                  </a:lnTo>
                  <a:lnTo>
                    <a:pt x="267136" y="381693"/>
                  </a:lnTo>
                  <a:lnTo>
                    <a:pt x="262304" y="375103"/>
                  </a:lnTo>
                  <a:lnTo>
                    <a:pt x="257686" y="365354"/>
                  </a:lnTo>
                  <a:lnTo>
                    <a:pt x="253803" y="351872"/>
                  </a:lnTo>
                  <a:lnTo>
                    <a:pt x="251178" y="334084"/>
                  </a:lnTo>
                  <a:lnTo>
                    <a:pt x="250322" y="313817"/>
                  </a:lnTo>
                  <a:lnTo>
                    <a:pt x="255010" y="309635"/>
                  </a:lnTo>
                  <a:lnTo>
                    <a:pt x="262706" y="296673"/>
                  </a:lnTo>
                  <a:lnTo>
                    <a:pt x="264800" y="283718"/>
                  </a:lnTo>
                  <a:lnTo>
                    <a:pt x="268000" y="259119"/>
                  </a:lnTo>
                  <a:lnTo>
                    <a:pt x="268835" y="252703"/>
                  </a:lnTo>
                  <a:lnTo>
                    <a:pt x="268864" y="252475"/>
                  </a:lnTo>
                  <a:lnTo>
                    <a:pt x="277483" y="250151"/>
                  </a:lnTo>
                  <a:lnTo>
                    <a:pt x="286136" y="233807"/>
                  </a:lnTo>
                  <a:lnTo>
                    <a:pt x="287533" y="224409"/>
                  </a:lnTo>
                  <a:lnTo>
                    <a:pt x="294391" y="210693"/>
                  </a:lnTo>
                  <a:lnTo>
                    <a:pt x="296970" y="207479"/>
                  </a:lnTo>
                  <a:close/>
                </a:path>
              </a:pathLst>
            </a:custGeom>
            <a:solidFill>
              <a:srgbClr val="172749"/>
            </a:solidFill>
          </p:spPr>
          <p:txBody>
            <a:bodyPr wrap="square" lIns="0" tIns="0" rIns="0" bIns="0" rtlCol="0">
              <a:noAutofit/>
            </a:bodyPr>
            <a:lstStyle/>
            <a:p>
              <a:endParaRPr/>
            </a:p>
          </p:txBody>
        </p:sp>
        <p:sp>
          <p:nvSpPr>
            <p:cNvPr id="33" name="object 125">
              <a:extLst>
                <a:ext uri="{FF2B5EF4-FFF2-40B4-BE49-F238E27FC236}">
                  <a16:creationId xmlns:a16="http://schemas.microsoft.com/office/drawing/2014/main" id="{C9415ADE-2B0C-41E3-BE86-EED6FD182CA5}"/>
                </a:ext>
              </a:extLst>
            </p:cNvPr>
            <p:cNvSpPr/>
            <p:nvPr/>
          </p:nvSpPr>
          <p:spPr>
            <a:xfrm>
              <a:off x="5026152" y="3621966"/>
              <a:ext cx="359663" cy="193548"/>
            </a:xfrm>
            <a:custGeom>
              <a:avLst/>
              <a:gdLst/>
              <a:ahLst/>
              <a:cxnLst/>
              <a:rect l="l" t="t" r="r" b="b"/>
              <a:pathLst>
                <a:path w="359663" h="193548">
                  <a:moveTo>
                    <a:pt x="97468" y="193547"/>
                  </a:moveTo>
                  <a:lnTo>
                    <a:pt x="359663" y="193548"/>
                  </a:lnTo>
                  <a:lnTo>
                    <a:pt x="359478" y="191930"/>
                  </a:lnTo>
                  <a:lnTo>
                    <a:pt x="358680" y="187413"/>
                  </a:lnTo>
                  <a:lnTo>
                    <a:pt x="353787" y="171686"/>
                  </a:lnTo>
                  <a:lnTo>
                    <a:pt x="348962" y="161478"/>
                  </a:lnTo>
                  <a:lnTo>
                    <a:pt x="342068" y="150376"/>
                  </a:lnTo>
                  <a:lnTo>
                    <a:pt x="332738" y="138882"/>
                  </a:lnTo>
                  <a:lnTo>
                    <a:pt x="320608" y="127497"/>
                  </a:lnTo>
                  <a:lnTo>
                    <a:pt x="305314" y="116722"/>
                  </a:lnTo>
                  <a:lnTo>
                    <a:pt x="286492" y="107060"/>
                  </a:lnTo>
                  <a:lnTo>
                    <a:pt x="263778" y="99011"/>
                  </a:lnTo>
                  <a:lnTo>
                    <a:pt x="251460" y="95885"/>
                  </a:lnTo>
                  <a:lnTo>
                    <a:pt x="249817" y="95318"/>
                  </a:lnTo>
                  <a:lnTo>
                    <a:pt x="237793" y="91059"/>
                  </a:lnTo>
                  <a:lnTo>
                    <a:pt x="228157" y="87551"/>
                  </a:lnTo>
                  <a:lnTo>
                    <a:pt x="216602" y="83247"/>
                  </a:lnTo>
                  <a:lnTo>
                    <a:pt x="203499" y="78239"/>
                  </a:lnTo>
                  <a:lnTo>
                    <a:pt x="189222" y="72618"/>
                  </a:lnTo>
                  <a:lnTo>
                    <a:pt x="174143" y="66477"/>
                  </a:lnTo>
                  <a:lnTo>
                    <a:pt x="158634" y="59907"/>
                  </a:lnTo>
                  <a:lnTo>
                    <a:pt x="143068" y="53000"/>
                  </a:lnTo>
                  <a:lnTo>
                    <a:pt x="127818" y="45849"/>
                  </a:lnTo>
                  <a:lnTo>
                    <a:pt x="113255" y="38546"/>
                  </a:lnTo>
                  <a:lnTo>
                    <a:pt x="99752" y="31182"/>
                  </a:lnTo>
                  <a:lnTo>
                    <a:pt x="87682" y="23849"/>
                  </a:lnTo>
                  <a:lnTo>
                    <a:pt x="77417" y="16640"/>
                  </a:lnTo>
                  <a:lnTo>
                    <a:pt x="71627" y="11811"/>
                  </a:lnTo>
                  <a:lnTo>
                    <a:pt x="68961" y="9398"/>
                  </a:lnTo>
                  <a:lnTo>
                    <a:pt x="66167" y="7492"/>
                  </a:lnTo>
                  <a:lnTo>
                    <a:pt x="63373" y="5587"/>
                  </a:lnTo>
                  <a:lnTo>
                    <a:pt x="59309" y="4317"/>
                  </a:lnTo>
                  <a:lnTo>
                    <a:pt x="51688" y="0"/>
                  </a:lnTo>
                  <a:lnTo>
                    <a:pt x="50926" y="1904"/>
                  </a:lnTo>
                  <a:lnTo>
                    <a:pt x="41755" y="36419"/>
                  </a:lnTo>
                  <a:lnTo>
                    <a:pt x="33756" y="66518"/>
                  </a:lnTo>
                  <a:lnTo>
                    <a:pt x="26850" y="92505"/>
                  </a:lnTo>
                  <a:lnTo>
                    <a:pt x="20957" y="114682"/>
                  </a:lnTo>
                  <a:lnTo>
                    <a:pt x="15996" y="133350"/>
                  </a:lnTo>
                  <a:lnTo>
                    <a:pt x="11887" y="148812"/>
                  </a:lnTo>
                  <a:lnTo>
                    <a:pt x="8550" y="161370"/>
                  </a:lnTo>
                  <a:lnTo>
                    <a:pt x="5904" y="171326"/>
                  </a:lnTo>
                  <a:lnTo>
                    <a:pt x="3870" y="178982"/>
                  </a:lnTo>
                  <a:lnTo>
                    <a:pt x="2366" y="184641"/>
                  </a:lnTo>
                  <a:lnTo>
                    <a:pt x="1313" y="188603"/>
                  </a:lnTo>
                  <a:lnTo>
                    <a:pt x="631" y="191172"/>
                  </a:lnTo>
                  <a:lnTo>
                    <a:pt x="0" y="193548"/>
                  </a:lnTo>
                  <a:lnTo>
                    <a:pt x="97468" y="193547"/>
                  </a:lnTo>
                  <a:close/>
                </a:path>
              </a:pathLst>
            </a:custGeom>
            <a:solidFill>
              <a:srgbClr val="172749"/>
            </a:solidFill>
          </p:spPr>
          <p:txBody>
            <a:bodyPr wrap="square" lIns="0" tIns="0" rIns="0" bIns="0" rtlCol="0">
              <a:noAutofit/>
            </a:bodyPr>
            <a:lstStyle/>
            <a:p>
              <a:endParaRPr/>
            </a:p>
          </p:txBody>
        </p:sp>
        <p:sp>
          <p:nvSpPr>
            <p:cNvPr id="34" name="object 126">
              <a:extLst>
                <a:ext uri="{FF2B5EF4-FFF2-40B4-BE49-F238E27FC236}">
                  <a16:creationId xmlns:a16="http://schemas.microsoft.com/office/drawing/2014/main" id="{4628DFBA-513C-4853-955A-1E3107840CA1}"/>
                </a:ext>
              </a:extLst>
            </p:cNvPr>
            <p:cNvSpPr/>
            <p:nvPr/>
          </p:nvSpPr>
          <p:spPr>
            <a:xfrm>
              <a:off x="5026152" y="3621966"/>
              <a:ext cx="359663" cy="193548"/>
            </a:xfrm>
            <a:custGeom>
              <a:avLst/>
              <a:gdLst/>
              <a:ahLst/>
              <a:cxnLst/>
              <a:rect l="l" t="t" r="r" b="b"/>
              <a:pathLst>
                <a:path w="359663" h="193548">
                  <a:moveTo>
                    <a:pt x="251460" y="95885"/>
                  </a:moveTo>
                  <a:lnTo>
                    <a:pt x="245137" y="93679"/>
                  </a:lnTo>
                  <a:lnTo>
                    <a:pt x="237793" y="91059"/>
                  </a:lnTo>
                  <a:lnTo>
                    <a:pt x="228157" y="87551"/>
                  </a:lnTo>
                  <a:lnTo>
                    <a:pt x="216602" y="83247"/>
                  </a:lnTo>
                  <a:lnTo>
                    <a:pt x="203499" y="78239"/>
                  </a:lnTo>
                  <a:lnTo>
                    <a:pt x="189222" y="72618"/>
                  </a:lnTo>
                  <a:lnTo>
                    <a:pt x="174143" y="66477"/>
                  </a:lnTo>
                  <a:lnTo>
                    <a:pt x="158634" y="59907"/>
                  </a:lnTo>
                  <a:lnTo>
                    <a:pt x="143068" y="53000"/>
                  </a:lnTo>
                  <a:lnTo>
                    <a:pt x="127818" y="45849"/>
                  </a:lnTo>
                  <a:lnTo>
                    <a:pt x="113255" y="38546"/>
                  </a:lnTo>
                  <a:lnTo>
                    <a:pt x="99752" y="31182"/>
                  </a:lnTo>
                  <a:lnTo>
                    <a:pt x="87682" y="23849"/>
                  </a:lnTo>
                  <a:lnTo>
                    <a:pt x="77417" y="16640"/>
                  </a:lnTo>
                  <a:lnTo>
                    <a:pt x="73787" y="13715"/>
                  </a:lnTo>
                  <a:lnTo>
                    <a:pt x="71627" y="11811"/>
                  </a:lnTo>
                  <a:lnTo>
                    <a:pt x="68961" y="9398"/>
                  </a:lnTo>
                  <a:lnTo>
                    <a:pt x="66167" y="7492"/>
                  </a:lnTo>
                  <a:lnTo>
                    <a:pt x="63373" y="5587"/>
                  </a:lnTo>
                  <a:lnTo>
                    <a:pt x="59309" y="4317"/>
                  </a:lnTo>
                  <a:lnTo>
                    <a:pt x="51688" y="0"/>
                  </a:lnTo>
                  <a:lnTo>
                    <a:pt x="50926" y="1904"/>
                  </a:lnTo>
                  <a:lnTo>
                    <a:pt x="41755" y="36419"/>
                  </a:lnTo>
                  <a:lnTo>
                    <a:pt x="33756" y="66518"/>
                  </a:lnTo>
                  <a:lnTo>
                    <a:pt x="26850" y="92505"/>
                  </a:lnTo>
                  <a:lnTo>
                    <a:pt x="20957" y="114682"/>
                  </a:lnTo>
                  <a:lnTo>
                    <a:pt x="15996" y="133350"/>
                  </a:lnTo>
                  <a:lnTo>
                    <a:pt x="11887" y="148812"/>
                  </a:lnTo>
                  <a:lnTo>
                    <a:pt x="8550" y="161370"/>
                  </a:lnTo>
                  <a:lnTo>
                    <a:pt x="5904" y="171326"/>
                  </a:lnTo>
                  <a:lnTo>
                    <a:pt x="3870" y="178982"/>
                  </a:lnTo>
                  <a:lnTo>
                    <a:pt x="2366" y="184641"/>
                  </a:lnTo>
                  <a:lnTo>
                    <a:pt x="1313" y="188603"/>
                  </a:lnTo>
                  <a:lnTo>
                    <a:pt x="631" y="191172"/>
                  </a:lnTo>
                  <a:lnTo>
                    <a:pt x="238" y="192649"/>
                  </a:lnTo>
                  <a:lnTo>
                    <a:pt x="56" y="193336"/>
                  </a:lnTo>
                  <a:lnTo>
                    <a:pt x="0" y="193548"/>
                  </a:lnTo>
                  <a:lnTo>
                    <a:pt x="51297" y="193548"/>
                  </a:lnTo>
                  <a:lnTo>
                    <a:pt x="97468" y="193547"/>
                  </a:lnTo>
                  <a:lnTo>
                    <a:pt x="138785" y="193548"/>
                  </a:lnTo>
                  <a:lnTo>
                    <a:pt x="175516" y="193547"/>
                  </a:lnTo>
                  <a:lnTo>
                    <a:pt x="207930" y="193548"/>
                  </a:lnTo>
                  <a:lnTo>
                    <a:pt x="236299" y="193548"/>
                  </a:lnTo>
                  <a:lnTo>
                    <a:pt x="260891" y="193548"/>
                  </a:lnTo>
                  <a:lnTo>
                    <a:pt x="281976" y="193547"/>
                  </a:lnTo>
                  <a:lnTo>
                    <a:pt x="299824" y="193547"/>
                  </a:lnTo>
                  <a:lnTo>
                    <a:pt x="314705" y="193548"/>
                  </a:lnTo>
                  <a:lnTo>
                    <a:pt x="326889" y="193547"/>
                  </a:lnTo>
                  <a:lnTo>
                    <a:pt x="336645" y="193548"/>
                  </a:lnTo>
                  <a:lnTo>
                    <a:pt x="344243" y="193547"/>
                  </a:lnTo>
                  <a:lnTo>
                    <a:pt x="349953" y="193548"/>
                  </a:lnTo>
                  <a:lnTo>
                    <a:pt x="354044" y="193547"/>
                  </a:lnTo>
                  <a:lnTo>
                    <a:pt x="356786" y="193548"/>
                  </a:lnTo>
                  <a:lnTo>
                    <a:pt x="358450" y="193547"/>
                  </a:lnTo>
                  <a:lnTo>
                    <a:pt x="359304" y="193548"/>
                  </a:lnTo>
                  <a:lnTo>
                    <a:pt x="359663" y="193548"/>
                  </a:lnTo>
                  <a:lnTo>
                    <a:pt x="359478" y="191930"/>
                  </a:lnTo>
                  <a:lnTo>
                    <a:pt x="358680" y="187413"/>
                  </a:lnTo>
                  <a:lnTo>
                    <a:pt x="356904" y="180498"/>
                  </a:lnTo>
                  <a:lnTo>
                    <a:pt x="353787" y="171686"/>
                  </a:lnTo>
                  <a:lnTo>
                    <a:pt x="348962" y="161478"/>
                  </a:lnTo>
                  <a:lnTo>
                    <a:pt x="342068" y="150376"/>
                  </a:lnTo>
                  <a:lnTo>
                    <a:pt x="332738" y="138882"/>
                  </a:lnTo>
                  <a:lnTo>
                    <a:pt x="320608" y="127497"/>
                  </a:lnTo>
                  <a:lnTo>
                    <a:pt x="305314" y="116722"/>
                  </a:lnTo>
                  <a:lnTo>
                    <a:pt x="286492" y="107060"/>
                  </a:lnTo>
                  <a:lnTo>
                    <a:pt x="263778" y="99011"/>
                  </a:lnTo>
                  <a:lnTo>
                    <a:pt x="251460" y="95885"/>
                  </a:lnTo>
                  <a:close/>
                </a:path>
              </a:pathLst>
            </a:custGeom>
            <a:ln w="9144">
              <a:solidFill>
                <a:srgbClr val="172749"/>
              </a:solidFill>
            </a:ln>
          </p:spPr>
          <p:txBody>
            <a:bodyPr wrap="square" lIns="0" tIns="0" rIns="0" bIns="0" rtlCol="0">
              <a:noAutofit/>
            </a:bodyPr>
            <a:lstStyle/>
            <a:p>
              <a:endParaRPr/>
            </a:p>
          </p:txBody>
        </p:sp>
        <p:sp>
          <p:nvSpPr>
            <p:cNvPr id="35" name="object 127">
              <a:extLst>
                <a:ext uri="{FF2B5EF4-FFF2-40B4-BE49-F238E27FC236}">
                  <a16:creationId xmlns:a16="http://schemas.microsoft.com/office/drawing/2014/main" id="{8DF8D05D-AF76-4E58-9C8D-7A400D95A163}"/>
                </a:ext>
              </a:extLst>
            </p:cNvPr>
            <p:cNvSpPr/>
            <p:nvPr/>
          </p:nvSpPr>
          <p:spPr>
            <a:xfrm>
              <a:off x="4462741" y="3822879"/>
              <a:ext cx="1080007" cy="0"/>
            </a:xfrm>
            <a:custGeom>
              <a:avLst/>
              <a:gdLst/>
              <a:ahLst/>
              <a:cxnLst/>
              <a:rect l="l" t="t" r="r" b="b"/>
              <a:pathLst>
                <a:path w="1080007">
                  <a:moveTo>
                    <a:pt x="0" y="0"/>
                  </a:moveTo>
                  <a:lnTo>
                    <a:pt x="1080007" y="0"/>
                  </a:lnTo>
                </a:path>
              </a:pathLst>
            </a:custGeom>
            <a:ln w="57912">
              <a:solidFill>
                <a:schemeClr val="accent5"/>
              </a:solidFill>
            </a:ln>
          </p:spPr>
          <p:txBody>
            <a:bodyPr wrap="square" lIns="0" tIns="0" rIns="0" bIns="0" rtlCol="0">
              <a:noAutofit/>
            </a:bodyPr>
            <a:lstStyle/>
            <a:p>
              <a:endParaRPr/>
            </a:p>
          </p:txBody>
        </p:sp>
        <p:sp>
          <p:nvSpPr>
            <p:cNvPr id="36" name="object 128">
              <a:extLst>
                <a:ext uri="{FF2B5EF4-FFF2-40B4-BE49-F238E27FC236}">
                  <a16:creationId xmlns:a16="http://schemas.microsoft.com/office/drawing/2014/main" id="{7CE35AD8-875E-4764-ACAE-8C7330D4D79C}"/>
                </a:ext>
              </a:extLst>
            </p:cNvPr>
            <p:cNvSpPr/>
            <p:nvPr/>
          </p:nvSpPr>
          <p:spPr>
            <a:xfrm>
              <a:off x="5487924" y="3666162"/>
              <a:ext cx="0" cy="156717"/>
            </a:xfrm>
            <a:custGeom>
              <a:avLst/>
              <a:gdLst/>
              <a:ahLst/>
              <a:cxnLst/>
              <a:rect l="l" t="t" r="r" b="b"/>
              <a:pathLst>
                <a:path h="156717">
                  <a:moveTo>
                    <a:pt x="0" y="156717"/>
                  </a:moveTo>
                  <a:lnTo>
                    <a:pt x="0" y="0"/>
                  </a:lnTo>
                </a:path>
              </a:pathLst>
            </a:custGeom>
            <a:ln w="57912">
              <a:solidFill>
                <a:schemeClr val="accent5"/>
              </a:solidFill>
            </a:ln>
          </p:spPr>
          <p:txBody>
            <a:bodyPr wrap="square" lIns="0" tIns="0" rIns="0" bIns="0" rtlCol="0">
              <a:noAutofit/>
            </a:bodyPr>
            <a:lstStyle/>
            <a:p>
              <a:endParaRPr/>
            </a:p>
          </p:txBody>
        </p:sp>
        <p:sp>
          <p:nvSpPr>
            <p:cNvPr id="37" name="object 129">
              <a:extLst>
                <a:ext uri="{FF2B5EF4-FFF2-40B4-BE49-F238E27FC236}">
                  <a16:creationId xmlns:a16="http://schemas.microsoft.com/office/drawing/2014/main" id="{85CB43C5-8401-4F64-A0B9-47BC1394D542}"/>
                </a:ext>
              </a:extLst>
            </p:cNvPr>
            <p:cNvSpPr/>
            <p:nvPr/>
          </p:nvSpPr>
          <p:spPr>
            <a:xfrm>
              <a:off x="5257820" y="3571928"/>
              <a:ext cx="218038" cy="187431"/>
            </a:xfrm>
            <a:custGeom>
              <a:avLst/>
              <a:gdLst/>
              <a:ahLst/>
              <a:cxnLst/>
              <a:rect l="l" t="t" r="r" b="b"/>
              <a:pathLst>
                <a:path w="218038" h="187431">
                  <a:moveTo>
                    <a:pt x="146078" y="88930"/>
                  </a:moveTo>
                  <a:lnTo>
                    <a:pt x="100182" y="0"/>
                  </a:lnTo>
                  <a:lnTo>
                    <a:pt x="73512" y="51308"/>
                  </a:lnTo>
                  <a:lnTo>
                    <a:pt x="73030" y="111415"/>
                  </a:lnTo>
                  <a:lnTo>
                    <a:pt x="85054" y="112501"/>
                  </a:lnTo>
                  <a:lnTo>
                    <a:pt x="96991" y="111917"/>
                  </a:lnTo>
                  <a:lnTo>
                    <a:pt x="108674" y="109719"/>
                  </a:lnTo>
                  <a:lnTo>
                    <a:pt x="119932" y="105959"/>
                  </a:lnTo>
                  <a:lnTo>
                    <a:pt x="130597" y="100694"/>
                  </a:lnTo>
                  <a:lnTo>
                    <a:pt x="140499" y="93977"/>
                  </a:lnTo>
                  <a:lnTo>
                    <a:pt x="146078" y="88930"/>
                  </a:lnTo>
                  <a:close/>
                </a:path>
                <a:path w="218038" h="187431">
                  <a:moveTo>
                    <a:pt x="0" y="23860"/>
                  </a:moveTo>
                  <a:lnTo>
                    <a:pt x="583" y="35798"/>
                  </a:lnTo>
                  <a:lnTo>
                    <a:pt x="2782" y="47480"/>
                  </a:lnTo>
                  <a:lnTo>
                    <a:pt x="6541" y="58739"/>
                  </a:lnTo>
                  <a:lnTo>
                    <a:pt x="11807" y="69403"/>
                  </a:lnTo>
                  <a:lnTo>
                    <a:pt x="18524" y="79305"/>
                  </a:lnTo>
                  <a:lnTo>
                    <a:pt x="26639" y="88275"/>
                  </a:lnTo>
                  <a:lnTo>
                    <a:pt x="36096" y="96144"/>
                  </a:lnTo>
                  <a:lnTo>
                    <a:pt x="46842" y="102742"/>
                  </a:lnTo>
                  <a:lnTo>
                    <a:pt x="61090" y="108605"/>
                  </a:lnTo>
                  <a:lnTo>
                    <a:pt x="73030" y="111415"/>
                  </a:lnTo>
                  <a:lnTo>
                    <a:pt x="73512" y="51308"/>
                  </a:lnTo>
                  <a:lnTo>
                    <a:pt x="100182" y="0"/>
                  </a:lnTo>
                  <a:lnTo>
                    <a:pt x="146078" y="88930"/>
                  </a:lnTo>
                  <a:lnTo>
                    <a:pt x="149469" y="85862"/>
                  </a:lnTo>
                  <a:lnTo>
                    <a:pt x="157338" y="76404"/>
                  </a:lnTo>
                  <a:lnTo>
                    <a:pt x="163936" y="65659"/>
                  </a:lnTo>
                  <a:lnTo>
                    <a:pt x="165211" y="63097"/>
                  </a:lnTo>
                  <a:lnTo>
                    <a:pt x="169799" y="51410"/>
                  </a:lnTo>
                  <a:lnTo>
                    <a:pt x="172609" y="39470"/>
                  </a:lnTo>
                  <a:lnTo>
                    <a:pt x="218038" y="126237"/>
                  </a:lnTo>
                  <a:lnTo>
                    <a:pt x="244708" y="74802"/>
                  </a:lnTo>
                  <a:lnTo>
                    <a:pt x="172780" y="37574"/>
                  </a:lnTo>
                  <a:lnTo>
                    <a:pt x="173695" y="27447"/>
                  </a:lnTo>
                  <a:lnTo>
                    <a:pt x="173111" y="15509"/>
                  </a:lnTo>
                  <a:lnTo>
                    <a:pt x="170912" y="3827"/>
                  </a:lnTo>
                  <a:lnTo>
                    <a:pt x="167153" y="-7431"/>
                  </a:lnTo>
                  <a:lnTo>
                    <a:pt x="161887" y="-18095"/>
                  </a:lnTo>
                  <a:lnTo>
                    <a:pt x="155170" y="-27997"/>
                  </a:lnTo>
                  <a:lnTo>
                    <a:pt x="147055" y="-36967"/>
                  </a:lnTo>
                  <a:lnTo>
                    <a:pt x="137598" y="-44836"/>
                  </a:lnTo>
                  <a:lnTo>
                    <a:pt x="126852" y="-51435"/>
                  </a:lnTo>
                  <a:lnTo>
                    <a:pt x="112604" y="-57297"/>
                  </a:lnTo>
                  <a:lnTo>
                    <a:pt x="100664" y="-60107"/>
                  </a:lnTo>
                  <a:lnTo>
                    <a:pt x="88640" y="-61193"/>
                  </a:lnTo>
                  <a:lnTo>
                    <a:pt x="76703" y="-60609"/>
                  </a:lnTo>
                  <a:lnTo>
                    <a:pt x="65020" y="-58411"/>
                  </a:lnTo>
                  <a:lnTo>
                    <a:pt x="53762" y="-54651"/>
                  </a:lnTo>
                  <a:lnTo>
                    <a:pt x="43097" y="-49386"/>
                  </a:lnTo>
                  <a:lnTo>
                    <a:pt x="33195" y="-42669"/>
                  </a:lnTo>
                  <a:lnTo>
                    <a:pt x="24225" y="-34554"/>
                  </a:lnTo>
                  <a:lnTo>
                    <a:pt x="16356" y="-25096"/>
                  </a:lnTo>
                  <a:lnTo>
                    <a:pt x="9758" y="-14350"/>
                  </a:lnTo>
                  <a:lnTo>
                    <a:pt x="3895" y="-102"/>
                  </a:lnTo>
                  <a:lnTo>
                    <a:pt x="1085" y="11837"/>
                  </a:lnTo>
                  <a:lnTo>
                    <a:pt x="0" y="23860"/>
                  </a:lnTo>
                  <a:close/>
                </a:path>
                <a:path w="218038" h="187431">
                  <a:moveTo>
                    <a:pt x="218038" y="126237"/>
                  </a:moveTo>
                  <a:lnTo>
                    <a:pt x="172609" y="39470"/>
                  </a:lnTo>
                  <a:lnTo>
                    <a:pt x="169799" y="51410"/>
                  </a:lnTo>
                  <a:lnTo>
                    <a:pt x="165211" y="63097"/>
                  </a:lnTo>
                  <a:lnTo>
                    <a:pt x="163936" y="65659"/>
                  </a:lnTo>
                  <a:lnTo>
                    <a:pt x="157338" y="76404"/>
                  </a:lnTo>
                  <a:lnTo>
                    <a:pt x="149469" y="85862"/>
                  </a:lnTo>
                  <a:lnTo>
                    <a:pt x="146078" y="88930"/>
                  </a:lnTo>
                  <a:lnTo>
                    <a:pt x="218038" y="126237"/>
                  </a:lnTo>
                  <a:close/>
                </a:path>
              </a:pathLst>
            </a:custGeom>
            <a:solidFill>
              <a:schemeClr val="accent5"/>
            </a:solidFill>
          </p:spPr>
          <p:txBody>
            <a:bodyPr wrap="square" lIns="0" tIns="0" rIns="0" bIns="0" rtlCol="0">
              <a:noAutofit/>
            </a:bodyPr>
            <a:lstStyle/>
            <a:p>
              <a:endParaRPr/>
            </a:p>
          </p:txBody>
        </p:sp>
        <p:sp>
          <p:nvSpPr>
            <p:cNvPr id="38" name="object 56">
              <a:extLst>
                <a:ext uri="{FF2B5EF4-FFF2-40B4-BE49-F238E27FC236}">
                  <a16:creationId xmlns:a16="http://schemas.microsoft.com/office/drawing/2014/main" id="{2A5BF02C-929D-4F1B-8CE2-A493BC9E7C68}"/>
                </a:ext>
              </a:extLst>
            </p:cNvPr>
            <p:cNvSpPr/>
            <p:nvPr/>
          </p:nvSpPr>
          <p:spPr>
            <a:xfrm>
              <a:off x="4197761" y="4792137"/>
              <a:ext cx="85344" cy="76200"/>
            </a:xfrm>
            <a:custGeom>
              <a:avLst/>
              <a:gdLst/>
              <a:ahLst/>
              <a:cxnLst/>
              <a:rect l="l" t="t" r="r" b="b"/>
              <a:pathLst>
                <a:path w="85344" h="76200">
                  <a:moveTo>
                    <a:pt x="0" y="38100"/>
                  </a:moveTo>
                  <a:lnTo>
                    <a:pt x="2658" y="24801"/>
                  </a:lnTo>
                  <a:lnTo>
                    <a:pt x="9999" y="13555"/>
                  </a:lnTo>
                  <a:lnTo>
                    <a:pt x="21073" y="5212"/>
                  </a:lnTo>
                  <a:lnTo>
                    <a:pt x="34928" y="621"/>
                  </a:lnTo>
                  <a:lnTo>
                    <a:pt x="42672" y="0"/>
                  </a:lnTo>
                  <a:lnTo>
                    <a:pt x="57570" y="2374"/>
                  </a:lnTo>
                  <a:lnTo>
                    <a:pt x="70165" y="8931"/>
                  </a:lnTo>
                  <a:lnTo>
                    <a:pt x="79508" y="18819"/>
                  </a:lnTo>
                  <a:lnTo>
                    <a:pt x="84647" y="31188"/>
                  </a:lnTo>
                  <a:lnTo>
                    <a:pt x="85344" y="38100"/>
                  </a:lnTo>
                  <a:lnTo>
                    <a:pt x="82685" y="51398"/>
                  </a:lnTo>
                  <a:lnTo>
                    <a:pt x="75344" y="62644"/>
                  </a:lnTo>
                  <a:lnTo>
                    <a:pt x="64270" y="70987"/>
                  </a:lnTo>
                  <a:lnTo>
                    <a:pt x="50415" y="75578"/>
                  </a:lnTo>
                  <a:lnTo>
                    <a:pt x="42672" y="76200"/>
                  </a:lnTo>
                  <a:lnTo>
                    <a:pt x="27773" y="73825"/>
                  </a:lnTo>
                  <a:lnTo>
                    <a:pt x="15178" y="67268"/>
                  </a:lnTo>
                  <a:lnTo>
                    <a:pt x="5835" y="57380"/>
                  </a:lnTo>
                  <a:lnTo>
                    <a:pt x="696" y="45011"/>
                  </a:lnTo>
                  <a:lnTo>
                    <a:pt x="0" y="38100"/>
                  </a:lnTo>
                  <a:close/>
                </a:path>
              </a:pathLst>
            </a:custGeom>
            <a:ln w="9144">
              <a:solidFill>
                <a:srgbClr val="A6D42D"/>
              </a:solidFill>
            </a:ln>
          </p:spPr>
          <p:txBody>
            <a:bodyPr wrap="square" lIns="0" tIns="0" rIns="0" bIns="0" rtlCol="0">
              <a:noAutofit/>
            </a:bodyPr>
            <a:lstStyle/>
            <a:p>
              <a:endParaRPr/>
            </a:p>
          </p:txBody>
        </p:sp>
        <p:sp>
          <p:nvSpPr>
            <p:cNvPr id="39" name="object 89">
              <a:extLst>
                <a:ext uri="{FF2B5EF4-FFF2-40B4-BE49-F238E27FC236}">
                  <a16:creationId xmlns:a16="http://schemas.microsoft.com/office/drawing/2014/main" id="{CCC85C2D-0F4B-4747-9FD6-A1C1DD44AC65}"/>
                </a:ext>
              </a:extLst>
            </p:cNvPr>
            <p:cNvSpPr/>
            <p:nvPr/>
          </p:nvSpPr>
          <p:spPr>
            <a:xfrm>
              <a:off x="4399788" y="5485274"/>
              <a:ext cx="736091" cy="92963"/>
            </a:xfrm>
            <a:custGeom>
              <a:avLst/>
              <a:gdLst/>
              <a:ahLst/>
              <a:cxnLst/>
              <a:rect l="l" t="t" r="r" b="b"/>
              <a:pathLst>
                <a:path w="736091" h="92963">
                  <a:moveTo>
                    <a:pt x="0" y="92963"/>
                  </a:moveTo>
                  <a:lnTo>
                    <a:pt x="736091" y="92963"/>
                  </a:lnTo>
                  <a:lnTo>
                    <a:pt x="736091" y="0"/>
                  </a:lnTo>
                  <a:lnTo>
                    <a:pt x="0" y="0"/>
                  </a:lnTo>
                  <a:lnTo>
                    <a:pt x="0" y="92963"/>
                  </a:lnTo>
                  <a:close/>
                </a:path>
              </a:pathLst>
            </a:custGeom>
            <a:solidFill>
              <a:srgbClr val="FFFFFF"/>
            </a:solidFill>
          </p:spPr>
          <p:txBody>
            <a:bodyPr wrap="square" lIns="0" tIns="0" rIns="0" bIns="0" rtlCol="0">
              <a:noAutofit/>
            </a:bodyPr>
            <a:lstStyle/>
            <a:p>
              <a:endParaRPr/>
            </a:p>
          </p:txBody>
        </p:sp>
        <p:sp>
          <p:nvSpPr>
            <p:cNvPr id="40" name="object 90">
              <a:extLst>
                <a:ext uri="{FF2B5EF4-FFF2-40B4-BE49-F238E27FC236}">
                  <a16:creationId xmlns:a16="http://schemas.microsoft.com/office/drawing/2014/main" id="{9C3A0B86-488D-4933-A224-2C9E065AB1D7}"/>
                </a:ext>
              </a:extLst>
            </p:cNvPr>
            <p:cNvSpPr/>
            <p:nvPr/>
          </p:nvSpPr>
          <p:spPr>
            <a:xfrm>
              <a:off x="4399788" y="5485274"/>
              <a:ext cx="736091" cy="92963"/>
            </a:xfrm>
            <a:custGeom>
              <a:avLst/>
              <a:gdLst/>
              <a:ahLst/>
              <a:cxnLst/>
              <a:rect l="l" t="t" r="r" b="b"/>
              <a:pathLst>
                <a:path w="736091" h="92963">
                  <a:moveTo>
                    <a:pt x="0" y="92963"/>
                  </a:moveTo>
                  <a:lnTo>
                    <a:pt x="736091" y="92963"/>
                  </a:lnTo>
                  <a:lnTo>
                    <a:pt x="736091" y="0"/>
                  </a:lnTo>
                  <a:lnTo>
                    <a:pt x="0" y="0"/>
                  </a:lnTo>
                  <a:lnTo>
                    <a:pt x="0" y="92963"/>
                  </a:lnTo>
                  <a:close/>
                </a:path>
              </a:pathLst>
            </a:custGeom>
            <a:ln w="9144">
              <a:solidFill>
                <a:srgbClr val="FFFFFF"/>
              </a:solidFill>
            </a:ln>
          </p:spPr>
          <p:txBody>
            <a:bodyPr wrap="square" lIns="0" tIns="0" rIns="0" bIns="0" rtlCol="0">
              <a:noAutofit/>
            </a:bodyPr>
            <a:lstStyle/>
            <a:p>
              <a:endParaRPr/>
            </a:p>
          </p:txBody>
        </p:sp>
        <p:grpSp>
          <p:nvGrpSpPr>
            <p:cNvPr id="41" name="Group 40">
              <a:extLst>
                <a:ext uri="{FF2B5EF4-FFF2-40B4-BE49-F238E27FC236}">
                  <a16:creationId xmlns:a16="http://schemas.microsoft.com/office/drawing/2014/main" id="{80DB49A4-83E9-45C0-8D62-1E906149ABBA}"/>
                </a:ext>
              </a:extLst>
            </p:cNvPr>
            <p:cNvGrpSpPr/>
            <p:nvPr/>
          </p:nvGrpSpPr>
          <p:grpSpPr>
            <a:xfrm>
              <a:off x="4421124" y="4679078"/>
              <a:ext cx="1188720" cy="897636"/>
              <a:chOff x="4421124" y="4582124"/>
              <a:chExt cx="1188720" cy="897636"/>
            </a:xfrm>
          </p:grpSpPr>
          <p:sp>
            <p:nvSpPr>
              <p:cNvPr id="78" name="object 44">
                <a:extLst>
                  <a:ext uri="{FF2B5EF4-FFF2-40B4-BE49-F238E27FC236}">
                    <a16:creationId xmlns:a16="http://schemas.microsoft.com/office/drawing/2014/main" id="{50ACE5B5-406D-4D02-89CA-F93E9A1B16CA}"/>
                  </a:ext>
                </a:extLst>
              </p:cNvPr>
              <p:cNvSpPr/>
              <p:nvPr/>
            </p:nvSpPr>
            <p:spPr>
              <a:xfrm>
                <a:off x="4814316" y="4784816"/>
                <a:ext cx="344424" cy="598932"/>
              </a:xfrm>
              <a:custGeom>
                <a:avLst/>
                <a:gdLst/>
                <a:ahLst/>
                <a:cxnLst/>
                <a:rect l="l" t="t" r="r" b="b"/>
                <a:pathLst>
                  <a:path w="344424" h="598931">
                    <a:moveTo>
                      <a:pt x="0" y="40386"/>
                    </a:moveTo>
                    <a:lnTo>
                      <a:pt x="0" y="558546"/>
                    </a:lnTo>
                    <a:lnTo>
                      <a:pt x="642" y="565782"/>
                    </a:lnTo>
                    <a:lnTo>
                      <a:pt x="5490" y="578928"/>
                    </a:lnTo>
                    <a:lnTo>
                      <a:pt x="14333" y="589438"/>
                    </a:lnTo>
                    <a:lnTo>
                      <a:pt x="26266" y="596407"/>
                    </a:lnTo>
                    <a:lnTo>
                      <a:pt x="40386" y="598932"/>
                    </a:lnTo>
                    <a:lnTo>
                      <a:pt x="304038" y="598932"/>
                    </a:lnTo>
                    <a:lnTo>
                      <a:pt x="324420" y="593441"/>
                    </a:lnTo>
                    <a:lnTo>
                      <a:pt x="341899" y="572665"/>
                    </a:lnTo>
                    <a:lnTo>
                      <a:pt x="344424" y="558546"/>
                    </a:lnTo>
                    <a:lnTo>
                      <a:pt x="344424" y="40386"/>
                    </a:lnTo>
                    <a:lnTo>
                      <a:pt x="338933" y="20003"/>
                    </a:lnTo>
                    <a:lnTo>
                      <a:pt x="318157" y="2524"/>
                    </a:lnTo>
                    <a:lnTo>
                      <a:pt x="304038" y="0"/>
                    </a:lnTo>
                    <a:lnTo>
                      <a:pt x="40386" y="0"/>
                    </a:lnTo>
                    <a:lnTo>
                      <a:pt x="20003" y="5490"/>
                    </a:lnTo>
                    <a:lnTo>
                      <a:pt x="2524" y="26266"/>
                    </a:lnTo>
                    <a:lnTo>
                      <a:pt x="0" y="40386"/>
                    </a:lnTo>
                    <a:close/>
                  </a:path>
                </a:pathLst>
              </a:custGeom>
              <a:solidFill>
                <a:srgbClr val="172749"/>
              </a:solidFill>
            </p:spPr>
            <p:txBody>
              <a:bodyPr wrap="square" lIns="0" tIns="0" rIns="0" bIns="0" rtlCol="0">
                <a:noAutofit/>
              </a:bodyPr>
              <a:lstStyle/>
              <a:p>
                <a:endParaRPr/>
              </a:p>
            </p:txBody>
          </p:sp>
          <p:sp>
            <p:nvSpPr>
              <p:cNvPr id="79" name="object 45">
                <a:extLst>
                  <a:ext uri="{FF2B5EF4-FFF2-40B4-BE49-F238E27FC236}">
                    <a16:creationId xmlns:a16="http://schemas.microsoft.com/office/drawing/2014/main" id="{7469552C-4F58-4405-9F21-02AFCC47B09D}"/>
                  </a:ext>
                </a:extLst>
              </p:cNvPr>
              <p:cNvSpPr/>
              <p:nvPr/>
            </p:nvSpPr>
            <p:spPr>
              <a:xfrm>
                <a:off x="4814316" y="4784816"/>
                <a:ext cx="344424" cy="598932"/>
              </a:xfrm>
              <a:custGeom>
                <a:avLst/>
                <a:gdLst/>
                <a:ahLst/>
                <a:cxnLst/>
                <a:rect l="l" t="t" r="r" b="b"/>
                <a:pathLst>
                  <a:path w="344424" h="598931">
                    <a:moveTo>
                      <a:pt x="0" y="40386"/>
                    </a:moveTo>
                    <a:lnTo>
                      <a:pt x="9493" y="14333"/>
                    </a:lnTo>
                    <a:lnTo>
                      <a:pt x="33149" y="642"/>
                    </a:lnTo>
                    <a:lnTo>
                      <a:pt x="40386" y="0"/>
                    </a:lnTo>
                    <a:lnTo>
                      <a:pt x="304038" y="0"/>
                    </a:lnTo>
                    <a:lnTo>
                      <a:pt x="330090" y="9493"/>
                    </a:lnTo>
                    <a:lnTo>
                      <a:pt x="343781" y="33149"/>
                    </a:lnTo>
                    <a:lnTo>
                      <a:pt x="344424" y="40386"/>
                    </a:lnTo>
                    <a:lnTo>
                      <a:pt x="344424" y="558546"/>
                    </a:lnTo>
                    <a:lnTo>
                      <a:pt x="334930" y="584598"/>
                    </a:lnTo>
                    <a:lnTo>
                      <a:pt x="311274" y="598289"/>
                    </a:lnTo>
                    <a:lnTo>
                      <a:pt x="304038" y="598932"/>
                    </a:lnTo>
                    <a:lnTo>
                      <a:pt x="40386" y="598932"/>
                    </a:lnTo>
                    <a:lnTo>
                      <a:pt x="14333" y="589438"/>
                    </a:lnTo>
                    <a:lnTo>
                      <a:pt x="642" y="565782"/>
                    </a:lnTo>
                    <a:lnTo>
                      <a:pt x="0" y="558546"/>
                    </a:lnTo>
                    <a:lnTo>
                      <a:pt x="0" y="40386"/>
                    </a:lnTo>
                    <a:close/>
                  </a:path>
                </a:pathLst>
              </a:custGeom>
              <a:ln w="9143">
                <a:solidFill>
                  <a:srgbClr val="172749"/>
                </a:solidFill>
              </a:ln>
            </p:spPr>
            <p:txBody>
              <a:bodyPr wrap="square" lIns="0" tIns="0" rIns="0" bIns="0" rtlCol="0">
                <a:noAutofit/>
              </a:bodyPr>
              <a:lstStyle/>
              <a:p>
                <a:endParaRPr/>
              </a:p>
            </p:txBody>
          </p:sp>
          <p:sp>
            <p:nvSpPr>
              <p:cNvPr id="80" name="object 46">
                <a:extLst>
                  <a:ext uri="{FF2B5EF4-FFF2-40B4-BE49-F238E27FC236}">
                    <a16:creationId xmlns:a16="http://schemas.microsoft.com/office/drawing/2014/main" id="{6654EF2A-097F-4857-9257-7BD2F001D5BE}"/>
                  </a:ext>
                </a:extLst>
              </p:cNvPr>
              <p:cNvSpPr/>
              <p:nvPr/>
            </p:nvSpPr>
            <p:spPr>
              <a:xfrm>
                <a:off x="5175504" y="4582124"/>
                <a:ext cx="434340" cy="801624"/>
              </a:xfrm>
              <a:custGeom>
                <a:avLst/>
                <a:gdLst/>
                <a:ahLst/>
                <a:cxnLst/>
                <a:rect l="l" t="t" r="r" b="b"/>
                <a:pathLst>
                  <a:path w="434340" h="801624">
                    <a:moveTo>
                      <a:pt x="0" y="50927"/>
                    </a:moveTo>
                    <a:lnTo>
                      <a:pt x="0" y="750697"/>
                    </a:lnTo>
                    <a:lnTo>
                      <a:pt x="930" y="760411"/>
                    </a:lnTo>
                    <a:lnTo>
                      <a:pt x="13368" y="785045"/>
                    </a:lnTo>
                    <a:lnTo>
                      <a:pt x="36661" y="799588"/>
                    </a:lnTo>
                    <a:lnTo>
                      <a:pt x="50926" y="801624"/>
                    </a:lnTo>
                    <a:lnTo>
                      <a:pt x="383413" y="801624"/>
                    </a:lnTo>
                    <a:lnTo>
                      <a:pt x="417761" y="788255"/>
                    </a:lnTo>
                    <a:lnTo>
                      <a:pt x="432304" y="764962"/>
                    </a:lnTo>
                    <a:lnTo>
                      <a:pt x="434340" y="750697"/>
                    </a:lnTo>
                    <a:lnTo>
                      <a:pt x="434340" y="50927"/>
                    </a:lnTo>
                    <a:lnTo>
                      <a:pt x="420971" y="16578"/>
                    </a:lnTo>
                    <a:lnTo>
                      <a:pt x="397678" y="2035"/>
                    </a:lnTo>
                    <a:lnTo>
                      <a:pt x="383413" y="0"/>
                    </a:lnTo>
                    <a:lnTo>
                      <a:pt x="50926" y="0"/>
                    </a:lnTo>
                    <a:lnTo>
                      <a:pt x="16578" y="13368"/>
                    </a:lnTo>
                    <a:lnTo>
                      <a:pt x="2035" y="36661"/>
                    </a:lnTo>
                    <a:lnTo>
                      <a:pt x="0" y="50927"/>
                    </a:lnTo>
                    <a:close/>
                  </a:path>
                </a:pathLst>
              </a:custGeom>
              <a:solidFill>
                <a:srgbClr val="172749"/>
              </a:solidFill>
            </p:spPr>
            <p:txBody>
              <a:bodyPr wrap="square" lIns="0" tIns="0" rIns="0" bIns="0" rtlCol="0">
                <a:noAutofit/>
              </a:bodyPr>
              <a:lstStyle/>
              <a:p>
                <a:endParaRPr/>
              </a:p>
            </p:txBody>
          </p:sp>
          <p:sp>
            <p:nvSpPr>
              <p:cNvPr id="81" name="object 47">
                <a:extLst>
                  <a:ext uri="{FF2B5EF4-FFF2-40B4-BE49-F238E27FC236}">
                    <a16:creationId xmlns:a16="http://schemas.microsoft.com/office/drawing/2014/main" id="{BDA56BB3-FDB3-4552-9E08-E7238EBD89E6}"/>
                  </a:ext>
                </a:extLst>
              </p:cNvPr>
              <p:cNvSpPr/>
              <p:nvPr/>
            </p:nvSpPr>
            <p:spPr>
              <a:xfrm>
                <a:off x="5175504" y="4582124"/>
                <a:ext cx="434340" cy="801624"/>
              </a:xfrm>
              <a:custGeom>
                <a:avLst/>
                <a:gdLst/>
                <a:ahLst/>
                <a:cxnLst/>
                <a:rect l="l" t="t" r="r" b="b"/>
                <a:pathLst>
                  <a:path w="434340" h="801624">
                    <a:moveTo>
                      <a:pt x="0" y="50927"/>
                    </a:moveTo>
                    <a:lnTo>
                      <a:pt x="7755" y="23948"/>
                    </a:lnTo>
                    <a:lnTo>
                      <a:pt x="27924" y="5502"/>
                    </a:lnTo>
                    <a:lnTo>
                      <a:pt x="50926" y="0"/>
                    </a:lnTo>
                    <a:lnTo>
                      <a:pt x="383413" y="0"/>
                    </a:lnTo>
                    <a:lnTo>
                      <a:pt x="410391" y="7755"/>
                    </a:lnTo>
                    <a:lnTo>
                      <a:pt x="428837" y="27924"/>
                    </a:lnTo>
                    <a:lnTo>
                      <a:pt x="434340" y="50927"/>
                    </a:lnTo>
                    <a:lnTo>
                      <a:pt x="434340" y="750697"/>
                    </a:lnTo>
                    <a:lnTo>
                      <a:pt x="426584" y="777675"/>
                    </a:lnTo>
                    <a:lnTo>
                      <a:pt x="406415" y="796121"/>
                    </a:lnTo>
                    <a:lnTo>
                      <a:pt x="383413" y="801624"/>
                    </a:lnTo>
                    <a:lnTo>
                      <a:pt x="50926" y="801624"/>
                    </a:lnTo>
                    <a:lnTo>
                      <a:pt x="23948" y="793868"/>
                    </a:lnTo>
                    <a:lnTo>
                      <a:pt x="5502" y="773699"/>
                    </a:lnTo>
                    <a:lnTo>
                      <a:pt x="0" y="750697"/>
                    </a:lnTo>
                    <a:lnTo>
                      <a:pt x="0" y="50927"/>
                    </a:lnTo>
                    <a:close/>
                  </a:path>
                </a:pathLst>
              </a:custGeom>
              <a:ln w="9143">
                <a:solidFill>
                  <a:srgbClr val="172749"/>
                </a:solidFill>
              </a:ln>
            </p:spPr>
            <p:txBody>
              <a:bodyPr wrap="square" lIns="0" tIns="0" rIns="0" bIns="0" rtlCol="0">
                <a:noAutofit/>
              </a:bodyPr>
              <a:lstStyle/>
              <a:p>
                <a:endParaRPr/>
              </a:p>
            </p:txBody>
          </p:sp>
          <p:sp>
            <p:nvSpPr>
              <p:cNvPr id="82" name="object 48">
                <a:extLst>
                  <a:ext uri="{FF2B5EF4-FFF2-40B4-BE49-F238E27FC236}">
                    <a16:creationId xmlns:a16="http://schemas.microsoft.com/office/drawing/2014/main" id="{4BDA77C1-8298-4EC6-8341-8CFD2DEE4950}"/>
                  </a:ext>
                </a:extLst>
              </p:cNvPr>
              <p:cNvSpPr/>
              <p:nvPr/>
            </p:nvSpPr>
            <p:spPr>
              <a:xfrm>
                <a:off x="4832604" y="4816820"/>
                <a:ext cx="74675" cy="60959"/>
              </a:xfrm>
              <a:custGeom>
                <a:avLst/>
                <a:gdLst/>
                <a:ahLst/>
                <a:cxnLst/>
                <a:rect l="l" t="t" r="r" b="b"/>
                <a:pathLst>
                  <a:path w="74675" h="60960">
                    <a:moveTo>
                      <a:pt x="0" y="10159"/>
                    </a:moveTo>
                    <a:lnTo>
                      <a:pt x="0" y="56387"/>
                    </a:lnTo>
                    <a:lnTo>
                      <a:pt x="4572" y="60959"/>
                    </a:lnTo>
                    <a:lnTo>
                      <a:pt x="70104" y="60959"/>
                    </a:lnTo>
                    <a:lnTo>
                      <a:pt x="74675" y="56387"/>
                    </a:lnTo>
                    <a:lnTo>
                      <a:pt x="74675" y="4571"/>
                    </a:lnTo>
                    <a:lnTo>
                      <a:pt x="70104"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83" name="object 49">
                <a:extLst>
                  <a:ext uri="{FF2B5EF4-FFF2-40B4-BE49-F238E27FC236}">
                    <a16:creationId xmlns:a16="http://schemas.microsoft.com/office/drawing/2014/main" id="{C205702D-3BF9-4913-B93C-261D22FD7438}"/>
                  </a:ext>
                </a:extLst>
              </p:cNvPr>
              <p:cNvSpPr/>
              <p:nvPr/>
            </p:nvSpPr>
            <p:spPr>
              <a:xfrm>
                <a:off x="4949952" y="4816820"/>
                <a:ext cx="73151" cy="60959"/>
              </a:xfrm>
              <a:custGeom>
                <a:avLst/>
                <a:gdLst/>
                <a:ahLst/>
                <a:cxnLst/>
                <a:rect l="l" t="t" r="r" b="b"/>
                <a:pathLst>
                  <a:path w="73151" h="60960">
                    <a:moveTo>
                      <a:pt x="0" y="10159"/>
                    </a:moveTo>
                    <a:lnTo>
                      <a:pt x="0" y="56387"/>
                    </a:lnTo>
                    <a:lnTo>
                      <a:pt x="4572" y="60959"/>
                    </a:lnTo>
                    <a:lnTo>
                      <a:pt x="68580" y="60959"/>
                    </a:lnTo>
                    <a:lnTo>
                      <a:pt x="73151" y="56387"/>
                    </a:lnTo>
                    <a:lnTo>
                      <a:pt x="73151" y="4571"/>
                    </a:lnTo>
                    <a:lnTo>
                      <a:pt x="68580"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84" name="object 50">
                <a:extLst>
                  <a:ext uri="{FF2B5EF4-FFF2-40B4-BE49-F238E27FC236}">
                    <a16:creationId xmlns:a16="http://schemas.microsoft.com/office/drawing/2014/main" id="{E3B172B0-9E65-42F2-8F68-5027037A4142}"/>
                  </a:ext>
                </a:extLst>
              </p:cNvPr>
              <p:cNvSpPr/>
              <p:nvPr/>
            </p:nvSpPr>
            <p:spPr>
              <a:xfrm>
                <a:off x="5065776" y="4816820"/>
                <a:ext cx="74675" cy="60959"/>
              </a:xfrm>
              <a:custGeom>
                <a:avLst/>
                <a:gdLst/>
                <a:ahLst/>
                <a:cxnLst/>
                <a:rect l="l" t="t" r="r" b="b"/>
                <a:pathLst>
                  <a:path w="74675" h="60960">
                    <a:moveTo>
                      <a:pt x="0" y="10159"/>
                    </a:moveTo>
                    <a:lnTo>
                      <a:pt x="0" y="56387"/>
                    </a:lnTo>
                    <a:lnTo>
                      <a:pt x="4572" y="60959"/>
                    </a:lnTo>
                    <a:lnTo>
                      <a:pt x="70103" y="60959"/>
                    </a:lnTo>
                    <a:lnTo>
                      <a:pt x="74675" y="56387"/>
                    </a:lnTo>
                    <a:lnTo>
                      <a:pt x="74675" y="4571"/>
                    </a:lnTo>
                    <a:lnTo>
                      <a:pt x="70103"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85" name="object 51">
                <a:extLst>
                  <a:ext uri="{FF2B5EF4-FFF2-40B4-BE49-F238E27FC236}">
                    <a16:creationId xmlns:a16="http://schemas.microsoft.com/office/drawing/2014/main" id="{36E5C866-CC80-4EE7-B528-373C719D08CA}"/>
                  </a:ext>
                </a:extLst>
              </p:cNvPr>
              <p:cNvSpPr/>
              <p:nvPr/>
            </p:nvSpPr>
            <p:spPr>
              <a:xfrm>
                <a:off x="5189220" y="4623272"/>
                <a:ext cx="74675" cy="62484"/>
              </a:xfrm>
              <a:custGeom>
                <a:avLst/>
                <a:gdLst/>
                <a:ahLst/>
                <a:cxnLst/>
                <a:rect l="l" t="t" r="r" b="b"/>
                <a:pathLst>
                  <a:path w="74675" h="62484">
                    <a:moveTo>
                      <a:pt x="0" y="10413"/>
                    </a:moveTo>
                    <a:lnTo>
                      <a:pt x="0" y="57785"/>
                    </a:lnTo>
                    <a:lnTo>
                      <a:pt x="4699" y="62484"/>
                    </a:lnTo>
                    <a:lnTo>
                      <a:pt x="69976" y="62484"/>
                    </a:lnTo>
                    <a:lnTo>
                      <a:pt x="74675" y="57785"/>
                    </a:lnTo>
                    <a:lnTo>
                      <a:pt x="74675" y="4699"/>
                    </a:lnTo>
                    <a:lnTo>
                      <a:pt x="69976" y="0"/>
                    </a:lnTo>
                    <a:lnTo>
                      <a:pt x="4699" y="0"/>
                    </a:lnTo>
                    <a:lnTo>
                      <a:pt x="0" y="4699"/>
                    </a:lnTo>
                    <a:lnTo>
                      <a:pt x="0" y="10413"/>
                    </a:lnTo>
                    <a:close/>
                  </a:path>
                </a:pathLst>
              </a:custGeom>
              <a:solidFill>
                <a:srgbClr val="FFFFFF"/>
              </a:solidFill>
            </p:spPr>
            <p:txBody>
              <a:bodyPr wrap="square" lIns="0" tIns="0" rIns="0" bIns="0" rtlCol="0">
                <a:noAutofit/>
              </a:bodyPr>
              <a:lstStyle/>
              <a:p>
                <a:endParaRPr/>
              </a:p>
            </p:txBody>
          </p:sp>
          <p:sp>
            <p:nvSpPr>
              <p:cNvPr id="86" name="object 52">
                <a:extLst>
                  <a:ext uri="{FF2B5EF4-FFF2-40B4-BE49-F238E27FC236}">
                    <a16:creationId xmlns:a16="http://schemas.microsoft.com/office/drawing/2014/main" id="{ED024EF1-E80F-46AE-ACBA-D871F5C45205}"/>
                  </a:ext>
                </a:extLst>
              </p:cNvPr>
              <p:cNvSpPr/>
              <p:nvPr/>
            </p:nvSpPr>
            <p:spPr>
              <a:xfrm>
                <a:off x="5300472" y="4623272"/>
                <a:ext cx="73151" cy="62484"/>
              </a:xfrm>
              <a:custGeom>
                <a:avLst/>
                <a:gdLst/>
                <a:ahLst/>
                <a:cxnLst/>
                <a:rect l="l" t="t" r="r" b="b"/>
                <a:pathLst>
                  <a:path w="73151" h="62484">
                    <a:moveTo>
                      <a:pt x="0" y="10413"/>
                    </a:moveTo>
                    <a:lnTo>
                      <a:pt x="0" y="57785"/>
                    </a:lnTo>
                    <a:lnTo>
                      <a:pt x="4699" y="62484"/>
                    </a:lnTo>
                    <a:lnTo>
                      <a:pt x="68452" y="62484"/>
                    </a:lnTo>
                    <a:lnTo>
                      <a:pt x="73151" y="57785"/>
                    </a:lnTo>
                    <a:lnTo>
                      <a:pt x="73151" y="4699"/>
                    </a:lnTo>
                    <a:lnTo>
                      <a:pt x="68452" y="0"/>
                    </a:lnTo>
                    <a:lnTo>
                      <a:pt x="4699" y="0"/>
                    </a:lnTo>
                    <a:lnTo>
                      <a:pt x="0" y="4699"/>
                    </a:lnTo>
                    <a:lnTo>
                      <a:pt x="0" y="10413"/>
                    </a:lnTo>
                    <a:close/>
                  </a:path>
                </a:pathLst>
              </a:custGeom>
              <a:solidFill>
                <a:srgbClr val="FFFFFF"/>
              </a:solidFill>
            </p:spPr>
            <p:txBody>
              <a:bodyPr wrap="square" lIns="0" tIns="0" rIns="0" bIns="0" rtlCol="0">
                <a:noAutofit/>
              </a:bodyPr>
              <a:lstStyle/>
              <a:p>
                <a:endParaRPr/>
              </a:p>
            </p:txBody>
          </p:sp>
          <p:sp>
            <p:nvSpPr>
              <p:cNvPr id="87" name="object 53">
                <a:extLst>
                  <a:ext uri="{FF2B5EF4-FFF2-40B4-BE49-F238E27FC236}">
                    <a16:creationId xmlns:a16="http://schemas.microsoft.com/office/drawing/2014/main" id="{FA3D300A-C062-497E-A9FA-00EC6D21A792}"/>
                  </a:ext>
                </a:extLst>
              </p:cNvPr>
              <p:cNvSpPr/>
              <p:nvPr/>
            </p:nvSpPr>
            <p:spPr>
              <a:xfrm>
                <a:off x="5410200" y="4623272"/>
                <a:ext cx="74675" cy="62484"/>
              </a:xfrm>
              <a:custGeom>
                <a:avLst/>
                <a:gdLst/>
                <a:ahLst/>
                <a:cxnLst/>
                <a:rect l="l" t="t" r="r" b="b"/>
                <a:pathLst>
                  <a:path w="74675" h="62484">
                    <a:moveTo>
                      <a:pt x="0" y="10413"/>
                    </a:moveTo>
                    <a:lnTo>
                      <a:pt x="0" y="57785"/>
                    </a:lnTo>
                    <a:lnTo>
                      <a:pt x="4699" y="62484"/>
                    </a:lnTo>
                    <a:lnTo>
                      <a:pt x="69976" y="62484"/>
                    </a:lnTo>
                    <a:lnTo>
                      <a:pt x="74675" y="57785"/>
                    </a:lnTo>
                    <a:lnTo>
                      <a:pt x="74675" y="4699"/>
                    </a:lnTo>
                    <a:lnTo>
                      <a:pt x="69976" y="0"/>
                    </a:lnTo>
                    <a:lnTo>
                      <a:pt x="4699" y="0"/>
                    </a:lnTo>
                    <a:lnTo>
                      <a:pt x="0" y="4699"/>
                    </a:lnTo>
                    <a:lnTo>
                      <a:pt x="0" y="10413"/>
                    </a:lnTo>
                    <a:close/>
                  </a:path>
                </a:pathLst>
              </a:custGeom>
              <a:solidFill>
                <a:srgbClr val="FFFFFF"/>
              </a:solidFill>
            </p:spPr>
            <p:txBody>
              <a:bodyPr wrap="square" lIns="0" tIns="0" rIns="0" bIns="0" rtlCol="0">
                <a:noAutofit/>
              </a:bodyPr>
              <a:lstStyle/>
              <a:p>
                <a:endParaRPr/>
              </a:p>
            </p:txBody>
          </p:sp>
          <p:sp>
            <p:nvSpPr>
              <p:cNvPr id="88" name="object 54">
                <a:extLst>
                  <a:ext uri="{FF2B5EF4-FFF2-40B4-BE49-F238E27FC236}">
                    <a16:creationId xmlns:a16="http://schemas.microsoft.com/office/drawing/2014/main" id="{ADBADF1D-43AD-49AF-AE6C-E4B12F1BDC7C}"/>
                  </a:ext>
                </a:extLst>
              </p:cNvPr>
              <p:cNvSpPr/>
              <p:nvPr/>
            </p:nvSpPr>
            <p:spPr>
              <a:xfrm>
                <a:off x="5521452" y="4623272"/>
                <a:ext cx="74675" cy="62484"/>
              </a:xfrm>
              <a:custGeom>
                <a:avLst/>
                <a:gdLst/>
                <a:ahLst/>
                <a:cxnLst/>
                <a:rect l="l" t="t" r="r" b="b"/>
                <a:pathLst>
                  <a:path w="74675" h="62484">
                    <a:moveTo>
                      <a:pt x="0" y="10413"/>
                    </a:moveTo>
                    <a:lnTo>
                      <a:pt x="0" y="57785"/>
                    </a:lnTo>
                    <a:lnTo>
                      <a:pt x="4699" y="62484"/>
                    </a:lnTo>
                    <a:lnTo>
                      <a:pt x="69976" y="62484"/>
                    </a:lnTo>
                    <a:lnTo>
                      <a:pt x="74675" y="57785"/>
                    </a:lnTo>
                    <a:lnTo>
                      <a:pt x="74675" y="4699"/>
                    </a:lnTo>
                    <a:lnTo>
                      <a:pt x="69976" y="0"/>
                    </a:lnTo>
                    <a:lnTo>
                      <a:pt x="4699" y="0"/>
                    </a:lnTo>
                    <a:lnTo>
                      <a:pt x="0" y="4699"/>
                    </a:lnTo>
                    <a:lnTo>
                      <a:pt x="0" y="10413"/>
                    </a:lnTo>
                    <a:close/>
                  </a:path>
                </a:pathLst>
              </a:custGeom>
              <a:solidFill>
                <a:srgbClr val="FFFFFF"/>
              </a:solidFill>
            </p:spPr>
            <p:txBody>
              <a:bodyPr wrap="square" lIns="0" tIns="0" rIns="0" bIns="0" rtlCol="0">
                <a:noAutofit/>
              </a:bodyPr>
              <a:lstStyle/>
              <a:p>
                <a:endParaRPr/>
              </a:p>
            </p:txBody>
          </p:sp>
          <p:sp>
            <p:nvSpPr>
              <p:cNvPr id="89" name="object 57">
                <a:extLst>
                  <a:ext uri="{FF2B5EF4-FFF2-40B4-BE49-F238E27FC236}">
                    <a16:creationId xmlns:a16="http://schemas.microsoft.com/office/drawing/2014/main" id="{48751CBA-CCC2-42FD-8AED-CD8DC8E6CF6B}"/>
                  </a:ext>
                </a:extLst>
              </p:cNvPr>
              <p:cNvSpPr/>
              <p:nvPr/>
            </p:nvSpPr>
            <p:spPr>
              <a:xfrm>
                <a:off x="4421124" y="5133812"/>
                <a:ext cx="73151" cy="65532"/>
              </a:xfrm>
              <a:custGeom>
                <a:avLst/>
                <a:gdLst/>
                <a:ahLst/>
                <a:cxnLst/>
                <a:rect l="l" t="t" r="r" b="b"/>
                <a:pathLst>
                  <a:path w="73151" h="65532">
                    <a:moveTo>
                      <a:pt x="0" y="32766"/>
                    </a:moveTo>
                    <a:lnTo>
                      <a:pt x="2327" y="44265"/>
                    </a:lnTo>
                    <a:lnTo>
                      <a:pt x="10039" y="55289"/>
                    </a:lnTo>
                    <a:lnTo>
                      <a:pt x="21890" y="62773"/>
                    </a:lnTo>
                    <a:lnTo>
                      <a:pt x="36575" y="65532"/>
                    </a:lnTo>
                    <a:lnTo>
                      <a:pt x="49437" y="63440"/>
                    </a:lnTo>
                    <a:lnTo>
                      <a:pt x="61742" y="56518"/>
                    </a:lnTo>
                    <a:lnTo>
                      <a:pt x="70082" y="45897"/>
                    </a:lnTo>
                    <a:lnTo>
                      <a:pt x="73151" y="32766"/>
                    </a:lnTo>
                    <a:lnTo>
                      <a:pt x="70824" y="21266"/>
                    </a:lnTo>
                    <a:lnTo>
                      <a:pt x="63112" y="10242"/>
                    </a:lnTo>
                    <a:lnTo>
                      <a:pt x="51261" y="2758"/>
                    </a:lnTo>
                    <a:lnTo>
                      <a:pt x="36575" y="0"/>
                    </a:lnTo>
                    <a:lnTo>
                      <a:pt x="23714" y="2091"/>
                    </a:lnTo>
                    <a:lnTo>
                      <a:pt x="11409" y="9013"/>
                    </a:lnTo>
                    <a:lnTo>
                      <a:pt x="3069" y="19634"/>
                    </a:lnTo>
                    <a:lnTo>
                      <a:pt x="0" y="32766"/>
                    </a:lnTo>
                    <a:close/>
                  </a:path>
                </a:pathLst>
              </a:custGeom>
              <a:solidFill>
                <a:srgbClr val="A6D42D"/>
              </a:solidFill>
            </p:spPr>
            <p:txBody>
              <a:bodyPr wrap="square" lIns="0" tIns="0" rIns="0" bIns="0" rtlCol="0">
                <a:noAutofit/>
              </a:bodyPr>
              <a:lstStyle/>
              <a:p>
                <a:endParaRPr/>
              </a:p>
            </p:txBody>
          </p:sp>
          <p:sp>
            <p:nvSpPr>
              <p:cNvPr id="90" name="object 58">
                <a:extLst>
                  <a:ext uri="{FF2B5EF4-FFF2-40B4-BE49-F238E27FC236}">
                    <a16:creationId xmlns:a16="http://schemas.microsoft.com/office/drawing/2014/main" id="{F0E08314-554F-4869-80F3-86F78E09D3C4}"/>
                  </a:ext>
                </a:extLst>
              </p:cNvPr>
              <p:cNvSpPr/>
              <p:nvPr/>
            </p:nvSpPr>
            <p:spPr>
              <a:xfrm>
                <a:off x="4421124" y="5133812"/>
                <a:ext cx="73151" cy="65532"/>
              </a:xfrm>
              <a:custGeom>
                <a:avLst/>
                <a:gdLst/>
                <a:ahLst/>
                <a:cxnLst/>
                <a:rect l="l" t="t" r="r" b="b"/>
                <a:pathLst>
                  <a:path w="73151" h="65532">
                    <a:moveTo>
                      <a:pt x="0" y="32766"/>
                    </a:moveTo>
                    <a:lnTo>
                      <a:pt x="3069" y="19634"/>
                    </a:lnTo>
                    <a:lnTo>
                      <a:pt x="11409" y="9013"/>
                    </a:lnTo>
                    <a:lnTo>
                      <a:pt x="23714" y="2091"/>
                    </a:lnTo>
                    <a:lnTo>
                      <a:pt x="36575" y="0"/>
                    </a:lnTo>
                    <a:lnTo>
                      <a:pt x="51261" y="2758"/>
                    </a:lnTo>
                    <a:lnTo>
                      <a:pt x="63112" y="10242"/>
                    </a:lnTo>
                    <a:lnTo>
                      <a:pt x="70824" y="21266"/>
                    </a:lnTo>
                    <a:lnTo>
                      <a:pt x="73151" y="32766"/>
                    </a:lnTo>
                    <a:lnTo>
                      <a:pt x="70082" y="45897"/>
                    </a:lnTo>
                    <a:lnTo>
                      <a:pt x="61742" y="56518"/>
                    </a:lnTo>
                    <a:lnTo>
                      <a:pt x="49437" y="63440"/>
                    </a:lnTo>
                    <a:lnTo>
                      <a:pt x="36575" y="65532"/>
                    </a:lnTo>
                    <a:lnTo>
                      <a:pt x="21890" y="62773"/>
                    </a:lnTo>
                    <a:lnTo>
                      <a:pt x="10039" y="55289"/>
                    </a:lnTo>
                    <a:lnTo>
                      <a:pt x="2327" y="44265"/>
                    </a:lnTo>
                    <a:lnTo>
                      <a:pt x="0" y="32766"/>
                    </a:lnTo>
                    <a:close/>
                  </a:path>
                </a:pathLst>
              </a:custGeom>
              <a:ln w="9144">
                <a:solidFill>
                  <a:srgbClr val="A6D42D"/>
                </a:solidFill>
              </a:ln>
            </p:spPr>
            <p:txBody>
              <a:bodyPr wrap="square" lIns="0" tIns="0" rIns="0" bIns="0" rtlCol="0">
                <a:noAutofit/>
              </a:bodyPr>
              <a:lstStyle/>
              <a:p>
                <a:endParaRPr/>
              </a:p>
            </p:txBody>
          </p:sp>
          <p:sp>
            <p:nvSpPr>
              <p:cNvPr id="91" name="object 59">
                <a:extLst>
                  <a:ext uri="{FF2B5EF4-FFF2-40B4-BE49-F238E27FC236}">
                    <a16:creationId xmlns:a16="http://schemas.microsoft.com/office/drawing/2014/main" id="{920352A3-C067-4111-876D-2F89249F7029}"/>
                  </a:ext>
                </a:extLst>
              </p:cNvPr>
              <p:cNvSpPr/>
              <p:nvPr/>
            </p:nvSpPr>
            <p:spPr>
              <a:xfrm>
                <a:off x="4440936" y="5171912"/>
                <a:ext cx="83819" cy="74676"/>
              </a:xfrm>
              <a:custGeom>
                <a:avLst/>
                <a:gdLst/>
                <a:ahLst/>
                <a:cxnLst/>
                <a:rect l="l" t="t" r="r" b="b"/>
                <a:pathLst>
                  <a:path w="83819" h="74675">
                    <a:moveTo>
                      <a:pt x="0" y="37338"/>
                    </a:moveTo>
                    <a:lnTo>
                      <a:pt x="496" y="43084"/>
                    </a:lnTo>
                    <a:lnTo>
                      <a:pt x="5338" y="55555"/>
                    </a:lnTo>
                    <a:lnTo>
                      <a:pt x="14525" y="65577"/>
                    </a:lnTo>
                    <a:lnTo>
                      <a:pt x="27051" y="72251"/>
                    </a:lnTo>
                    <a:lnTo>
                      <a:pt x="41910" y="74676"/>
                    </a:lnTo>
                    <a:lnTo>
                      <a:pt x="48365" y="74233"/>
                    </a:lnTo>
                    <a:lnTo>
                      <a:pt x="62367" y="69916"/>
                    </a:lnTo>
                    <a:lnTo>
                      <a:pt x="73614" y="61727"/>
                    </a:lnTo>
                    <a:lnTo>
                      <a:pt x="81100" y="50568"/>
                    </a:lnTo>
                    <a:lnTo>
                      <a:pt x="83819" y="37338"/>
                    </a:lnTo>
                    <a:lnTo>
                      <a:pt x="83323" y="31591"/>
                    </a:lnTo>
                    <a:lnTo>
                      <a:pt x="78481" y="19120"/>
                    </a:lnTo>
                    <a:lnTo>
                      <a:pt x="69294" y="9098"/>
                    </a:lnTo>
                    <a:lnTo>
                      <a:pt x="56768" y="2424"/>
                    </a:lnTo>
                    <a:lnTo>
                      <a:pt x="41910" y="0"/>
                    </a:lnTo>
                    <a:lnTo>
                      <a:pt x="35454" y="442"/>
                    </a:lnTo>
                    <a:lnTo>
                      <a:pt x="21452" y="4759"/>
                    </a:lnTo>
                    <a:lnTo>
                      <a:pt x="10205" y="12948"/>
                    </a:lnTo>
                    <a:lnTo>
                      <a:pt x="2719" y="24107"/>
                    </a:lnTo>
                    <a:lnTo>
                      <a:pt x="0" y="37338"/>
                    </a:lnTo>
                    <a:close/>
                  </a:path>
                </a:pathLst>
              </a:custGeom>
              <a:solidFill>
                <a:srgbClr val="A6D42D"/>
              </a:solidFill>
            </p:spPr>
            <p:txBody>
              <a:bodyPr wrap="square" lIns="0" tIns="0" rIns="0" bIns="0" rtlCol="0">
                <a:noAutofit/>
              </a:bodyPr>
              <a:lstStyle/>
              <a:p>
                <a:endParaRPr/>
              </a:p>
            </p:txBody>
          </p:sp>
          <p:sp>
            <p:nvSpPr>
              <p:cNvPr id="92" name="object 60">
                <a:extLst>
                  <a:ext uri="{FF2B5EF4-FFF2-40B4-BE49-F238E27FC236}">
                    <a16:creationId xmlns:a16="http://schemas.microsoft.com/office/drawing/2014/main" id="{9063D3C6-AC45-4209-B524-97F6B76DF131}"/>
                  </a:ext>
                </a:extLst>
              </p:cNvPr>
              <p:cNvSpPr/>
              <p:nvPr/>
            </p:nvSpPr>
            <p:spPr>
              <a:xfrm>
                <a:off x="4440936" y="5171912"/>
                <a:ext cx="83819" cy="74676"/>
              </a:xfrm>
              <a:custGeom>
                <a:avLst/>
                <a:gdLst/>
                <a:ahLst/>
                <a:cxnLst/>
                <a:rect l="l" t="t" r="r" b="b"/>
                <a:pathLst>
                  <a:path w="83819" h="74675">
                    <a:moveTo>
                      <a:pt x="0" y="37338"/>
                    </a:moveTo>
                    <a:lnTo>
                      <a:pt x="2719" y="24107"/>
                    </a:lnTo>
                    <a:lnTo>
                      <a:pt x="10205" y="12948"/>
                    </a:lnTo>
                    <a:lnTo>
                      <a:pt x="21452" y="4759"/>
                    </a:lnTo>
                    <a:lnTo>
                      <a:pt x="35454" y="442"/>
                    </a:lnTo>
                    <a:lnTo>
                      <a:pt x="41910" y="0"/>
                    </a:lnTo>
                    <a:lnTo>
                      <a:pt x="56768" y="2424"/>
                    </a:lnTo>
                    <a:lnTo>
                      <a:pt x="69294" y="9098"/>
                    </a:lnTo>
                    <a:lnTo>
                      <a:pt x="78481" y="19120"/>
                    </a:lnTo>
                    <a:lnTo>
                      <a:pt x="83323" y="31591"/>
                    </a:lnTo>
                    <a:lnTo>
                      <a:pt x="83819" y="37338"/>
                    </a:lnTo>
                    <a:lnTo>
                      <a:pt x="81100" y="50568"/>
                    </a:lnTo>
                    <a:lnTo>
                      <a:pt x="73614" y="61727"/>
                    </a:lnTo>
                    <a:lnTo>
                      <a:pt x="62367" y="69916"/>
                    </a:lnTo>
                    <a:lnTo>
                      <a:pt x="48365" y="74233"/>
                    </a:lnTo>
                    <a:lnTo>
                      <a:pt x="41910" y="74676"/>
                    </a:lnTo>
                    <a:lnTo>
                      <a:pt x="27051" y="72251"/>
                    </a:lnTo>
                    <a:lnTo>
                      <a:pt x="14525" y="65577"/>
                    </a:lnTo>
                    <a:lnTo>
                      <a:pt x="5338" y="55555"/>
                    </a:lnTo>
                    <a:lnTo>
                      <a:pt x="496" y="43084"/>
                    </a:lnTo>
                    <a:lnTo>
                      <a:pt x="0" y="37338"/>
                    </a:lnTo>
                    <a:close/>
                  </a:path>
                </a:pathLst>
              </a:custGeom>
              <a:ln w="9144">
                <a:solidFill>
                  <a:srgbClr val="A6D42D"/>
                </a:solidFill>
              </a:ln>
            </p:spPr>
            <p:txBody>
              <a:bodyPr wrap="square" lIns="0" tIns="0" rIns="0" bIns="0" rtlCol="0">
                <a:noAutofit/>
              </a:bodyPr>
              <a:lstStyle/>
              <a:p>
                <a:endParaRPr/>
              </a:p>
            </p:txBody>
          </p:sp>
          <p:sp>
            <p:nvSpPr>
              <p:cNvPr id="93" name="object 61">
                <a:extLst>
                  <a:ext uri="{FF2B5EF4-FFF2-40B4-BE49-F238E27FC236}">
                    <a16:creationId xmlns:a16="http://schemas.microsoft.com/office/drawing/2014/main" id="{27FA7764-7E0E-4D13-BD09-D035C26E8848}"/>
                  </a:ext>
                </a:extLst>
              </p:cNvPr>
              <p:cNvSpPr/>
              <p:nvPr/>
            </p:nvSpPr>
            <p:spPr>
              <a:xfrm>
                <a:off x="4443984" y="5101808"/>
                <a:ext cx="73151" cy="65531"/>
              </a:xfrm>
              <a:custGeom>
                <a:avLst/>
                <a:gdLst/>
                <a:ahLst/>
                <a:cxnLst/>
                <a:rect l="l" t="t" r="r" b="b"/>
                <a:pathLst>
                  <a:path w="73151" h="65531">
                    <a:moveTo>
                      <a:pt x="0" y="32765"/>
                    </a:moveTo>
                    <a:lnTo>
                      <a:pt x="2327" y="44265"/>
                    </a:lnTo>
                    <a:lnTo>
                      <a:pt x="10039" y="55289"/>
                    </a:lnTo>
                    <a:lnTo>
                      <a:pt x="21890" y="62773"/>
                    </a:lnTo>
                    <a:lnTo>
                      <a:pt x="36575" y="65531"/>
                    </a:lnTo>
                    <a:lnTo>
                      <a:pt x="49437" y="63440"/>
                    </a:lnTo>
                    <a:lnTo>
                      <a:pt x="61742" y="56518"/>
                    </a:lnTo>
                    <a:lnTo>
                      <a:pt x="70082" y="45897"/>
                    </a:lnTo>
                    <a:lnTo>
                      <a:pt x="73151" y="32765"/>
                    </a:lnTo>
                    <a:lnTo>
                      <a:pt x="70824" y="21266"/>
                    </a:lnTo>
                    <a:lnTo>
                      <a:pt x="63112" y="10242"/>
                    </a:lnTo>
                    <a:lnTo>
                      <a:pt x="51261" y="2758"/>
                    </a:lnTo>
                    <a:lnTo>
                      <a:pt x="36575" y="0"/>
                    </a:lnTo>
                    <a:lnTo>
                      <a:pt x="23714" y="2091"/>
                    </a:lnTo>
                    <a:lnTo>
                      <a:pt x="11409" y="9013"/>
                    </a:lnTo>
                    <a:lnTo>
                      <a:pt x="3069" y="19634"/>
                    </a:lnTo>
                    <a:lnTo>
                      <a:pt x="0" y="32765"/>
                    </a:lnTo>
                    <a:close/>
                  </a:path>
                </a:pathLst>
              </a:custGeom>
              <a:solidFill>
                <a:srgbClr val="A6D42D"/>
              </a:solidFill>
            </p:spPr>
            <p:txBody>
              <a:bodyPr wrap="square" lIns="0" tIns="0" rIns="0" bIns="0" rtlCol="0">
                <a:noAutofit/>
              </a:bodyPr>
              <a:lstStyle/>
              <a:p>
                <a:endParaRPr/>
              </a:p>
            </p:txBody>
          </p:sp>
          <p:sp>
            <p:nvSpPr>
              <p:cNvPr id="94" name="object 62">
                <a:extLst>
                  <a:ext uri="{FF2B5EF4-FFF2-40B4-BE49-F238E27FC236}">
                    <a16:creationId xmlns:a16="http://schemas.microsoft.com/office/drawing/2014/main" id="{F353FF6B-53A5-43E8-98D6-9CF9C2DC379E}"/>
                  </a:ext>
                </a:extLst>
              </p:cNvPr>
              <p:cNvSpPr/>
              <p:nvPr/>
            </p:nvSpPr>
            <p:spPr>
              <a:xfrm>
                <a:off x="4443984" y="5101808"/>
                <a:ext cx="73151" cy="65531"/>
              </a:xfrm>
              <a:custGeom>
                <a:avLst/>
                <a:gdLst/>
                <a:ahLst/>
                <a:cxnLst/>
                <a:rect l="l" t="t" r="r" b="b"/>
                <a:pathLst>
                  <a:path w="73151" h="65531">
                    <a:moveTo>
                      <a:pt x="0" y="32765"/>
                    </a:moveTo>
                    <a:lnTo>
                      <a:pt x="3069" y="19634"/>
                    </a:lnTo>
                    <a:lnTo>
                      <a:pt x="11409" y="9013"/>
                    </a:lnTo>
                    <a:lnTo>
                      <a:pt x="23714" y="2091"/>
                    </a:lnTo>
                    <a:lnTo>
                      <a:pt x="36575" y="0"/>
                    </a:lnTo>
                    <a:lnTo>
                      <a:pt x="51261" y="2758"/>
                    </a:lnTo>
                    <a:lnTo>
                      <a:pt x="63112" y="10242"/>
                    </a:lnTo>
                    <a:lnTo>
                      <a:pt x="70824" y="21266"/>
                    </a:lnTo>
                    <a:lnTo>
                      <a:pt x="73151" y="32765"/>
                    </a:lnTo>
                    <a:lnTo>
                      <a:pt x="70082" y="45897"/>
                    </a:lnTo>
                    <a:lnTo>
                      <a:pt x="61742" y="56518"/>
                    </a:lnTo>
                    <a:lnTo>
                      <a:pt x="49437" y="63440"/>
                    </a:lnTo>
                    <a:lnTo>
                      <a:pt x="36575" y="65531"/>
                    </a:lnTo>
                    <a:lnTo>
                      <a:pt x="21890" y="62773"/>
                    </a:lnTo>
                    <a:lnTo>
                      <a:pt x="10039" y="55289"/>
                    </a:lnTo>
                    <a:lnTo>
                      <a:pt x="2327" y="44265"/>
                    </a:lnTo>
                    <a:lnTo>
                      <a:pt x="0" y="32765"/>
                    </a:lnTo>
                    <a:close/>
                  </a:path>
                </a:pathLst>
              </a:custGeom>
              <a:ln w="9144">
                <a:solidFill>
                  <a:srgbClr val="A6D42D"/>
                </a:solidFill>
              </a:ln>
            </p:spPr>
            <p:txBody>
              <a:bodyPr wrap="square" lIns="0" tIns="0" rIns="0" bIns="0" rtlCol="0">
                <a:noAutofit/>
              </a:bodyPr>
              <a:lstStyle/>
              <a:p>
                <a:endParaRPr/>
              </a:p>
            </p:txBody>
          </p:sp>
          <p:sp>
            <p:nvSpPr>
              <p:cNvPr id="95" name="object 63">
                <a:extLst>
                  <a:ext uri="{FF2B5EF4-FFF2-40B4-BE49-F238E27FC236}">
                    <a16:creationId xmlns:a16="http://schemas.microsoft.com/office/drawing/2014/main" id="{8072ADD1-74A5-43D1-9097-183B5C29BEC2}"/>
                  </a:ext>
                </a:extLst>
              </p:cNvPr>
              <p:cNvSpPr/>
              <p:nvPr/>
            </p:nvSpPr>
            <p:spPr>
              <a:xfrm>
                <a:off x="4457700" y="5135336"/>
                <a:ext cx="83820" cy="76200"/>
              </a:xfrm>
              <a:custGeom>
                <a:avLst/>
                <a:gdLst/>
                <a:ahLst/>
                <a:cxnLst/>
                <a:rect l="l" t="t" r="r" b="b"/>
                <a:pathLst>
                  <a:path w="83820" h="76200">
                    <a:moveTo>
                      <a:pt x="0" y="38100"/>
                    </a:moveTo>
                    <a:lnTo>
                      <a:pt x="583" y="44477"/>
                    </a:lnTo>
                    <a:lnTo>
                      <a:pt x="5533" y="57041"/>
                    </a:lnTo>
                    <a:lnTo>
                      <a:pt x="14724" y="67100"/>
                    </a:lnTo>
                    <a:lnTo>
                      <a:pt x="27176" y="73779"/>
                    </a:lnTo>
                    <a:lnTo>
                      <a:pt x="41910" y="76200"/>
                    </a:lnTo>
                    <a:lnTo>
                      <a:pt x="48905" y="75671"/>
                    </a:lnTo>
                    <a:lnTo>
                      <a:pt x="62711" y="71184"/>
                    </a:lnTo>
                    <a:lnTo>
                      <a:pt x="73785" y="62842"/>
                    </a:lnTo>
                    <a:lnTo>
                      <a:pt x="81148" y="51522"/>
                    </a:lnTo>
                    <a:lnTo>
                      <a:pt x="83820" y="38100"/>
                    </a:lnTo>
                    <a:lnTo>
                      <a:pt x="83236" y="31722"/>
                    </a:lnTo>
                    <a:lnTo>
                      <a:pt x="78286" y="19158"/>
                    </a:lnTo>
                    <a:lnTo>
                      <a:pt x="69095" y="9099"/>
                    </a:lnTo>
                    <a:lnTo>
                      <a:pt x="56643" y="2420"/>
                    </a:lnTo>
                    <a:lnTo>
                      <a:pt x="41910" y="0"/>
                    </a:lnTo>
                    <a:lnTo>
                      <a:pt x="34914" y="528"/>
                    </a:lnTo>
                    <a:lnTo>
                      <a:pt x="21108" y="5015"/>
                    </a:lnTo>
                    <a:lnTo>
                      <a:pt x="10034" y="13357"/>
                    </a:lnTo>
                    <a:lnTo>
                      <a:pt x="2671" y="24677"/>
                    </a:lnTo>
                    <a:lnTo>
                      <a:pt x="0" y="38100"/>
                    </a:lnTo>
                    <a:close/>
                  </a:path>
                </a:pathLst>
              </a:custGeom>
              <a:solidFill>
                <a:srgbClr val="A6D42D"/>
              </a:solidFill>
            </p:spPr>
            <p:txBody>
              <a:bodyPr wrap="square" lIns="0" tIns="0" rIns="0" bIns="0" rtlCol="0">
                <a:noAutofit/>
              </a:bodyPr>
              <a:lstStyle/>
              <a:p>
                <a:endParaRPr/>
              </a:p>
            </p:txBody>
          </p:sp>
          <p:sp>
            <p:nvSpPr>
              <p:cNvPr id="96" name="object 64">
                <a:extLst>
                  <a:ext uri="{FF2B5EF4-FFF2-40B4-BE49-F238E27FC236}">
                    <a16:creationId xmlns:a16="http://schemas.microsoft.com/office/drawing/2014/main" id="{6AB9F93D-5047-4AA1-A4F2-92A0A1B8A33D}"/>
                  </a:ext>
                </a:extLst>
              </p:cNvPr>
              <p:cNvSpPr/>
              <p:nvPr/>
            </p:nvSpPr>
            <p:spPr>
              <a:xfrm>
                <a:off x="4457700" y="5135336"/>
                <a:ext cx="83820" cy="76200"/>
              </a:xfrm>
              <a:custGeom>
                <a:avLst/>
                <a:gdLst/>
                <a:ahLst/>
                <a:cxnLst/>
                <a:rect l="l" t="t" r="r" b="b"/>
                <a:pathLst>
                  <a:path w="83820" h="76200">
                    <a:moveTo>
                      <a:pt x="0" y="38100"/>
                    </a:moveTo>
                    <a:lnTo>
                      <a:pt x="2671" y="24677"/>
                    </a:lnTo>
                    <a:lnTo>
                      <a:pt x="10034" y="13357"/>
                    </a:lnTo>
                    <a:lnTo>
                      <a:pt x="21108" y="5015"/>
                    </a:lnTo>
                    <a:lnTo>
                      <a:pt x="34914" y="528"/>
                    </a:lnTo>
                    <a:lnTo>
                      <a:pt x="41910" y="0"/>
                    </a:lnTo>
                    <a:lnTo>
                      <a:pt x="56643" y="2420"/>
                    </a:lnTo>
                    <a:lnTo>
                      <a:pt x="69095" y="9099"/>
                    </a:lnTo>
                    <a:lnTo>
                      <a:pt x="78286" y="19158"/>
                    </a:lnTo>
                    <a:lnTo>
                      <a:pt x="83236" y="31722"/>
                    </a:lnTo>
                    <a:lnTo>
                      <a:pt x="83820" y="38100"/>
                    </a:lnTo>
                    <a:lnTo>
                      <a:pt x="81148" y="51522"/>
                    </a:lnTo>
                    <a:lnTo>
                      <a:pt x="73785" y="62842"/>
                    </a:lnTo>
                    <a:lnTo>
                      <a:pt x="62711" y="71184"/>
                    </a:lnTo>
                    <a:lnTo>
                      <a:pt x="48905" y="75671"/>
                    </a:lnTo>
                    <a:lnTo>
                      <a:pt x="41910" y="76200"/>
                    </a:lnTo>
                    <a:lnTo>
                      <a:pt x="27176" y="73779"/>
                    </a:lnTo>
                    <a:lnTo>
                      <a:pt x="14724" y="67100"/>
                    </a:lnTo>
                    <a:lnTo>
                      <a:pt x="5533" y="57041"/>
                    </a:lnTo>
                    <a:lnTo>
                      <a:pt x="583" y="44477"/>
                    </a:lnTo>
                    <a:lnTo>
                      <a:pt x="0" y="38100"/>
                    </a:lnTo>
                    <a:close/>
                  </a:path>
                </a:pathLst>
              </a:custGeom>
              <a:ln w="9144">
                <a:solidFill>
                  <a:srgbClr val="A6D42D"/>
                </a:solidFill>
              </a:ln>
            </p:spPr>
            <p:txBody>
              <a:bodyPr wrap="square" lIns="0" tIns="0" rIns="0" bIns="0" rtlCol="0">
                <a:noAutofit/>
              </a:bodyPr>
              <a:lstStyle/>
              <a:p>
                <a:endParaRPr/>
              </a:p>
            </p:txBody>
          </p:sp>
          <p:sp>
            <p:nvSpPr>
              <p:cNvPr id="97" name="object 65">
                <a:extLst>
                  <a:ext uri="{FF2B5EF4-FFF2-40B4-BE49-F238E27FC236}">
                    <a16:creationId xmlns:a16="http://schemas.microsoft.com/office/drawing/2014/main" id="{8E235F46-FC20-4BF5-A855-6EA29E4EC16D}"/>
                  </a:ext>
                </a:extLst>
              </p:cNvPr>
              <p:cNvSpPr/>
              <p:nvPr/>
            </p:nvSpPr>
            <p:spPr>
              <a:xfrm>
                <a:off x="4474464" y="5173436"/>
                <a:ext cx="83820" cy="76200"/>
              </a:xfrm>
              <a:custGeom>
                <a:avLst/>
                <a:gdLst/>
                <a:ahLst/>
                <a:cxnLst/>
                <a:rect l="l" t="t" r="r" b="b"/>
                <a:pathLst>
                  <a:path w="83820" h="76200">
                    <a:moveTo>
                      <a:pt x="0" y="38100"/>
                    </a:moveTo>
                    <a:lnTo>
                      <a:pt x="583" y="44477"/>
                    </a:lnTo>
                    <a:lnTo>
                      <a:pt x="5533" y="57041"/>
                    </a:lnTo>
                    <a:lnTo>
                      <a:pt x="14724" y="67100"/>
                    </a:lnTo>
                    <a:lnTo>
                      <a:pt x="27176" y="73779"/>
                    </a:lnTo>
                    <a:lnTo>
                      <a:pt x="41910" y="76200"/>
                    </a:lnTo>
                    <a:lnTo>
                      <a:pt x="48905" y="75671"/>
                    </a:lnTo>
                    <a:lnTo>
                      <a:pt x="62711" y="71184"/>
                    </a:lnTo>
                    <a:lnTo>
                      <a:pt x="73785" y="62842"/>
                    </a:lnTo>
                    <a:lnTo>
                      <a:pt x="81148" y="51522"/>
                    </a:lnTo>
                    <a:lnTo>
                      <a:pt x="83820" y="38100"/>
                    </a:lnTo>
                    <a:lnTo>
                      <a:pt x="83236" y="31722"/>
                    </a:lnTo>
                    <a:lnTo>
                      <a:pt x="78286" y="19158"/>
                    </a:lnTo>
                    <a:lnTo>
                      <a:pt x="69095" y="9099"/>
                    </a:lnTo>
                    <a:lnTo>
                      <a:pt x="56643" y="2420"/>
                    </a:lnTo>
                    <a:lnTo>
                      <a:pt x="41910" y="0"/>
                    </a:lnTo>
                    <a:lnTo>
                      <a:pt x="34914" y="528"/>
                    </a:lnTo>
                    <a:lnTo>
                      <a:pt x="21108" y="5015"/>
                    </a:lnTo>
                    <a:lnTo>
                      <a:pt x="10034" y="13357"/>
                    </a:lnTo>
                    <a:lnTo>
                      <a:pt x="2671" y="24677"/>
                    </a:lnTo>
                    <a:lnTo>
                      <a:pt x="0" y="38100"/>
                    </a:lnTo>
                    <a:close/>
                  </a:path>
                </a:pathLst>
              </a:custGeom>
              <a:solidFill>
                <a:srgbClr val="A6D42D"/>
              </a:solidFill>
            </p:spPr>
            <p:txBody>
              <a:bodyPr wrap="square" lIns="0" tIns="0" rIns="0" bIns="0" rtlCol="0">
                <a:noAutofit/>
              </a:bodyPr>
              <a:lstStyle/>
              <a:p>
                <a:endParaRPr/>
              </a:p>
            </p:txBody>
          </p:sp>
          <p:sp>
            <p:nvSpPr>
              <p:cNvPr id="98" name="object 66">
                <a:extLst>
                  <a:ext uri="{FF2B5EF4-FFF2-40B4-BE49-F238E27FC236}">
                    <a16:creationId xmlns:a16="http://schemas.microsoft.com/office/drawing/2014/main" id="{694F5DB0-E26F-4D50-82EE-DDD4AF4EE7DF}"/>
                  </a:ext>
                </a:extLst>
              </p:cNvPr>
              <p:cNvSpPr/>
              <p:nvPr/>
            </p:nvSpPr>
            <p:spPr>
              <a:xfrm>
                <a:off x="4474464" y="5173436"/>
                <a:ext cx="83820" cy="76200"/>
              </a:xfrm>
              <a:custGeom>
                <a:avLst/>
                <a:gdLst/>
                <a:ahLst/>
                <a:cxnLst/>
                <a:rect l="l" t="t" r="r" b="b"/>
                <a:pathLst>
                  <a:path w="83820" h="76200">
                    <a:moveTo>
                      <a:pt x="0" y="38100"/>
                    </a:moveTo>
                    <a:lnTo>
                      <a:pt x="2671" y="24677"/>
                    </a:lnTo>
                    <a:lnTo>
                      <a:pt x="10034" y="13357"/>
                    </a:lnTo>
                    <a:lnTo>
                      <a:pt x="21108" y="5015"/>
                    </a:lnTo>
                    <a:lnTo>
                      <a:pt x="34914" y="528"/>
                    </a:lnTo>
                    <a:lnTo>
                      <a:pt x="41910" y="0"/>
                    </a:lnTo>
                    <a:lnTo>
                      <a:pt x="56643" y="2420"/>
                    </a:lnTo>
                    <a:lnTo>
                      <a:pt x="69095" y="9099"/>
                    </a:lnTo>
                    <a:lnTo>
                      <a:pt x="78286" y="19158"/>
                    </a:lnTo>
                    <a:lnTo>
                      <a:pt x="83236" y="31722"/>
                    </a:lnTo>
                    <a:lnTo>
                      <a:pt x="83820" y="38100"/>
                    </a:lnTo>
                    <a:lnTo>
                      <a:pt x="81148" y="51522"/>
                    </a:lnTo>
                    <a:lnTo>
                      <a:pt x="73785" y="62842"/>
                    </a:lnTo>
                    <a:lnTo>
                      <a:pt x="62711" y="71184"/>
                    </a:lnTo>
                    <a:lnTo>
                      <a:pt x="48905" y="75671"/>
                    </a:lnTo>
                    <a:lnTo>
                      <a:pt x="41910" y="76200"/>
                    </a:lnTo>
                    <a:lnTo>
                      <a:pt x="27176" y="73779"/>
                    </a:lnTo>
                    <a:lnTo>
                      <a:pt x="14724" y="67100"/>
                    </a:lnTo>
                    <a:lnTo>
                      <a:pt x="5533" y="57041"/>
                    </a:lnTo>
                    <a:lnTo>
                      <a:pt x="583" y="44477"/>
                    </a:lnTo>
                    <a:lnTo>
                      <a:pt x="0" y="38100"/>
                    </a:lnTo>
                    <a:close/>
                  </a:path>
                </a:pathLst>
              </a:custGeom>
              <a:ln w="9144">
                <a:solidFill>
                  <a:srgbClr val="A6D42D"/>
                </a:solidFill>
              </a:ln>
            </p:spPr>
            <p:txBody>
              <a:bodyPr wrap="square" lIns="0" tIns="0" rIns="0" bIns="0" rtlCol="0">
                <a:noAutofit/>
              </a:bodyPr>
              <a:lstStyle/>
              <a:p>
                <a:endParaRPr/>
              </a:p>
            </p:txBody>
          </p:sp>
          <p:sp>
            <p:nvSpPr>
              <p:cNvPr id="99" name="object 67">
                <a:extLst>
                  <a:ext uri="{FF2B5EF4-FFF2-40B4-BE49-F238E27FC236}">
                    <a16:creationId xmlns:a16="http://schemas.microsoft.com/office/drawing/2014/main" id="{BCF3A441-751B-466C-83A1-587B850DBEC0}"/>
                  </a:ext>
                </a:extLst>
              </p:cNvPr>
              <p:cNvSpPr/>
              <p:nvPr/>
            </p:nvSpPr>
            <p:spPr>
              <a:xfrm>
                <a:off x="4479036" y="5187152"/>
                <a:ext cx="0" cy="150494"/>
              </a:xfrm>
              <a:custGeom>
                <a:avLst/>
                <a:gdLst/>
                <a:ahLst/>
                <a:cxnLst/>
                <a:rect l="l" t="t" r="r" b="b"/>
                <a:pathLst>
                  <a:path h="150495">
                    <a:moveTo>
                      <a:pt x="0" y="0"/>
                    </a:moveTo>
                    <a:lnTo>
                      <a:pt x="0" y="150494"/>
                    </a:lnTo>
                  </a:path>
                </a:pathLst>
              </a:custGeom>
              <a:ln w="76200">
                <a:solidFill>
                  <a:srgbClr val="A6D42D"/>
                </a:solidFill>
              </a:ln>
            </p:spPr>
            <p:txBody>
              <a:bodyPr wrap="square" lIns="0" tIns="0" rIns="0" bIns="0" rtlCol="0">
                <a:noAutofit/>
              </a:bodyPr>
              <a:lstStyle/>
              <a:p>
                <a:endParaRPr/>
              </a:p>
            </p:txBody>
          </p:sp>
          <p:sp>
            <p:nvSpPr>
              <p:cNvPr id="100" name="object 68">
                <a:extLst>
                  <a:ext uri="{FF2B5EF4-FFF2-40B4-BE49-F238E27FC236}">
                    <a16:creationId xmlns:a16="http://schemas.microsoft.com/office/drawing/2014/main" id="{0449CCE2-2BB5-4110-B2EA-3D42801ACEB1}"/>
                  </a:ext>
                </a:extLst>
              </p:cNvPr>
              <p:cNvSpPr/>
              <p:nvPr/>
            </p:nvSpPr>
            <p:spPr>
              <a:xfrm>
                <a:off x="4421124" y="5287736"/>
                <a:ext cx="211836" cy="192024"/>
              </a:xfrm>
              <a:custGeom>
                <a:avLst/>
                <a:gdLst/>
                <a:ahLst/>
                <a:cxnLst/>
                <a:rect l="l" t="t" r="r" b="b"/>
                <a:pathLst>
                  <a:path w="211836" h="192024">
                    <a:moveTo>
                      <a:pt x="0" y="96012"/>
                    </a:moveTo>
                    <a:lnTo>
                      <a:pt x="1720" y="113363"/>
                    </a:lnTo>
                    <a:lnTo>
                      <a:pt x="5419" y="126448"/>
                    </a:lnTo>
                    <a:lnTo>
                      <a:pt x="11017" y="138741"/>
                    </a:lnTo>
                    <a:lnTo>
                      <a:pt x="18363" y="150103"/>
                    </a:lnTo>
                    <a:lnTo>
                      <a:pt x="27304" y="160398"/>
                    </a:lnTo>
                    <a:lnTo>
                      <a:pt x="37687" y="169487"/>
                    </a:lnTo>
                    <a:lnTo>
                      <a:pt x="49361" y="177233"/>
                    </a:lnTo>
                    <a:lnTo>
                      <a:pt x="62174" y="183497"/>
                    </a:lnTo>
                    <a:lnTo>
                      <a:pt x="75972" y="188142"/>
                    </a:lnTo>
                    <a:lnTo>
                      <a:pt x="90604" y="191030"/>
                    </a:lnTo>
                    <a:lnTo>
                      <a:pt x="105917" y="192024"/>
                    </a:lnTo>
                    <a:lnTo>
                      <a:pt x="109902" y="191957"/>
                    </a:lnTo>
                    <a:lnTo>
                      <a:pt x="125055" y="190464"/>
                    </a:lnTo>
                    <a:lnTo>
                      <a:pt x="139488" y="187112"/>
                    </a:lnTo>
                    <a:lnTo>
                      <a:pt x="153048" y="182039"/>
                    </a:lnTo>
                    <a:lnTo>
                      <a:pt x="165583" y="175381"/>
                    </a:lnTo>
                    <a:lnTo>
                      <a:pt x="176940" y="167278"/>
                    </a:lnTo>
                    <a:lnTo>
                      <a:pt x="186968" y="157866"/>
                    </a:lnTo>
                    <a:lnTo>
                      <a:pt x="195515" y="147285"/>
                    </a:lnTo>
                    <a:lnTo>
                      <a:pt x="202427" y="135670"/>
                    </a:lnTo>
                    <a:lnTo>
                      <a:pt x="207552" y="123162"/>
                    </a:lnTo>
                    <a:lnTo>
                      <a:pt x="210739" y="109896"/>
                    </a:lnTo>
                    <a:lnTo>
                      <a:pt x="211836" y="96012"/>
                    </a:lnTo>
                    <a:lnTo>
                      <a:pt x="211762" y="92398"/>
                    </a:lnTo>
                    <a:lnTo>
                      <a:pt x="210115" y="78660"/>
                    </a:lnTo>
                    <a:lnTo>
                      <a:pt x="206416" y="65575"/>
                    </a:lnTo>
                    <a:lnTo>
                      <a:pt x="200818" y="53282"/>
                    </a:lnTo>
                    <a:lnTo>
                      <a:pt x="193472" y="41920"/>
                    </a:lnTo>
                    <a:lnTo>
                      <a:pt x="184531" y="31625"/>
                    </a:lnTo>
                    <a:lnTo>
                      <a:pt x="174148" y="22536"/>
                    </a:lnTo>
                    <a:lnTo>
                      <a:pt x="162474" y="14790"/>
                    </a:lnTo>
                    <a:lnTo>
                      <a:pt x="149661" y="8526"/>
                    </a:lnTo>
                    <a:lnTo>
                      <a:pt x="135863" y="3881"/>
                    </a:lnTo>
                    <a:lnTo>
                      <a:pt x="121231" y="993"/>
                    </a:lnTo>
                    <a:lnTo>
                      <a:pt x="105917" y="0"/>
                    </a:lnTo>
                    <a:lnTo>
                      <a:pt x="101933" y="66"/>
                    </a:lnTo>
                    <a:lnTo>
                      <a:pt x="86780" y="1559"/>
                    </a:lnTo>
                    <a:lnTo>
                      <a:pt x="72347" y="4911"/>
                    </a:lnTo>
                    <a:lnTo>
                      <a:pt x="58787" y="9984"/>
                    </a:lnTo>
                    <a:lnTo>
                      <a:pt x="46252" y="16642"/>
                    </a:lnTo>
                    <a:lnTo>
                      <a:pt x="34895" y="24745"/>
                    </a:lnTo>
                    <a:lnTo>
                      <a:pt x="24867" y="34157"/>
                    </a:lnTo>
                    <a:lnTo>
                      <a:pt x="16320" y="44738"/>
                    </a:lnTo>
                    <a:lnTo>
                      <a:pt x="9408" y="56353"/>
                    </a:lnTo>
                    <a:lnTo>
                      <a:pt x="4283" y="68861"/>
                    </a:lnTo>
                    <a:lnTo>
                      <a:pt x="1096" y="82127"/>
                    </a:lnTo>
                    <a:lnTo>
                      <a:pt x="0" y="96012"/>
                    </a:lnTo>
                    <a:close/>
                  </a:path>
                </a:pathLst>
              </a:custGeom>
              <a:solidFill>
                <a:srgbClr val="A6D42D"/>
              </a:solidFill>
            </p:spPr>
            <p:txBody>
              <a:bodyPr wrap="square" lIns="0" tIns="0" rIns="0" bIns="0" rtlCol="0">
                <a:noAutofit/>
              </a:bodyPr>
              <a:lstStyle/>
              <a:p>
                <a:endParaRPr/>
              </a:p>
            </p:txBody>
          </p:sp>
          <p:sp>
            <p:nvSpPr>
              <p:cNvPr id="101" name="object 69">
                <a:extLst>
                  <a:ext uri="{FF2B5EF4-FFF2-40B4-BE49-F238E27FC236}">
                    <a16:creationId xmlns:a16="http://schemas.microsoft.com/office/drawing/2014/main" id="{3BABF1B4-0100-44A4-9053-DF130E38EBCE}"/>
                  </a:ext>
                </a:extLst>
              </p:cNvPr>
              <p:cNvSpPr/>
              <p:nvPr/>
            </p:nvSpPr>
            <p:spPr>
              <a:xfrm>
                <a:off x="4421124" y="5287736"/>
                <a:ext cx="211836" cy="192024"/>
              </a:xfrm>
              <a:custGeom>
                <a:avLst/>
                <a:gdLst/>
                <a:ahLst/>
                <a:cxnLst/>
                <a:rect l="l" t="t" r="r" b="b"/>
                <a:pathLst>
                  <a:path w="211836" h="192024">
                    <a:moveTo>
                      <a:pt x="0" y="96012"/>
                    </a:moveTo>
                    <a:lnTo>
                      <a:pt x="1096" y="82127"/>
                    </a:lnTo>
                    <a:lnTo>
                      <a:pt x="4283" y="68861"/>
                    </a:lnTo>
                    <a:lnTo>
                      <a:pt x="9408" y="56353"/>
                    </a:lnTo>
                    <a:lnTo>
                      <a:pt x="16320" y="44738"/>
                    </a:lnTo>
                    <a:lnTo>
                      <a:pt x="24867" y="34157"/>
                    </a:lnTo>
                    <a:lnTo>
                      <a:pt x="34895" y="24745"/>
                    </a:lnTo>
                    <a:lnTo>
                      <a:pt x="46252" y="16642"/>
                    </a:lnTo>
                    <a:lnTo>
                      <a:pt x="58787" y="9984"/>
                    </a:lnTo>
                    <a:lnTo>
                      <a:pt x="72347" y="4911"/>
                    </a:lnTo>
                    <a:lnTo>
                      <a:pt x="86780" y="1559"/>
                    </a:lnTo>
                    <a:lnTo>
                      <a:pt x="101933" y="66"/>
                    </a:lnTo>
                    <a:lnTo>
                      <a:pt x="105917" y="0"/>
                    </a:lnTo>
                    <a:lnTo>
                      <a:pt x="121231" y="993"/>
                    </a:lnTo>
                    <a:lnTo>
                      <a:pt x="135863" y="3881"/>
                    </a:lnTo>
                    <a:lnTo>
                      <a:pt x="149661" y="8526"/>
                    </a:lnTo>
                    <a:lnTo>
                      <a:pt x="162474" y="14790"/>
                    </a:lnTo>
                    <a:lnTo>
                      <a:pt x="174148" y="22536"/>
                    </a:lnTo>
                    <a:lnTo>
                      <a:pt x="184531" y="31625"/>
                    </a:lnTo>
                    <a:lnTo>
                      <a:pt x="193472" y="41920"/>
                    </a:lnTo>
                    <a:lnTo>
                      <a:pt x="200818" y="53282"/>
                    </a:lnTo>
                    <a:lnTo>
                      <a:pt x="206416" y="65575"/>
                    </a:lnTo>
                    <a:lnTo>
                      <a:pt x="210115" y="78660"/>
                    </a:lnTo>
                    <a:lnTo>
                      <a:pt x="211762" y="92398"/>
                    </a:lnTo>
                    <a:lnTo>
                      <a:pt x="211836" y="96012"/>
                    </a:lnTo>
                    <a:lnTo>
                      <a:pt x="210739" y="109896"/>
                    </a:lnTo>
                    <a:lnTo>
                      <a:pt x="207552" y="123162"/>
                    </a:lnTo>
                    <a:lnTo>
                      <a:pt x="202427" y="135670"/>
                    </a:lnTo>
                    <a:lnTo>
                      <a:pt x="195515" y="147285"/>
                    </a:lnTo>
                    <a:lnTo>
                      <a:pt x="186968" y="157866"/>
                    </a:lnTo>
                    <a:lnTo>
                      <a:pt x="176940" y="167278"/>
                    </a:lnTo>
                    <a:lnTo>
                      <a:pt x="165583" y="175381"/>
                    </a:lnTo>
                    <a:lnTo>
                      <a:pt x="153048" y="182039"/>
                    </a:lnTo>
                    <a:lnTo>
                      <a:pt x="139488" y="187112"/>
                    </a:lnTo>
                    <a:lnTo>
                      <a:pt x="125055" y="190464"/>
                    </a:lnTo>
                    <a:lnTo>
                      <a:pt x="109902" y="191957"/>
                    </a:lnTo>
                    <a:lnTo>
                      <a:pt x="105917" y="192024"/>
                    </a:lnTo>
                    <a:lnTo>
                      <a:pt x="90604" y="191030"/>
                    </a:lnTo>
                    <a:lnTo>
                      <a:pt x="75972" y="188142"/>
                    </a:lnTo>
                    <a:lnTo>
                      <a:pt x="62174" y="183497"/>
                    </a:lnTo>
                    <a:lnTo>
                      <a:pt x="49361" y="177233"/>
                    </a:lnTo>
                    <a:lnTo>
                      <a:pt x="37687" y="169487"/>
                    </a:lnTo>
                    <a:lnTo>
                      <a:pt x="27304" y="160398"/>
                    </a:lnTo>
                    <a:lnTo>
                      <a:pt x="18363" y="150103"/>
                    </a:lnTo>
                    <a:lnTo>
                      <a:pt x="11017" y="138741"/>
                    </a:lnTo>
                    <a:lnTo>
                      <a:pt x="5419" y="126448"/>
                    </a:lnTo>
                    <a:lnTo>
                      <a:pt x="1720" y="113363"/>
                    </a:lnTo>
                    <a:lnTo>
                      <a:pt x="73" y="99625"/>
                    </a:lnTo>
                    <a:lnTo>
                      <a:pt x="0" y="96012"/>
                    </a:lnTo>
                    <a:close/>
                  </a:path>
                </a:pathLst>
              </a:custGeom>
              <a:ln w="9143">
                <a:solidFill>
                  <a:srgbClr val="A6D42D"/>
                </a:solidFill>
              </a:ln>
            </p:spPr>
            <p:txBody>
              <a:bodyPr wrap="square" lIns="0" tIns="0" rIns="0" bIns="0" rtlCol="0">
                <a:noAutofit/>
              </a:bodyPr>
              <a:lstStyle/>
              <a:p>
                <a:endParaRPr/>
              </a:p>
            </p:txBody>
          </p:sp>
          <p:sp>
            <p:nvSpPr>
              <p:cNvPr id="102" name="object 70">
                <a:extLst>
                  <a:ext uri="{FF2B5EF4-FFF2-40B4-BE49-F238E27FC236}">
                    <a16:creationId xmlns:a16="http://schemas.microsoft.com/office/drawing/2014/main" id="{372AD792-F0DD-49CD-9B19-5446A60A424B}"/>
                  </a:ext>
                </a:extLst>
              </p:cNvPr>
              <p:cNvSpPr/>
              <p:nvPr/>
            </p:nvSpPr>
            <p:spPr>
              <a:xfrm>
                <a:off x="4600956" y="5068280"/>
                <a:ext cx="83820" cy="76200"/>
              </a:xfrm>
              <a:custGeom>
                <a:avLst/>
                <a:gdLst/>
                <a:ahLst/>
                <a:cxnLst/>
                <a:rect l="l" t="t" r="r" b="b"/>
                <a:pathLst>
                  <a:path w="83820" h="76200">
                    <a:moveTo>
                      <a:pt x="0" y="38099"/>
                    </a:moveTo>
                    <a:lnTo>
                      <a:pt x="583" y="44477"/>
                    </a:lnTo>
                    <a:lnTo>
                      <a:pt x="5533" y="57041"/>
                    </a:lnTo>
                    <a:lnTo>
                      <a:pt x="14724" y="67100"/>
                    </a:lnTo>
                    <a:lnTo>
                      <a:pt x="27176" y="73779"/>
                    </a:lnTo>
                    <a:lnTo>
                      <a:pt x="41910" y="76199"/>
                    </a:lnTo>
                    <a:lnTo>
                      <a:pt x="48905" y="75671"/>
                    </a:lnTo>
                    <a:lnTo>
                      <a:pt x="62711" y="71184"/>
                    </a:lnTo>
                    <a:lnTo>
                      <a:pt x="73785" y="62842"/>
                    </a:lnTo>
                    <a:lnTo>
                      <a:pt x="81148" y="51522"/>
                    </a:lnTo>
                    <a:lnTo>
                      <a:pt x="83820" y="38099"/>
                    </a:lnTo>
                    <a:lnTo>
                      <a:pt x="83236" y="31722"/>
                    </a:lnTo>
                    <a:lnTo>
                      <a:pt x="78286" y="19158"/>
                    </a:lnTo>
                    <a:lnTo>
                      <a:pt x="69095" y="9099"/>
                    </a:lnTo>
                    <a:lnTo>
                      <a:pt x="56643" y="2420"/>
                    </a:lnTo>
                    <a:lnTo>
                      <a:pt x="41910" y="0"/>
                    </a:lnTo>
                    <a:lnTo>
                      <a:pt x="34914" y="528"/>
                    </a:lnTo>
                    <a:lnTo>
                      <a:pt x="21108" y="5015"/>
                    </a:lnTo>
                    <a:lnTo>
                      <a:pt x="10034" y="13357"/>
                    </a:lnTo>
                    <a:lnTo>
                      <a:pt x="2671" y="24677"/>
                    </a:lnTo>
                    <a:lnTo>
                      <a:pt x="0" y="38099"/>
                    </a:lnTo>
                    <a:close/>
                  </a:path>
                </a:pathLst>
              </a:custGeom>
              <a:solidFill>
                <a:srgbClr val="A6D42D"/>
              </a:solidFill>
            </p:spPr>
            <p:txBody>
              <a:bodyPr wrap="square" lIns="0" tIns="0" rIns="0" bIns="0" rtlCol="0">
                <a:noAutofit/>
              </a:bodyPr>
              <a:lstStyle/>
              <a:p>
                <a:endParaRPr/>
              </a:p>
            </p:txBody>
          </p:sp>
          <p:sp>
            <p:nvSpPr>
              <p:cNvPr id="103" name="object 71">
                <a:extLst>
                  <a:ext uri="{FF2B5EF4-FFF2-40B4-BE49-F238E27FC236}">
                    <a16:creationId xmlns:a16="http://schemas.microsoft.com/office/drawing/2014/main" id="{2376935D-BBB6-4730-B6CF-A61784572EE5}"/>
                  </a:ext>
                </a:extLst>
              </p:cNvPr>
              <p:cNvSpPr/>
              <p:nvPr/>
            </p:nvSpPr>
            <p:spPr>
              <a:xfrm>
                <a:off x="4600956" y="5068280"/>
                <a:ext cx="83820" cy="76200"/>
              </a:xfrm>
              <a:custGeom>
                <a:avLst/>
                <a:gdLst/>
                <a:ahLst/>
                <a:cxnLst/>
                <a:rect l="l" t="t" r="r" b="b"/>
                <a:pathLst>
                  <a:path w="83820" h="76200">
                    <a:moveTo>
                      <a:pt x="0" y="38099"/>
                    </a:moveTo>
                    <a:lnTo>
                      <a:pt x="2671" y="24677"/>
                    </a:lnTo>
                    <a:lnTo>
                      <a:pt x="10034" y="13357"/>
                    </a:lnTo>
                    <a:lnTo>
                      <a:pt x="21108" y="5015"/>
                    </a:lnTo>
                    <a:lnTo>
                      <a:pt x="34914" y="528"/>
                    </a:lnTo>
                    <a:lnTo>
                      <a:pt x="41910" y="0"/>
                    </a:lnTo>
                    <a:lnTo>
                      <a:pt x="56643" y="2420"/>
                    </a:lnTo>
                    <a:lnTo>
                      <a:pt x="69095" y="9099"/>
                    </a:lnTo>
                    <a:lnTo>
                      <a:pt x="78286" y="19158"/>
                    </a:lnTo>
                    <a:lnTo>
                      <a:pt x="83236" y="31722"/>
                    </a:lnTo>
                    <a:lnTo>
                      <a:pt x="83820" y="38099"/>
                    </a:lnTo>
                    <a:lnTo>
                      <a:pt x="81148" y="51522"/>
                    </a:lnTo>
                    <a:lnTo>
                      <a:pt x="73785" y="62842"/>
                    </a:lnTo>
                    <a:lnTo>
                      <a:pt x="62711" y="71184"/>
                    </a:lnTo>
                    <a:lnTo>
                      <a:pt x="48905" y="75671"/>
                    </a:lnTo>
                    <a:lnTo>
                      <a:pt x="41910" y="76199"/>
                    </a:lnTo>
                    <a:lnTo>
                      <a:pt x="27176" y="73779"/>
                    </a:lnTo>
                    <a:lnTo>
                      <a:pt x="14724" y="67100"/>
                    </a:lnTo>
                    <a:lnTo>
                      <a:pt x="5533" y="57041"/>
                    </a:lnTo>
                    <a:lnTo>
                      <a:pt x="583" y="44477"/>
                    </a:lnTo>
                    <a:lnTo>
                      <a:pt x="0" y="38099"/>
                    </a:lnTo>
                    <a:close/>
                  </a:path>
                </a:pathLst>
              </a:custGeom>
              <a:ln w="9144">
                <a:solidFill>
                  <a:srgbClr val="A6D42D"/>
                </a:solidFill>
              </a:ln>
            </p:spPr>
            <p:txBody>
              <a:bodyPr wrap="square" lIns="0" tIns="0" rIns="0" bIns="0" rtlCol="0">
                <a:noAutofit/>
              </a:bodyPr>
              <a:lstStyle/>
              <a:p>
                <a:endParaRPr/>
              </a:p>
            </p:txBody>
          </p:sp>
          <p:sp>
            <p:nvSpPr>
              <p:cNvPr id="104" name="object 72">
                <a:extLst>
                  <a:ext uri="{FF2B5EF4-FFF2-40B4-BE49-F238E27FC236}">
                    <a16:creationId xmlns:a16="http://schemas.microsoft.com/office/drawing/2014/main" id="{002ADD65-1956-4029-943B-CA02ABAC227A}"/>
                  </a:ext>
                </a:extLst>
              </p:cNvPr>
              <p:cNvSpPr/>
              <p:nvPr/>
            </p:nvSpPr>
            <p:spPr>
              <a:xfrm>
                <a:off x="4620768" y="5037800"/>
                <a:ext cx="73152" cy="65531"/>
              </a:xfrm>
              <a:custGeom>
                <a:avLst/>
                <a:gdLst/>
                <a:ahLst/>
                <a:cxnLst/>
                <a:rect l="l" t="t" r="r" b="b"/>
                <a:pathLst>
                  <a:path w="73152" h="65531">
                    <a:moveTo>
                      <a:pt x="0" y="32765"/>
                    </a:moveTo>
                    <a:lnTo>
                      <a:pt x="2327" y="44265"/>
                    </a:lnTo>
                    <a:lnTo>
                      <a:pt x="10039" y="55289"/>
                    </a:lnTo>
                    <a:lnTo>
                      <a:pt x="21890" y="62773"/>
                    </a:lnTo>
                    <a:lnTo>
                      <a:pt x="36576" y="65531"/>
                    </a:lnTo>
                    <a:lnTo>
                      <a:pt x="49437" y="63440"/>
                    </a:lnTo>
                    <a:lnTo>
                      <a:pt x="61742" y="56518"/>
                    </a:lnTo>
                    <a:lnTo>
                      <a:pt x="70082" y="45897"/>
                    </a:lnTo>
                    <a:lnTo>
                      <a:pt x="73152" y="32765"/>
                    </a:lnTo>
                    <a:lnTo>
                      <a:pt x="70824" y="21266"/>
                    </a:lnTo>
                    <a:lnTo>
                      <a:pt x="63112" y="10242"/>
                    </a:lnTo>
                    <a:lnTo>
                      <a:pt x="51261" y="2758"/>
                    </a:lnTo>
                    <a:lnTo>
                      <a:pt x="36576" y="0"/>
                    </a:lnTo>
                    <a:lnTo>
                      <a:pt x="23714" y="2091"/>
                    </a:lnTo>
                    <a:lnTo>
                      <a:pt x="11409" y="9013"/>
                    </a:lnTo>
                    <a:lnTo>
                      <a:pt x="3069" y="19634"/>
                    </a:lnTo>
                    <a:lnTo>
                      <a:pt x="0" y="32765"/>
                    </a:lnTo>
                    <a:close/>
                  </a:path>
                </a:pathLst>
              </a:custGeom>
              <a:solidFill>
                <a:srgbClr val="A6D42D"/>
              </a:solidFill>
            </p:spPr>
            <p:txBody>
              <a:bodyPr wrap="square" lIns="0" tIns="0" rIns="0" bIns="0" rtlCol="0">
                <a:noAutofit/>
              </a:bodyPr>
              <a:lstStyle/>
              <a:p>
                <a:endParaRPr/>
              </a:p>
            </p:txBody>
          </p:sp>
          <p:sp>
            <p:nvSpPr>
              <p:cNvPr id="105" name="object 73">
                <a:extLst>
                  <a:ext uri="{FF2B5EF4-FFF2-40B4-BE49-F238E27FC236}">
                    <a16:creationId xmlns:a16="http://schemas.microsoft.com/office/drawing/2014/main" id="{CA2493F4-882A-4BFD-814C-535438D388C7}"/>
                  </a:ext>
                </a:extLst>
              </p:cNvPr>
              <p:cNvSpPr/>
              <p:nvPr/>
            </p:nvSpPr>
            <p:spPr>
              <a:xfrm>
                <a:off x="4620768" y="5037800"/>
                <a:ext cx="73152" cy="65531"/>
              </a:xfrm>
              <a:custGeom>
                <a:avLst/>
                <a:gdLst/>
                <a:ahLst/>
                <a:cxnLst/>
                <a:rect l="l" t="t" r="r" b="b"/>
                <a:pathLst>
                  <a:path w="73152" h="65531">
                    <a:moveTo>
                      <a:pt x="0" y="32765"/>
                    </a:moveTo>
                    <a:lnTo>
                      <a:pt x="3069" y="19634"/>
                    </a:lnTo>
                    <a:lnTo>
                      <a:pt x="11409" y="9013"/>
                    </a:lnTo>
                    <a:lnTo>
                      <a:pt x="23714" y="2091"/>
                    </a:lnTo>
                    <a:lnTo>
                      <a:pt x="36576" y="0"/>
                    </a:lnTo>
                    <a:lnTo>
                      <a:pt x="51261" y="2758"/>
                    </a:lnTo>
                    <a:lnTo>
                      <a:pt x="63112" y="10242"/>
                    </a:lnTo>
                    <a:lnTo>
                      <a:pt x="70824" y="21266"/>
                    </a:lnTo>
                    <a:lnTo>
                      <a:pt x="73152" y="32765"/>
                    </a:lnTo>
                    <a:lnTo>
                      <a:pt x="70082" y="45897"/>
                    </a:lnTo>
                    <a:lnTo>
                      <a:pt x="61742" y="56518"/>
                    </a:lnTo>
                    <a:lnTo>
                      <a:pt x="49437" y="63440"/>
                    </a:lnTo>
                    <a:lnTo>
                      <a:pt x="36576" y="65531"/>
                    </a:lnTo>
                    <a:lnTo>
                      <a:pt x="21890" y="62773"/>
                    </a:lnTo>
                    <a:lnTo>
                      <a:pt x="10039" y="55289"/>
                    </a:lnTo>
                    <a:lnTo>
                      <a:pt x="2327" y="44265"/>
                    </a:lnTo>
                    <a:lnTo>
                      <a:pt x="0" y="32765"/>
                    </a:lnTo>
                    <a:close/>
                  </a:path>
                </a:pathLst>
              </a:custGeom>
              <a:ln w="9144">
                <a:solidFill>
                  <a:srgbClr val="A6D42D"/>
                </a:solidFill>
              </a:ln>
            </p:spPr>
            <p:txBody>
              <a:bodyPr wrap="square" lIns="0" tIns="0" rIns="0" bIns="0" rtlCol="0">
                <a:noAutofit/>
              </a:bodyPr>
              <a:lstStyle/>
              <a:p>
                <a:endParaRPr/>
              </a:p>
            </p:txBody>
          </p:sp>
          <p:sp>
            <p:nvSpPr>
              <p:cNvPr id="106" name="object 74">
                <a:extLst>
                  <a:ext uri="{FF2B5EF4-FFF2-40B4-BE49-F238E27FC236}">
                    <a16:creationId xmlns:a16="http://schemas.microsoft.com/office/drawing/2014/main" id="{22D127AE-3039-4EE4-A915-7D946BDEF758}"/>
                  </a:ext>
                </a:extLst>
              </p:cNvPr>
              <p:cNvSpPr/>
              <p:nvPr/>
            </p:nvSpPr>
            <p:spPr>
              <a:xfrm>
                <a:off x="4640580" y="5074376"/>
                <a:ext cx="85344" cy="76200"/>
              </a:xfrm>
              <a:custGeom>
                <a:avLst/>
                <a:gdLst/>
                <a:ahLst/>
                <a:cxnLst/>
                <a:rect l="l" t="t" r="r" b="b"/>
                <a:pathLst>
                  <a:path w="85344" h="76200">
                    <a:moveTo>
                      <a:pt x="0" y="38099"/>
                    </a:moveTo>
                    <a:lnTo>
                      <a:pt x="696" y="45011"/>
                    </a:lnTo>
                    <a:lnTo>
                      <a:pt x="5835" y="57380"/>
                    </a:lnTo>
                    <a:lnTo>
                      <a:pt x="15178" y="67268"/>
                    </a:lnTo>
                    <a:lnTo>
                      <a:pt x="27773" y="73825"/>
                    </a:lnTo>
                    <a:lnTo>
                      <a:pt x="42672" y="76199"/>
                    </a:lnTo>
                    <a:lnTo>
                      <a:pt x="50415" y="75578"/>
                    </a:lnTo>
                    <a:lnTo>
                      <a:pt x="64270" y="70987"/>
                    </a:lnTo>
                    <a:lnTo>
                      <a:pt x="75344" y="62644"/>
                    </a:lnTo>
                    <a:lnTo>
                      <a:pt x="82685" y="51398"/>
                    </a:lnTo>
                    <a:lnTo>
                      <a:pt x="85344" y="38099"/>
                    </a:lnTo>
                    <a:lnTo>
                      <a:pt x="84647" y="31188"/>
                    </a:lnTo>
                    <a:lnTo>
                      <a:pt x="79508" y="18819"/>
                    </a:lnTo>
                    <a:lnTo>
                      <a:pt x="70165" y="8931"/>
                    </a:lnTo>
                    <a:lnTo>
                      <a:pt x="57570" y="2374"/>
                    </a:lnTo>
                    <a:lnTo>
                      <a:pt x="42672" y="0"/>
                    </a:lnTo>
                    <a:lnTo>
                      <a:pt x="34928" y="621"/>
                    </a:lnTo>
                    <a:lnTo>
                      <a:pt x="21073" y="5212"/>
                    </a:lnTo>
                    <a:lnTo>
                      <a:pt x="9999" y="13555"/>
                    </a:lnTo>
                    <a:lnTo>
                      <a:pt x="2658" y="24801"/>
                    </a:lnTo>
                    <a:lnTo>
                      <a:pt x="0" y="38099"/>
                    </a:lnTo>
                    <a:close/>
                  </a:path>
                </a:pathLst>
              </a:custGeom>
              <a:solidFill>
                <a:srgbClr val="A6D42D"/>
              </a:solidFill>
            </p:spPr>
            <p:txBody>
              <a:bodyPr wrap="square" lIns="0" tIns="0" rIns="0" bIns="0" rtlCol="0">
                <a:noAutofit/>
              </a:bodyPr>
              <a:lstStyle/>
              <a:p>
                <a:endParaRPr/>
              </a:p>
            </p:txBody>
          </p:sp>
          <p:sp>
            <p:nvSpPr>
              <p:cNvPr id="107" name="object 75">
                <a:extLst>
                  <a:ext uri="{FF2B5EF4-FFF2-40B4-BE49-F238E27FC236}">
                    <a16:creationId xmlns:a16="http://schemas.microsoft.com/office/drawing/2014/main" id="{93051101-FCDF-4095-BEC1-3672D6E2A48C}"/>
                  </a:ext>
                </a:extLst>
              </p:cNvPr>
              <p:cNvSpPr/>
              <p:nvPr/>
            </p:nvSpPr>
            <p:spPr>
              <a:xfrm>
                <a:off x="4640580" y="5074376"/>
                <a:ext cx="85344" cy="76200"/>
              </a:xfrm>
              <a:custGeom>
                <a:avLst/>
                <a:gdLst/>
                <a:ahLst/>
                <a:cxnLst/>
                <a:rect l="l" t="t" r="r" b="b"/>
                <a:pathLst>
                  <a:path w="85344" h="76200">
                    <a:moveTo>
                      <a:pt x="0" y="38099"/>
                    </a:moveTo>
                    <a:lnTo>
                      <a:pt x="2658" y="24801"/>
                    </a:lnTo>
                    <a:lnTo>
                      <a:pt x="9999" y="13555"/>
                    </a:lnTo>
                    <a:lnTo>
                      <a:pt x="21073" y="5212"/>
                    </a:lnTo>
                    <a:lnTo>
                      <a:pt x="34928" y="621"/>
                    </a:lnTo>
                    <a:lnTo>
                      <a:pt x="42672" y="0"/>
                    </a:lnTo>
                    <a:lnTo>
                      <a:pt x="57570" y="2374"/>
                    </a:lnTo>
                    <a:lnTo>
                      <a:pt x="70165" y="8931"/>
                    </a:lnTo>
                    <a:lnTo>
                      <a:pt x="79508" y="18819"/>
                    </a:lnTo>
                    <a:lnTo>
                      <a:pt x="84647" y="31188"/>
                    </a:lnTo>
                    <a:lnTo>
                      <a:pt x="85344" y="38099"/>
                    </a:lnTo>
                    <a:lnTo>
                      <a:pt x="82685" y="51398"/>
                    </a:lnTo>
                    <a:lnTo>
                      <a:pt x="75344" y="62644"/>
                    </a:lnTo>
                    <a:lnTo>
                      <a:pt x="64270" y="70987"/>
                    </a:lnTo>
                    <a:lnTo>
                      <a:pt x="50415" y="75578"/>
                    </a:lnTo>
                    <a:lnTo>
                      <a:pt x="42672" y="76199"/>
                    </a:lnTo>
                    <a:lnTo>
                      <a:pt x="27773" y="73825"/>
                    </a:lnTo>
                    <a:lnTo>
                      <a:pt x="15178" y="67268"/>
                    </a:lnTo>
                    <a:lnTo>
                      <a:pt x="5835" y="57380"/>
                    </a:lnTo>
                    <a:lnTo>
                      <a:pt x="696" y="45011"/>
                    </a:lnTo>
                    <a:lnTo>
                      <a:pt x="0" y="38099"/>
                    </a:lnTo>
                    <a:close/>
                  </a:path>
                </a:pathLst>
              </a:custGeom>
              <a:ln w="9144">
                <a:solidFill>
                  <a:srgbClr val="A6D42D"/>
                </a:solidFill>
              </a:ln>
            </p:spPr>
            <p:txBody>
              <a:bodyPr wrap="square" lIns="0" tIns="0" rIns="0" bIns="0" rtlCol="0">
                <a:noAutofit/>
              </a:bodyPr>
              <a:lstStyle/>
              <a:p>
                <a:endParaRPr/>
              </a:p>
            </p:txBody>
          </p:sp>
          <p:sp>
            <p:nvSpPr>
              <p:cNvPr id="108" name="object 76">
                <a:extLst>
                  <a:ext uri="{FF2B5EF4-FFF2-40B4-BE49-F238E27FC236}">
                    <a16:creationId xmlns:a16="http://schemas.microsoft.com/office/drawing/2014/main" id="{F4DC0FD0-1CEC-4774-A6C3-4AB063D73FF6}"/>
                  </a:ext>
                </a:extLst>
              </p:cNvPr>
              <p:cNvSpPr/>
              <p:nvPr/>
            </p:nvSpPr>
            <p:spPr>
              <a:xfrm>
                <a:off x="4643628" y="5004272"/>
                <a:ext cx="73151" cy="67056"/>
              </a:xfrm>
              <a:custGeom>
                <a:avLst/>
                <a:gdLst/>
                <a:ahLst/>
                <a:cxnLst/>
                <a:rect l="l" t="t" r="r" b="b"/>
                <a:pathLst>
                  <a:path w="73151" h="67056">
                    <a:moveTo>
                      <a:pt x="0" y="33528"/>
                    </a:moveTo>
                    <a:lnTo>
                      <a:pt x="2491" y="45722"/>
                    </a:lnTo>
                    <a:lnTo>
                      <a:pt x="10246" y="56807"/>
                    </a:lnTo>
                    <a:lnTo>
                      <a:pt x="22030" y="64302"/>
                    </a:lnTo>
                    <a:lnTo>
                      <a:pt x="36575" y="67056"/>
                    </a:lnTo>
                    <a:lnTo>
                      <a:pt x="49865" y="64776"/>
                    </a:lnTo>
                    <a:lnTo>
                      <a:pt x="61958" y="57674"/>
                    </a:lnTo>
                    <a:lnTo>
                      <a:pt x="70142" y="46875"/>
                    </a:lnTo>
                    <a:lnTo>
                      <a:pt x="73151" y="33528"/>
                    </a:lnTo>
                    <a:lnTo>
                      <a:pt x="70660" y="21333"/>
                    </a:lnTo>
                    <a:lnTo>
                      <a:pt x="62905" y="10248"/>
                    </a:lnTo>
                    <a:lnTo>
                      <a:pt x="51121" y="2753"/>
                    </a:lnTo>
                    <a:lnTo>
                      <a:pt x="36575" y="0"/>
                    </a:lnTo>
                    <a:lnTo>
                      <a:pt x="23286" y="2279"/>
                    </a:lnTo>
                    <a:lnTo>
                      <a:pt x="11193" y="9381"/>
                    </a:lnTo>
                    <a:lnTo>
                      <a:pt x="3009" y="20180"/>
                    </a:lnTo>
                    <a:lnTo>
                      <a:pt x="0" y="33528"/>
                    </a:lnTo>
                    <a:close/>
                  </a:path>
                </a:pathLst>
              </a:custGeom>
              <a:solidFill>
                <a:srgbClr val="A6D42D"/>
              </a:solidFill>
            </p:spPr>
            <p:txBody>
              <a:bodyPr wrap="square" lIns="0" tIns="0" rIns="0" bIns="0" rtlCol="0">
                <a:noAutofit/>
              </a:bodyPr>
              <a:lstStyle/>
              <a:p>
                <a:endParaRPr/>
              </a:p>
            </p:txBody>
          </p:sp>
          <p:sp>
            <p:nvSpPr>
              <p:cNvPr id="109" name="object 77">
                <a:extLst>
                  <a:ext uri="{FF2B5EF4-FFF2-40B4-BE49-F238E27FC236}">
                    <a16:creationId xmlns:a16="http://schemas.microsoft.com/office/drawing/2014/main" id="{6A25D4FB-09A2-4F51-B68C-A0317C801263}"/>
                  </a:ext>
                </a:extLst>
              </p:cNvPr>
              <p:cNvSpPr/>
              <p:nvPr/>
            </p:nvSpPr>
            <p:spPr>
              <a:xfrm>
                <a:off x="4643628" y="5004272"/>
                <a:ext cx="73151" cy="67056"/>
              </a:xfrm>
              <a:custGeom>
                <a:avLst/>
                <a:gdLst/>
                <a:ahLst/>
                <a:cxnLst/>
                <a:rect l="l" t="t" r="r" b="b"/>
                <a:pathLst>
                  <a:path w="73151" h="67056">
                    <a:moveTo>
                      <a:pt x="0" y="33528"/>
                    </a:moveTo>
                    <a:lnTo>
                      <a:pt x="3009" y="20180"/>
                    </a:lnTo>
                    <a:lnTo>
                      <a:pt x="11193" y="9381"/>
                    </a:lnTo>
                    <a:lnTo>
                      <a:pt x="23286" y="2279"/>
                    </a:lnTo>
                    <a:lnTo>
                      <a:pt x="36575" y="0"/>
                    </a:lnTo>
                    <a:lnTo>
                      <a:pt x="51121" y="2753"/>
                    </a:lnTo>
                    <a:lnTo>
                      <a:pt x="62905" y="10248"/>
                    </a:lnTo>
                    <a:lnTo>
                      <a:pt x="70660" y="21333"/>
                    </a:lnTo>
                    <a:lnTo>
                      <a:pt x="73151" y="33528"/>
                    </a:lnTo>
                    <a:lnTo>
                      <a:pt x="70142" y="46875"/>
                    </a:lnTo>
                    <a:lnTo>
                      <a:pt x="61958" y="57674"/>
                    </a:lnTo>
                    <a:lnTo>
                      <a:pt x="49865" y="64776"/>
                    </a:lnTo>
                    <a:lnTo>
                      <a:pt x="36575" y="67056"/>
                    </a:lnTo>
                    <a:lnTo>
                      <a:pt x="22030" y="64302"/>
                    </a:lnTo>
                    <a:lnTo>
                      <a:pt x="10246" y="56807"/>
                    </a:lnTo>
                    <a:lnTo>
                      <a:pt x="2491" y="45722"/>
                    </a:lnTo>
                    <a:lnTo>
                      <a:pt x="0" y="33528"/>
                    </a:lnTo>
                    <a:close/>
                  </a:path>
                </a:pathLst>
              </a:custGeom>
              <a:ln w="9144">
                <a:solidFill>
                  <a:srgbClr val="A6D42D"/>
                </a:solidFill>
              </a:ln>
            </p:spPr>
            <p:txBody>
              <a:bodyPr wrap="square" lIns="0" tIns="0" rIns="0" bIns="0" rtlCol="0">
                <a:noAutofit/>
              </a:bodyPr>
              <a:lstStyle/>
              <a:p>
                <a:endParaRPr/>
              </a:p>
            </p:txBody>
          </p:sp>
          <p:sp>
            <p:nvSpPr>
              <p:cNvPr id="110" name="object 78">
                <a:extLst>
                  <a:ext uri="{FF2B5EF4-FFF2-40B4-BE49-F238E27FC236}">
                    <a16:creationId xmlns:a16="http://schemas.microsoft.com/office/drawing/2014/main" id="{55DF3AE2-9988-46CA-8CCC-C3DFEF9A2AC7}"/>
                  </a:ext>
                </a:extLst>
              </p:cNvPr>
              <p:cNvSpPr/>
              <p:nvPr/>
            </p:nvSpPr>
            <p:spPr>
              <a:xfrm>
                <a:off x="4657344" y="5039324"/>
                <a:ext cx="83819" cy="76200"/>
              </a:xfrm>
              <a:custGeom>
                <a:avLst/>
                <a:gdLst/>
                <a:ahLst/>
                <a:cxnLst/>
                <a:rect l="l" t="t" r="r" b="b"/>
                <a:pathLst>
                  <a:path w="83819" h="76200">
                    <a:moveTo>
                      <a:pt x="0" y="38100"/>
                    </a:moveTo>
                    <a:lnTo>
                      <a:pt x="583" y="44477"/>
                    </a:lnTo>
                    <a:lnTo>
                      <a:pt x="5533" y="57041"/>
                    </a:lnTo>
                    <a:lnTo>
                      <a:pt x="14724" y="67100"/>
                    </a:lnTo>
                    <a:lnTo>
                      <a:pt x="27176" y="73779"/>
                    </a:lnTo>
                    <a:lnTo>
                      <a:pt x="41909" y="76200"/>
                    </a:lnTo>
                    <a:lnTo>
                      <a:pt x="48905" y="75671"/>
                    </a:lnTo>
                    <a:lnTo>
                      <a:pt x="62711" y="71184"/>
                    </a:lnTo>
                    <a:lnTo>
                      <a:pt x="73785" y="62842"/>
                    </a:lnTo>
                    <a:lnTo>
                      <a:pt x="81148" y="51522"/>
                    </a:lnTo>
                    <a:lnTo>
                      <a:pt x="83819" y="38100"/>
                    </a:lnTo>
                    <a:lnTo>
                      <a:pt x="83236" y="31722"/>
                    </a:lnTo>
                    <a:lnTo>
                      <a:pt x="78286" y="19158"/>
                    </a:lnTo>
                    <a:lnTo>
                      <a:pt x="69095" y="9099"/>
                    </a:lnTo>
                    <a:lnTo>
                      <a:pt x="56643" y="2420"/>
                    </a:lnTo>
                    <a:lnTo>
                      <a:pt x="41909" y="0"/>
                    </a:lnTo>
                    <a:lnTo>
                      <a:pt x="34914" y="528"/>
                    </a:lnTo>
                    <a:lnTo>
                      <a:pt x="21108" y="5015"/>
                    </a:lnTo>
                    <a:lnTo>
                      <a:pt x="10034" y="13357"/>
                    </a:lnTo>
                    <a:lnTo>
                      <a:pt x="2671" y="24677"/>
                    </a:lnTo>
                    <a:lnTo>
                      <a:pt x="0" y="38100"/>
                    </a:lnTo>
                    <a:close/>
                  </a:path>
                </a:pathLst>
              </a:custGeom>
              <a:solidFill>
                <a:srgbClr val="A6D42D"/>
              </a:solidFill>
            </p:spPr>
            <p:txBody>
              <a:bodyPr wrap="square" lIns="0" tIns="0" rIns="0" bIns="0" rtlCol="0">
                <a:noAutofit/>
              </a:bodyPr>
              <a:lstStyle/>
              <a:p>
                <a:endParaRPr/>
              </a:p>
            </p:txBody>
          </p:sp>
          <p:sp>
            <p:nvSpPr>
              <p:cNvPr id="111" name="object 79">
                <a:extLst>
                  <a:ext uri="{FF2B5EF4-FFF2-40B4-BE49-F238E27FC236}">
                    <a16:creationId xmlns:a16="http://schemas.microsoft.com/office/drawing/2014/main" id="{483665DC-A236-4C1F-A1FA-DE44D1F74133}"/>
                  </a:ext>
                </a:extLst>
              </p:cNvPr>
              <p:cNvSpPr/>
              <p:nvPr/>
            </p:nvSpPr>
            <p:spPr>
              <a:xfrm>
                <a:off x="4657344" y="5039324"/>
                <a:ext cx="83819" cy="76200"/>
              </a:xfrm>
              <a:custGeom>
                <a:avLst/>
                <a:gdLst/>
                <a:ahLst/>
                <a:cxnLst/>
                <a:rect l="l" t="t" r="r" b="b"/>
                <a:pathLst>
                  <a:path w="83819" h="76200">
                    <a:moveTo>
                      <a:pt x="0" y="38100"/>
                    </a:moveTo>
                    <a:lnTo>
                      <a:pt x="2671" y="24677"/>
                    </a:lnTo>
                    <a:lnTo>
                      <a:pt x="10034" y="13357"/>
                    </a:lnTo>
                    <a:lnTo>
                      <a:pt x="21108" y="5015"/>
                    </a:lnTo>
                    <a:lnTo>
                      <a:pt x="34914" y="528"/>
                    </a:lnTo>
                    <a:lnTo>
                      <a:pt x="41909" y="0"/>
                    </a:lnTo>
                    <a:lnTo>
                      <a:pt x="56643" y="2420"/>
                    </a:lnTo>
                    <a:lnTo>
                      <a:pt x="69095" y="9099"/>
                    </a:lnTo>
                    <a:lnTo>
                      <a:pt x="78286" y="19158"/>
                    </a:lnTo>
                    <a:lnTo>
                      <a:pt x="83236" y="31722"/>
                    </a:lnTo>
                    <a:lnTo>
                      <a:pt x="83819" y="38100"/>
                    </a:lnTo>
                    <a:lnTo>
                      <a:pt x="81148" y="51522"/>
                    </a:lnTo>
                    <a:lnTo>
                      <a:pt x="73785" y="62842"/>
                    </a:lnTo>
                    <a:lnTo>
                      <a:pt x="62711" y="71184"/>
                    </a:lnTo>
                    <a:lnTo>
                      <a:pt x="48905" y="75671"/>
                    </a:lnTo>
                    <a:lnTo>
                      <a:pt x="41909" y="76200"/>
                    </a:lnTo>
                    <a:lnTo>
                      <a:pt x="27176" y="73779"/>
                    </a:lnTo>
                    <a:lnTo>
                      <a:pt x="14724" y="67100"/>
                    </a:lnTo>
                    <a:lnTo>
                      <a:pt x="5533" y="57041"/>
                    </a:lnTo>
                    <a:lnTo>
                      <a:pt x="583" y="44477"/>
                    </a:lnTo>
                    <a:lnTo>
                      <a:pt x="0" y="38100"/>
                    </a:lnTo>
                    <a:close/>
                  </a:path>
                </a:pathLst>
              </a:custGeom>
              <a:ln w="9144">
                <a:solidFill>
                  <a:srgbClr val="A6D42D"/>
                </a:solidFill>
              </a:ln>
            </p:spPr>
            <p:txBody>
              <a:bodyPr wrap="square" lIns="0" tIns="0" rIns="0" bIns="0" rtlCol="0">
                <a:noAutofit/>
              </a:bodyPr>
              <a:lstStyle/>
              <a:p>
                <a:endParaRPr/>
              </a:p>
            </p:txBody>
          </p:sp>
          <p:sp>
            <p:nvSpPr>
              <p:cNvPr id="112" name="object 80">
                <a:extLst>
                  <a:ext uri="{FF2B5EF4-FFF2-40B4-BE49-F238E27FC236}">
                    <a16:creationId xmlns:a16="http://schemas.microsoft.com/office/drawing/2014/main" id="{67428812-20EA-46D5-9034-524E9E1C9D70}"/>
                  </a:ext>
                </a:extLst>
              </p:cNvPr>
              <p:cNvSpPr/>
              <p:nvPr/>
            </p:nvSpPr>
            <p:spPr>
              <a:xfrm>
                <a:off x="4674108" y="5077424"/>
                <a:ext cx="83819" cy="76200"/>
              </a:xfrm>
              <a:custGeom>
                <a:avLst/>
                <a:gdLst/>
                <a:ahLst/>
                <a:cxnLst/>
                <a:rect l="l" t="t" r="r" b="b"/>
                <a:pathLst>
                  <a:path w="83819" h="76200">
                    <a:moveTo>
                      <a:pt x="0" y="38100"/>
                    </a:moveTo>
                    <a:lnTo>
                      <a:pt x="583" y="44477"/>
                    </a:lnTo>
                    <a:lnTo>
                      <a:pt x="5533" y="57041"/>
                    </a:lnTo>
                    <a:lnTo>
                      <a:pt x="14724" y="67100"/>
                    </a:lnTo>
                    <a:lnTo>
                      <a:pt x="27176" y="73779"/>
                    </a:lnTo>
                    <a:lnTo>
                      <a:pt x="41909" y="76200"/>
                    </a:lnTo>
                    <a:lnTo>
                      <a:pt x="48905" y="75671"/>
                    </a:lnTo>
                    <a:lnTo>
                      <a:pt x="62711" y="71184"/>
                    </a:lnTo>
                    <a:lnTo>
                      <a:pt x="73785" y="62842"/>
                    </a:lnTo>
                    <a:lnTo>
                      <a:pt x="81148" y="51522"/>
                    </a:lnTo>
                    <a:lnTo>
                      <a:pt x="83819" y="38100"/>
                    </a:lnTo>
                    <a:lnTo>
                      <a:pt x="83236" y="31722"/>
                    </a:lnTo>
                    <a:lnTo>
                      <a:pt x="78286" y="19158"/>
                    </a:lnTo>
                    <a:lnTo>
                      <a:pt x="69095" y="9099"/>
                    </a:lnTo>
                    <a:lnTo>
                      <a:pt x="56643" y="2420"/>
                    </a:lnTo>
                    <a:lnTo>
                      <a:pt x="41909" y="0"/>
                    </a:lnTo>
                    <a:lnTo>
                      <a:pt x="34914" y="528"/>
                    </a:lnTo>
                    <a:lnTo>
                      <a:pt x="21108" y="5015"/>
                    </a:lnTo>
                    <a:lnTo>
                      <a:pt x="10034" y="13357"/>
                    </a:lnTo>
                    <a:lnTo>
                      <a:pt x="2671" y="24677"/>
                    </a:lnTo>
                    <a:lnTo>
                      <a:pt x="0" y="38100"/>
                    </a:lnTo>
                    <a:close/>
                  </a:path>
                </a:pathLst>
              </a:custGeom>
              <a:solidFill>
                <a:srgbClr val="A6D42D"/>
              </a:solidFill>
            </p:spPr>
            <p:txBody>
              <a:bodyPr wrap="square" lIns="0" tIns="0" rIns="0" bIns="0" rtlCol="0">
                <a:noAutofit/>
              </a:bodyPr>
              <a:lstStyle/>
              <a:p>
                <a:endParaRPr/>
              </a:p>
            </p:txBody>
          </p:sp>
          <p:sp>
            <p:nvSpPr>
              <p:cNvPr id="113" name="object 81">
                <a:extLst>
                  <a:ext uri="{FF2B5EF4-FFF2-40B4-BE49-F238E27FC236}">
                    <a16:creationId xmlns:a16="http://schemas.microsoft.com/office/drawing/2014/main" id="{3A2369D9-62DC-480A-9C0B-6A4E9319656F}"/>
                  </a:ext>
                </a:extLst>
              </p:cNvPr>
              <p:cNvSpPr/>
              <p:nvPr/>
            </p:nvSpPr>
            <p:spPr>
              <a:xfrm>
                <a:off x="4674108" y="5077424"/>
                <a:ext cx="83819" cy="76200"/>
              </a:xfrm>
              <a:custGeom>
                <a:avLst/>
                <a:gdLst/>
                <a:ahLst/>
                <a:cxnLst/>
                <a:rect l="l" t="t" r="r" b="b"/>
                <a:pathLst>
                  <a:path w="83819" h="76200">
                    <a:moveTo>
                      <a:pt x="0" y="38100"/>
                    </a:moveTo>
                    <a:lnTo>
                      <a:pt x="2671" y="24677"/>
                    </a:lnTo>
                    <a:lnTo>
                      <a:pt x="10034" y="13357"/>
                    </a:lnTo>
                    <a:lnTo>
                      <a:pt x="21108" y="5015"/>
                    </a:lnTo>
                    <a:lnTo>
                      <a:pt x="34914" y="528"/>
                    </a:lnTo>
                    <a:lnTo>
                      <a:pt x="41909" y="0"/>
                    </a:lnTo>
                    <a:lnTo>
                      <a:pt x="56643" y="2420"/>
                    </a:lnTo>
                    <a:lnTo>
                      <a:pt x="69095" y="9099"/>
                    </a:lnTo>
                    <a:lnTo>
                      <a:pt x="78286" y="19158"/>
                    </a:lnTo>
                    <a:lnTo>
                      <a:pt x="83236" y="31722"/>
                    </a:lnTo>
                    <a:lnTo>
                      <a:pt x="83819" y="38100"/>
                    </a:lnTo>
                    <a:lnTo>
                      <a:pt x="81148" y="51522"/>
                    </a:lnTo>
                    <a:lnTo>
                      <a:pt x="73785" y="62842"/>
                    </a:lnTo>
                    <a:lnTo>
                      <a:pt x="62711" y="71184"/>
                    </a:lnTo>
                    <a:lnTo>
                      <a:pt x="48905" y="75671"/>
                    </a:lnTo>
                    <a:lnTo>
                      <a:pt x="41909" y="76200"/>
                    </a:lnTo>
                    <a:lnTo>
                      <a:pt x="27176" y="73779"/>
                    </a:lnTo>
                    <a:lnTo>
                      <a:pt x="14724" y="67100"/>
                    </a:lnTo>
                    <a:lnTo>
                      <a:pt x="5533" y="57041"/>
                    </a:lnTo>
                    <a:lnTo>
                      <a:pt x="583" y="44477"/>
                    </a:lnTo>
                    <a:lnTo>
                      <a:pt x="0" y="38100"/>
                    </a:lnTo>
                    <a:close/>
                  </a:path>
                </a:pathLst>
              </a:custGeom>
              <a:ln w="9144">
                <a:solidFill>
                  <a:srgbClr val="A6D42D"/>
                </a:solidFill>
              </a:ln>
            </p:spPr>
            <p:txBody>
              <a:bodyPr wrap="square" lIns="0" tIns="0" rIns="0" bIns="0" rtlCol="0">
                <a:noAutofit/>
              </a:bodyPr>
              <a:lstStyle/>
              <a:p>
                <a:endParaRPr/>
              </a:p>
            </p:txBody>
          </p:sp>
          <p:sp>
            <p:nvSpPr>
              <p:cNvPr id="114" name="object 82">
                <a:extLst>
                  <a:ext uri="{FF2B5EF4-FFF2-40B4-BE49-F238E27FC236}">
                    <a16:creationId xmlns:a16="http://schemas.microsoft.com/office/drawing/2014/main" id="{584C9193-F332-4824-BDC7-E9CE6FFF6CC3}"/>
                  </a:ext>
                </a:extLst>
              </p:cNvPr>
              <p:cNvSpPr/>
              <p:nvPr/>
            </p:nvSpPr>
            <p:spPr>
              <a:xfrm>
                <a:off x="4678680" y="5120096"/>
                <a:ext cx="0" cy="150494"/>
              </a:xfrm>
              <a:custGeom>
                <a:avLst/>
                <a:gdLst/>
                <a:ahLst/>
                <a:cxnLst/>
                <a:rect l="l" t="t" r="r" b="b"/>
                <a:pathLst>
                  <a:path h="150494">
                    <a:moveTo>
                      <a:pt x="0" y="0"/>
                    </a:moveTo>
                    <a:lnTo>
                      <a:pt x="0" y="150494"/>
                    </a:lnTo>
                  </a:path>
                </a:pathLst>
              </a:custGeom>
              <a:ln w="76200">
                <a:solidFill>
                  <a:srgbClr val="A6D42D"/>
                </a:solidFill>
              </a:ln>
            </p:spPr>
            <p:txBody>
              <a:bodyPr wrap="square" lIns="0" tIns="0" rIns="0" bIns="0" rtlCol="0">
                <a:noAutofit/>
              </a:bodyPr>
              <a:lstStyle/>
              <a:p>
                <a:endParaRPr/>
              </a:p>
            </p:txBody>
          </p:sp>
          <p:sp>
            <p:nvSpPr>
              <p:cNvPr id="115" name="object 83">
                <a:extLst>
                  <a:ext uri="{FF2B5EF4-FFF2-40B4-BE49-F238E27FC236}">
                    <a16:creationId xmlns:a16="http://schemas.microsoft.com/office/drawing/2014/main" id="{83EBCE1E-0074-40AD-9639-D06FC4D74143}"/>
                  </a:ext>
                </a:extLst>
              </p:cNvPr>
              <p:cNvSpPr/>
              <p:nvPr/>
            </p:nvSpPr>
            <p:spPr>
              <a:xfrm>
                <a:off x="4572000" y="5231348"/>
                <a:ext cx="211836" cy="192024"/>
              </a:xfrm>
              <a:custGeom>
                <a:avLst/>
                <a:gdLst/>
                <a:ahLst/>
                <a:cxnLst/>
                <a:rect l="l" t="t" r="r" b="b"/>
                <a:pathLst>
                  <a:path w="211836" h="192024">
                    <a:moveTo>
                      <a:pt x="0" y="96012"/>
                    </a:moveTo>
                    <a:lnTo>
                      <a:pt x="1720" y="113363"/>
                    </a:lnTo>
                    <a:lnTo>
                      <a:pt x="5419" y="126448"/>
                    </a:lnTo>
                    <a:lnTo>
                      <a:pt x="11017" y="138741"/>
                    </a:lnTo>
                    <a:lnTo>
                      <a:pt x="18363" y="150103"/>
                    </a:lnTo>
                    <a:lnTo>
                      <a:pt x="27304" y="160398"/>
                    </a:lnTo>
                    <a:lnTo>
                      <a:pt x="37687" y="169487"/>
                    </a:lnTo>
                    <a:lnTo>
                      <a:pt x="49361" y="177233"/>
                    </a:lnTo>
                    <a:lnTo>
                      <a:pt x="62174" y="183497"/>
                    </a:lnTo>
                    <a:lnTo>
                      <a:pt x="75972" y="188142"/>
                    </a:lnTo>
                    <a:lnTo>
                      <a:pt x="90604" y="191030"/>
                    </a:lnTo>
                    <a:lnTo>
                      <a:pt x="105917" y="192024"/>
                    </a:lnTo>
                    <a:lnTo>
                      <a:pt x="109902" y="191957"/>
                    </a:lnTo>
                    <a:lnTo>
                      <a:pt x="125055" y="190464"/>
                    </a:lnTo>
                    <a:lnTo>
                      <a:pt x="139488" y="187112"/>
                    </a:lnTo>
                    <a:lnTo>
                      <a:pt x="153048" y="182039"/>
                    </a:lnTo>
                    <a:lnTo>
                      <a:pt x="165583" y="175381"/>
                    </a:lnTo>
                    <a:lnTo>
                      <a:pt x="176940" y="167278"/>
                    </a:lnTo>
                    <a:lnTo>
                      <a:pt x="186968" y="157866"/>
                    </a:lnTo>
                    <a:lnTo>
                      <a:pt x="195515" y="147285"/>
                    </a:lnTo>
                    <a:lnTo>
                      <a:pt x="202427" y="135670"/>
                    </a:lnTo>
                    <a:lnTo>
                      <a:pt x="207552" y="123162"/>
                    </a:lnTo>
                    <a:lnTo>
                      <a:pt x="210739" y="109896"/>
                    </a:lnTo>
                    <a:lnTo>
                      <a:pt x="211836" y="96012"/>
                    </a:lnTo>
                    <a:lnTo>
                      <a:pt x="211762" y="92398"/>
                    </a:lnTo>
                    <a:lnTo>
                      <a:pt x="210115" y="78660"/>
                    </a:lnTo>
                    <a:lnTo>
                      <a:pt x="206416" y="65575"/>
                    </a:lnTo>
                    <a:lnTo>
                      <a:pt x="200818" y="53282"/>
                    </a:lnTo>
                    <a:lnTo>
                      <a:pt x="193472" y="41920"/>
                    </a:lnTo>
                    <a:lnTo>
                      <a:pt x="184531" y="31625"/>
                    </a:lnTo>
                    <a:lnTo>
                      <a:pt x="174148" y="22536"/>
                    </a:lnTo>
                    <a:lnTo>
                      <a:pt x="162474" y="14790"/>
                    </a:lnTo>
                    <a:lnTo>
                      <a:pt x="149661" y="8526"/>
                    </a:lnTo>
                    <a:lnTo>
                      <a:pt x="135863" y="3881"/>
                    </a:lnTo>
                    <a:lnTo>
                      <a:pt x="121231" y="993"/>
                    </a:lnTo>
                    <a:lnTo>
                      <a:pt x="105917" y="0"/>
                    </a:lnTo>
                    <a:lnTo>
                      <a:pt x="101933" y="66"/>
                    </a:lnTo>
                    <a:lnTo>
                      <a:pt x="86780" y="1559"/>
                    </a:lnTo>
                    <a:lnTo>
                      <a:pt x="72347" y="4911"/>
                    </a:lnTo>
                    <a:lnTo>
                      <a:pt x="58787" y="9984"/>
                    </a:lnTo>
                    <a:lnTo>
                      <a:pt x="46252" y="16642"/>
                    </a:lnTo>
                    <a:lnTo>
                      <a:pt x="34895" y="24745"/>
                    </a:lnTo>
                    <a:lnTo>
                      <a:pt x="24867" y="34157"/>
                    </a:lnTo>
                    <a:lnTo>
                      <a:pt x="16320" y="44738"/>
                    </a:lnTo>
                    <a:lnTo>
                      <a:pt x="9408" y="56353"/>
                    </a:lnTo>
                    <a:lnTo>
                      <a:pt x="4283" y="68861"/>
                    </a:lnTo>
                    <a:lnTo>
                      <a:pt x="1096" y="82127"/>
                    </a:lnTo>
                    <a:lnTo>
                      <a:pt x="0" y="96012"/>
                    </a:lnTo>
                    <a:close/>
                  </a:path>
                </a:pathLst>
              </a:custGeom>
              <a:solidFill>
                <a:srgbClr val="A6D42D"/>
              </a:solidFill>
            </p:spPr>
            <p:txBody>
              <a:bodyPr wrap="square" lIns="0" tIns="0" rIns="0" bIns="0" rtlCol="0">
                <a:noAutofit/>
              </a:bodyPr>
              <a:lstStyle/>
              <a:p>
                <a:endParaRPr/>
              </a:p>
            </p:txBody>
          </p:sp>
          <p:sp>
            <p:nvSpPr>
              <p:cNvPr id="116" name="object 84">
                <a:extLst>
                  <a:ext uri="{FF2B5EF4-FFF2-40B4-BE49-F238E27FC236}">
                    <a16:creationId xmlns:a16="http://schemas.microsoft.com/office/drawing/2014/main" id="{9F1008C7-0B6E-4472-8A6F-92440FC7E749}"/>
                  </a:ext>
                </a:extLst>
              </p:cNvPr>
              <p:cNvSpPr/>
              <p:nvPr/>
            </p:nvSpPr>
            <p:spPr>
              <a:xfrm>
                <a:off x="4572000" y="5231348"/>
                <a:ext cx="211836" cy="192024"/>
              </a:xfrm>
              <a:custGeom>
                <a:avLst/>
                <a:gdLst/>
                <a:ahLst/>
                <a:cxnLst/>
                <a:rect l="l" t="t" r="r" b="b"/>
                <a:pathLst>
                  <a:path w="211836" h="192024">
                    <a:moveTo>
                      <a:pt x="0" y="96012"/>
                    </a:moveTo>
                    <a:lnTo>
                      <a:pt x="1096" y="82127"/>
                    </a:lnTo>
                    <a:lnTo>
                      <a:pt x="4283" y="68861"/>
                    </a:lnTo>
                    <a:lnTo>
                      <a:pt x="9408" y="56353"/>
                    </a:lnTo>
                    <a:lnTo>
                      <a:pt x="16320" y="44738"/>
                    </a:lnTo>
                    <a:lnTo>
                      <a:pt x="24867" y="34157"/>
                    </a:lnTo>
                    <a:lnTo>
                      <a:pt x="34895" y="24745"/>
                    </a:lnTo>
                    <a:lnTo>
                      <a:pt x="46252" y="16642"/>
                    </a:lnTo>
                    <a:lnTo>
                      <a:pt x="58787" y="9984"/>
                    </a:lnTo>
                    <a:lnTo>
                      <a:pt x="72347" y="4911"/>
                    </a:lnTo>
                    <a:lnTo>
                      <a:pt x="86780" y="1559"/>
                    </a:lnTo>
                    <a:lnTo>
                      <a:pt x="101933" y="66"/>
                    </a:lnTo>
                    <a:lnTo>
                      <a:pt x="105917" y="0"/>
                    </a:lnTo>
                    <a:lnTo>
                      <a:pt x="121231" y="993"/>
                    </a:lnTo>
                    <a:lnTo>
                      <a:pt x="135863" y="3881"/>
                    </a:lnTo>
                    <a:lnTo>
                      <a:pt x="149661" y="8526"/>
                    </a:lnTo>
                    <a:lnTo>
                      <a:pt x="162474" y="14790"/>
                    </a:lnTo>
                    <a:lnTo>
                      <a:pt x="174148" y="22536"/>
                    </a:lnTo>
                    <a:lnTo>
                      <a:pt x="184531" y="31625"/>
                    </a:lnTo>
                    <a:lnTo>
                      <a:pt x="193472" y="41920"/>
                    </a:lnTo>
                    <a:lnTo>
                      <a:pt x="200818" y="53282"/>
                    </a:lnTo>
                    <a:lnTo>
                      <a:pt x="206416" y="65575"/>
                    </a:lnTo>
                    <a:lnTo>
                      <a:pt x="210115" y="78660"/>
                    </a:lnTo>
                    <a:lnTo>
                      <a:pt x="211762" y="92398"/>
                    </a:lnTo>
                    <a:lnTo>
                      <a:pt x="211836" y="96012"/>
                    </a:lnTo>
                    <a:lnTo>
                      <a:pt x="210739" y="109896"/>
                    </a:lnTo>
                    <a:lnTo>
                      <a:pt x="207552" y="123162"/>
                    </a:lnTo>
                    <a:lnTo>
                      <a:pt x="202427" y="135670"/>
                    </a:lnTo>
                    <a:lnTo>
                      <a:pt x="195515" y="147285"/>
                    </a:lnTo>
                    <a:lnTo>
                      <a:pt x="186968" y="157866"/>
                    </a:lnTo>
                    <a:lnTo>
                      <a:pt x="176940" y="167278"/>
                    </a:lnTo>
                    <a:lnTo>
                      <a:pt x="165583" y="175381"/>
                    </a:lnTo>
                    <a:lnTo>
                      <a:pt x="153048" y="182039"/>
                    </a:lnTo>
                    <a:lnTo>
                      <a:pt x="139488" y="187112"/>
                    </a:lnTo>
                    <a:lnTo>
                      <a:pt x="125055" y="190464"/>
                    </a:lnTo>
                    <a:lnTo>
                      <a:pt x="109902" y="191957"/>
                    </a:lnTo>
                    <a:lnTo>
                      <a:pt x="105917" y="192024"/>
                    </a:lnTo>
                    <a:lnTo>
                      <a:pt x="90604" y="191030"/>
                    </a:lnTo>
                    <a:lnTo>
                      <a:pt x="75972" y="188142"/>
                    </a:lnTo>
                    <a:lnTo>
                      <a:pt x="62174" y="183497"/>
                    </a:lnTo>
                    <a:lnTo>
                      <a:pt x="49361" y="177233"/>
                    </a:lnTo>
                    <a:lnTo>
                      <a:pt x="37687" y="169487"/>
                    </a:lnTo>
                    <a:lnTo>
                      <a:pt x="27304" y="160398"/>
                    </a:lnTo>
                    <a:lnTo>
                      <a:pt x="18363" y="150103"/>
                    </a:lnTo>
                    <a:lnTo>
                      <a:pt x="11017" y="138741"/>
                    </a:lnTo>
                    <a:lnTo>
                      <a:pt x="5419" y="126448"/>
                    </a:lnTo>
                    <a:lnTo>
                      <a:pt x="1720" y="113363"/>
                    </a:lnTo>
                    <a:lnTo>
                      <a:pt x="73" y="99625"/>
                    </a:lnTo>
                    <a:lnTo>
                      <a:pt x="0" y="96012"/>
                    </a:lnTo>
                    <a:close/>
                  </a:path>
                </a:pathLst>
              </a:custGeom>
              <a:ln w="9143">
                <a:solidFill>
                  <a:srgbClr val="A6D42D"/>
                </a:solidFill>
              </a:ln>
            </p:spPr>
            <p:txBody>
              <a:bodyPr wrap="square" lIns="0" tIns="0" rIns="0" bIns="0" rtlCol="0">
                <a:noAutofit/>
              </a:bodyPr>
              <a:lstStyle/>
              <a:p>
                <a:endParaRPr/>
              </a:p>
            </p:txBody>
          </p:sp>
          <p:sp>
            <p:nvSpPr>
              <p:cNvPr id="117" name="object 85">
                <a:extLst>
                  <a:ext uri="{FF2B5EF4-FFF2-40B4-BE49-F238E27FC236}">
                    <a16:creationId xmlns:a16="http://schemas.microsoft.com/office/drawing/2014/main" id="{B0D681E1-449F-4757-88C6-D7B3DB36C4EF}"/>
                  </a:ext>
                </a:extLst>
              </p:cNvPr>
              <p:cNvSpPr/>
              <p:nvPr/>
            </p:nvSpPr>
            <p:spPr>
              <a:xfrm>
                <a:off x="4759452" y="5261828"/>
                <a:ext cx="211836" cy="190500"/>
              </a:xfrm>
              <a:custGeom>
                <a:avLst/>
                <a:gdLst/>
                <a:ahLst/>
                <a:cxnLst/>
                <a:rect l="l" t="t" r="r" b="b"/>
                <a:pathLst>
                  <a:path w="211836" h="190500">
                    <a:moveTo>
                      <a:pt x="0" y="95249"/>
                    </a:moveTo>
                    <a:lnTo>
                      <a:pt x="1625" y="111963"/>
                    </a:lnTo>
                    <a:lnTo>
                      <a:pt x="5269" y="125004"/>
                    </a:lnTo>
                    <a:lnTo>
                      <a:pt x="10832" y="137264"/>
                    </a:lnTo>
                    <a:lnTo>
                      <a:pt x="18158" y="148603"/>
                    </a:lnTo>
                    <a:lnTo>
                      <a:pt x="27096" y="158883"/>
                    </a:lnTo>
                    <a:lnTo>
                      <a:pt x="37489" y="167963"/>
                    </a:lnTo>
                    <a:lnTo>
                      <a:pt x="49186" y="175704"/>
                    </a:lnTo>
                    <a:lnTo>
                      <a:pt x="62030" y="181968"/>
                    </a:lnTo>
                    <a:lnTo>
                      <a:pt x="75870" y="186615"/>
                    </a:lnTo>
                    <a:lnTo>
                      <a:pt x="90550" y="189505"/>
                    </a:lnTo>
                    <a:lnTo>
                      <a:pt x="105918" y="190499"/>
                    </a:lnTo>
                    <a:lnTo>
                      <a:pt x="109292" y="190452"/>
                    </a:lnTo>
                    <a:lnTo>
                      <a:pt x="124524" y="189036"/>
                    </a:lnTo>
                    <a:lnTo>
                      <a:pt x="139035" y="185754"/>
                    </a:lnTo>
                    <a:lnTo>
                      <a:pt x="152673" y="180746"/>
                    </a:lnTo>
                    <a:lnTo>
                      <a:pt x="165282" y="174150"/>
                    </a:lnTo>
                    <a:lnTo>
                      <a:pt x="176710" y="166107"/>
                    </a:lnTo>
                    <a:lnTo>
                      <a:pt x="186801" y="156756"/>
                    </a:lnTo>
                    <a:lnTo>
                      <a:pt x="195403" y="146235"/>
                    </a:lnTo>
                    <a:lnTo>
                      <a:pt x="202361" y="134685"/>
                    </a:lnTo>
                    <a:lnTo>
                      <a:pt x="207522" y="122245"/>
                    </a:lnTo>
                    <a:lnTo>
                      <a:pt x="210732" y="109053"/>
                    </a:lnTo>
                    <a:lnTo>
                      <a:pt x="211836" y="95249"/>
                    </a:lnTo>
                    <a:lnTo>
                      <a:pt x="211783" y="92219"/>
                    </a:lnTo>
                    <a:lnTo>
                      <a:pt x="210210" y="78536"/>
                    </a:lnTo>
                    <a:lnTo>
                      <a:pt x="206566" y="65495"/>
                    </a:lnTo>
                    <a:lnTo>
                      <a:pt x="201003" y="53235"/>
                    </a:lnTo>
                    <a:lnTo>
                      <a:pt x="193677" y="41896"/>
                    </a:lnTo>
                    <a:lnTo>
                      <a:pt x="184739" y="31616"/>
                    </a:lnTo>
                    <a:lnTo>
                      <a:pt x="174346" y="22536"/>
                    </a:lnTo>
                    <a:lnTo>
                      <a:pt x="162649" y="14795"/>
                    </a:lnTo>
                    <a:lnTo>
                      <a:pt x="149805" y="8531"/>
                    </a:lnTo>
                    <a:lnTo>
                      <a:pt x="135965" y="3884"/>
                    </a:lnTo>
                    <a:lnTo>
                      <a:pt x="121285" y="994"/>
                    </a:lnTo>
                    <a:lnTo>
                      <a:pt x="105918" y="0"/>
                    </a:lnTo>
                    <a:lnTo>
                      <a:pt x="102543" y="47"/>
                    </a:lnTo>
                    <a:lnTo>
                      <a:pt x="87311" y="1463"/>
                    </a:lnTo>
                    <a:lnTo>
                      <a:pt x="72800" y="4745"/>
                    </a:lnTo>
                    <a:lnTo>
                      <a:pt x="59162" y="9753"/>
                    </a:lnTo>
                    <a:lnTo>
                      <a:pt x="46553" y="16349"/>
                    </a:lnTo>
                    <a:lnTo>
                      <a:pt x="35125" y="24392"/>
                    </a:lnTo>
                    <a:lnTo>
                      <a:pt x="25034" y="33743"/>
                    </a:lnTo>
                    <a:lnTo>
                      <a:pt x="16432" y="44264"/>
                    </a:lnTo>
                    <a:lnTo>
                      <a:pt x="9474" y="55814"/>
                    </a:lnTo>
                    <a:lnTo>
                      <a:pt x="4313" y="68254"/>
                    </a:lnTo>
                    <a:lnTo>
                      <a:pt x="1103" y="81446"/>
                    </a:lnTo>
                    <a:lnTo>
                      <a:pt x="0" y="95249"/>
                    </a:lnTo>
                    <a:close/>
                  </a:path>
                </a:pathLst>
              </a:custGeom>
              <a:solidFill>
                <a:srgbClr val="A6D42D"/>
              </a:solidFill>
            </p:spPr>
            <p:txBody>
              <a:bodyPr wrap="square" lIns="0" tIns="0" rIns="0" bIns="0" rtlCol="0">
                <a:noAutofit/>
              </a:bodyPr>
              <a:lstStyle/>
              <a:p>
                <a:endParaRPr/>
              </a:p>
            </p:txBody>
          </p:sp>
          <p:sp>
            <p:nvSpPr>
              <p:cNvPr id="118" name="object 86">
                <a:extLst>
                  <a:ext uri="{FF2B5EF4-FFF2-40B4-BE49-F238E27FC236}">
                    <a16:creationId xmlns:a16="http://schemas.microsoft.com/office/drawing/2014/main" id="{10A5786A-B2CB-4911-AB19-7070671F00CA}"/>
                  </a:ext>
                </a:extLst>
              </p:cNvPr>
              <p:cNvSpPr/>
              <p:nvPr/>
            </p:nvSpPr>
            <p:spPr>
              <a:xfrm>
                <a:off x="4759452" y="5261828"/>
                <a:ext cx="211836" cy="190500"/>
              </a:xfrm>
              <a:custGeom>
                <a:avLst/>
                <a:gdLst/>
                <a:ahLst/>
                <a:cxnLst/>
                <a:rect l="l" t="t" r="r" b="b"/>
                <a:pathLst>
                  <a:path w="211836" h="190500">
                    <a:moveTo>
                      <a:pt x="0" y="95249"/>
                    </a:moveTo>
                    <a:lnTo>
                      <a:pt x="1103" y="81446"/>
                    </a:lnTo>
                    <a:lnTo>
                      <a:pt x="4313" y="68254"/>
                    </a:lnTo>
                    <a:lnTo>
                      <a:pt x="9474" y="55814"/>
                    </a:lnTo>
                    <a:lnTo>
                      <a:pt x="16432" y="44264"/>
                    </a:lnTo>
                    <a:lnTo>
                      <a:pt x="25034" y="33743"/>
                    </a:lnTo>
                    <a:lnTo>
                      <a:pt x="35125" y="24392"/>
                    </a:lnTo>
                    <a:lnTo>
                      <a:pt x="46553" y="16349"/>
                    </a:lnTo>
                    <a:lnTo>
                      <a:pt x="59162" y="9753"/>
                    </a:lnTo>
                    <a:lnTo>
                      <a:pt x="72800" y="4745"/>
                    </a:lnTo>
                    <a:lnTo>
                      <a:pt x="87311" y="1463"/>
                    </a:lnTo>
                    <a:lnTo>
                      <a:pt x="102543" y="47"/>
                    </a:lnTo>
                    <a:lnTo>
                      <a:pt x="105918" y="0"/>
                    </a:lnTo>
                    <a:lnTo>
                      <a:pt x="121285" y="994"/>
                    </a:lnTo>
                    <a:lnTo>
                      <a:pt x="135965" y="3884"/>
                    </a:lnTo>
                    <a:lnTo>
                      <a:pt x="149805" y="8531"/>
                    </a:lnTo>
                    <a:lnTo>
                      <a:pt x="162649" y="14795"/>
                    </a:lnTo>
                    <a:lnTo>
                      <a:pt x="174346" y="22536"/>
                    </a:lnTo>
                    <a:lnTo>
                      <a:pt x="184739" y="31616"/>
                    </a:lnTo>
                    <a:lnTo>
                      <a:pt x="193677" y="41896"/>
                    </a:lnTo>
                    <a:lnTo>
                      <a:pt x="201003" y="53235"/>
                    </a:lnTo>
                    <a:lnTo>
                      <a:pt x="206566" y="65495"/>
                    </a:lnTo>
                    <a:lnTo>
                      <a:pt x="210210" y="78536"/>
                    </a:lnTo>
                    <a:lnTo>
                      <a:pt x="211783" y="92219"/>
                    </a:lnTo>
                    <a:lnTo>
                      <a:pt x="211836" y="95249"/>
                    </a:lnTo>
                    <a:lnTo>
                      <a:pt x="210732" y="109053"/>
                    </a:lnTo>
                    <a:lnTo>
                      <a:pt x="207522" y="122245"/>
                    </a:lnTo>
                    <a:lnTo>
                      <a:pt x="202361" y="134685"/>
                    </a:lnTo>
                    <a:lnTo>
                      <a:pt x="195403" y="146235"/>
                    </a:lnTo>
                    <a:lnTo>
                      <a:pt x="186801" y="156756"/>
                    </a:lnTo>
                    <a:lnTo>
                      <a:pt x="176710" y="166107"/>
                    </a:lnTo>
                    <a:lnTo>
                      <a:pt x="165282" y="174150"/>
                    </a:lnTo>
                    <a:lnTo>
                      <a:pt x="152673" y="180746"/>
                    </a:lnTo>
                    <a:lnTo>
                      <a:pt x="139035" y="185754"/>
                    </a:lnTo>
                    <a:lnTo>
                      <a:pt x="124524" y="189036"/>
                    </a:lnTo>
                    <a:lnTo>
                      <a:pt x="109292" y="190452"/>
                    </a:lnTo>
                    <a:lnTo>
                      <a:pt x="105918" y="190499"/>
                    </a:lnTo>
                    <a:lnTo>
                      <a:pt x="90550" y="189505"/>
                    </a:lnTo>
                    <a:lnTo>
                      <a:pt x="75870" y="186615"/>
                    </a:lnTo>
                    <a:lnTo>
                      <a:pt x="62030" y="181968"/>
                    </a:lnTo>
                    <a:lnTo>
                      <a:pt x="49186" y="175704"/>
                    </a:lnTo>
                    <a:lnTo>
                      <a:pt x="37489" y="167963"/>
                    </a:lnTo>
                    <a:lnTo>
                      <a:pt x="27096" y="158883"/>
                    </a:lnTo>
                    <a:lnTo>
                      <a:pt x="18158" y="148603"/>
                    </a:lnTo>
                    <a:lnTo>
                      <a:pt x="10832" y="137264"/>
                    </a:lnTo>
                    <a:lnTo>
                      <a:pt x="5269" y="125004"/>
                    </a:lnTo>
                    <a:lnTo>
                      <a:pt x="1625" y="111963"/>
                    </a:lnTo>
                    <a:lnTo>
                      <a:pt x="52" y="98280"/>
                    </a:lnTo>
                    <a:lnTo>
                      <a:pt x="0" y="95249"/>
                    </a:lnTo>
                    <a:close/>
                  </a:path>
                </a:pathLst>
              </a:custGeom>
              <a:ln w="9144">
                <a:solidFill>
                  <a:srgbClr val="A6D42D"/>
                </a:solidFill>
              </a:ln>
            </p:spPr>
            <p:txBody>
              <a:bodyPr wrap="square" lIns="0" tIns="0" rIns="0" bIns="0" rtlCol="0">
                <a:noAutofit/>
              </a:bodyPr>
              <a:lstStyle/>
              <a:p>
                <a:endParaRPr/>
              </a:p>
            </p:txBody>
          </p:sp>
          <p:sp>
            <p:nvSpPr>
              <p:cNvPr id="119" name="object 87">
                <a:extLst>
                  <a:ext uri="{FF2B5EF4-FFF2-40B4-BE49-F238E27FC236}">
                    <a16:creationId xmlns:a16="http://schemas.microsoft.com/office/drawing/2014/main" id="{6AEAA054-6D23-4826-9C42-F7E7341BFCB1}"/>
                  </a:ext>
                </a:extLst>
              </p:cNvPr>
              <p:cNvSpPr/>
              <p:nvPr/>
            </p:nvSpPr>
            <p:spPr>
              <a:xfrm>
                <a:off x="4898136" y="5252684"/>
                <a:ext cx="211836" cy="190500"/>
              </a:xfrm>
              <a:custGeom>
                <a:avLst/>
                <a:gdLst/>
                <a:ahLst/>
                <a:cxnLst/>
                <a:rect l="l" t="t" r="r" b="b"/>
                <a:pathLst>
                  <a:path w="211836" h="190500">
                    <a:moveTo>
                      <a:pt x="0" y="95250"/>
                    </a:moveTo>
                    <a:lnTo>
                      <a:pt x="1625" y="111963"/>
                    </a:lnTo>
                    <a:lnTo>
                      <a:pt x="5269" y="125004"/>
                    </a:lnTo>
                    <a:lnTo>
                      <a:pt x="10832" y="137264"/>
                    </a:lnTo>
                    <a:lnTo>
                      <a:pt x="18158" y="148603"/>
                    </a:lnTo>
                    <a:lnTo>
                      <a:pt x="27096" y="158883"/>
                    </a:lnTo>
                    <a:lnTo>
                      <a:pt x="37489" y="167963"/>
                    </a:lnTo>
                    <a:lnTo>
                      <a:pt x="49186" y="175704"/>
                    </a:lnTo>
                    <a:lnTo>
                      <a:pt x="62030" y="181968"/>
                    </a:lnTo>
                    <a:lnTo>
                      <a:pt x="75870" y="186615"/>
                    </a:lnTo>
                    <a:lnTo>
                      <a:pt x="90550" y="189505"/>
                    </a:lnTo>
                    <a:lnTo>
                      <a:pt x="105917" y="190500"/>
                    </a:lnTo>
                    <a:lnTo>
                      <a:pt x="109292" y="190452"/>
                    </a:lnTo>
                    <a:lnTo>
                      <a:pt x="124524" y="189036"/>
                    </a:lnTo>
                    <a:lnTo>
                      <a:pt x="139035" y="185754"/>
                    </a:lnTo>
                    <a:lnTo>
                      <a:pt x="152673" y="180746"/>
                    </a:lnTo>
                    <a:lnTo>
                      <a:pt x="165282" y="174150"/>
                    </a:lnTo>
                    <a:lnTo>
                      <a:pt x="176710" y="166107"/>
                    </a:lnTo>
                    <a:lnTo>
                      <a:pt x="186801" y="156756"/>
                    </a:lnTo>
                    <a:lnTo>
                      <a:pt x="195403" y="146235"/>
                    </a:lnTo>
                    <a:lnTo>
                      <a:pt x="202361" y="134685"/>
                    </a:lnTo>
                    <a:lnTo>
                      <a:pt x="207522" y="122245"/>
                    </a:lnTo>
                    <a:lnTo>
                      <a:pt x="210732" y="109053"/>
                    </a:lnTo>
                    <a:lnTo>
                      <a:pt x="211836" y="95250"/>
                    </a:lnTo>
                    <a:lnTo>
                      <a:pt x="211783" y="92219"/>
                    </a:lnTo>
                    <a:lnTo>
                      <a:pt x="210210" y="78536"/>
                    </a:lnTo>
                    <a:lnTo>
                      <a:pt x="206566" y="65495"/>
                    </a:lnTo>
                    <a:lnTo>
                      <a:pt x="201003" y="53235"/>
                    </a:lnTo>
                    <a:lnTo>
                      <a:pt x="193677" y="41896"/>
                    </a:lnTo>
                    <a:lnTo>
                      <a:pt x="184739" y="31616"/>
                    </a:lnTo>
                    <a:lnTo>
                      <a:pt x="174346" y="22536"/>
                    </a:lnTo>
                    <a:lnTo>
                      <a:pt x="162649" y="14795"/>
                    </a:lnTo>
                    <a:lnTo>
                      <a:pt x="149805" y="8531"/>
                    </a:lnTo>
                    <a:lnTo>
                      <a:pt x="135965" y="3884"/>
                    </a:lnTo>
                    <a:lnTo>
                      <a:pt x="121285" y="994"/>
                    </a:lnTo>
                    <a:lnTo>
                      <a:pt x="105917" y="0"/>
                    </a:lnTo>
                    <a:lnTo>
                      <a:pt x="102543" y="47"/>
                    </a:lnTo>
                    <a:lnTo>
                      <a:pt x="87311" y="1463"/>
                    </a:lnTo>
                    <a:lnTo>
                      <a:pt x="72800" y="4745"/>
                    </a:lnTo>
                    <a:lnTo>
                      <a:pt x="59162" y="9753"/>
                    </a:lnTo>
                    <a:lnTo>
                      <a:pt x="46553" y="16349"/>
                    </a:lnTo>
                    <a:lnTo>
                      <a:pt x="35125" y="24392"/>
                    </a:lnTo>
                    <a:lnTo>
                      <a:pt x="25034" y="33743"/>
                    </a:lnTo>
                    <a:lnTo>
                      <a:pt x="16432" y="44264"/>
                    </a:lnTo>
                    <a:lnTo>
                      <a:pt x="9474" y="55814"/>
                    </a:lnTo>
                    <a:lnTo>
                      <a:pt x="4313" y="68254"/>
                    </a:lnTo>
                    <a:lnTo>
                      <a:pt x="1103" y="81446"/>
                    </a:lnTo>
                    <a:lnTo>
                      <a:pt x="0" y="95250"/>
                    </a:lnTo>
                    <a:close/>
                  </a:path>
                </a:pathLst>
              </a:custGeom>
              <a:solidFill>
                <a:srgbClr val="A6D42D"/>
              </a:solidFill>
            </p:spPr>
            <p:txBody>
              <a:bodyPr wrap="square" lIns="0" tIns="0" rIns="0" bIns="0" rtlCol="0">
                <a:noAutofit/>
              </a:bodyPr>
              <a:lstStyle/>
              <a:p>
                <a:endParaRPr/>
              </a:p>
            </p:txBody>
          </p:sp>
          <p:sp>
            <p:nvSpPr>
              <p:cNvPr id="120" name="object 88">
                <a:extLst>
                  <a:ext uri="{FF2B5EF4-FFF2-40B4-BE49-F238E27FC236}">
                    <a16:creationId xmlns:a16="http://schemas.microsoft.com/office/drawing/2014/main" id="{B67B28F9-8924-4F40-95F5-A3B60D60DF30}"/>
                  </a:ext>
                </a:extLst>
              </p:cNvPr>
              <p:cNvSpPr/>
              <p:nvPr/>
            </p:nvSpPr>
            <p:spPr>
              <a:xfrm>
                <a:off x="4898136" y="5252684"/>
                <a:ext cx="211836" cy="190500"/>
              </a:xfrm>
              <a:custGeom>
                <a:avLst/>
                <a:gdLst/>
                <a:ahLst/>
                <a:cxnLst/>
                <a:rect l="l" t="t" r="r" b="b"/>
                <a:pathLst>
                  <a:path w="211836" h="190500">
                    <a:moveTo>
                      <a:pt x="0" y="95250"/>
                    </a:moveTo>
                    <a:lnTo>
                      <a:pt x="1103" y="81446"/>
                    </a:lnTo>
                    <a:lnTo>
                      <a:pt x="4313" y="68254"/>
                    </a:lnTo>
                    <a:lnTo>
                      <a:pt x="9474" y="55814"/>
                    </a:lnTo>
                    <a:lnTo>
                      <a:pt x="16432" y="44264"/>
                    </a:lnTo>
                    <a:lnTo>
                      <a:pt x="25034" y="33743"/>
                    </a:lnTo>
                    <a:lnTo>
                      <a:pt x="35125" y="24392"/>
                    </a:lnTo>
                    <a:lnTo>
                      <a:pt x="46553" y="16349"/>
                    </a:lnTo>
                    <a:lnTo>
                      <a:pt x="59162" y="9753"/>
                    </a:lnTo>
                    <a:lnTo>
                      <a:pt x="72800" y="4745"/>
                    </a:lnTo>
                    <a:lnTo>
                      <a:pt x="87311" y="1463"/>
                    </a:lnTo>
                    <a:lnTo>
                      <a:pt x="102543" y="47"/>
                    </a:lnTo>
                    <a:lnTo>
                      <a:pt x="105917" y="0"/>
                    </a:lnTo>
                    <a:lnTo>
                      <a:pt x="121285" y="994"/>
                    </a:lnTo>
                    <a:lnTo>
                      <a:pt x="135965" y="3884"/>
                    </a:lnTo>
                    <a:lnTo>
                      <a:pt x="149805" y="8531"/>
                    </a:lnTo>
                    <a:lnTo>
                      <a:pt x="162649" y="14795"/>
                    </a:lnTo>
                    <a:lnTo>
                      <a:pt x="174346" y="22536"/>
                    </a:lnTo>
                    <a:lnTo>
                      <a:pt x="184739" y="31616"/>
                    </a:lnTo>
                    <a:lnTo>
                      <a:pt x="193677" y="41896"/>
                    </a:lnTo>
                    <a:lnTo>
                      <a:pt x="201003" y="53235"/>
                    </a:lnTo>
                    <a:lnTo>
                      <a:pt x="206566" y="65495"/>
                    </a:lnTo>
                    <a:lnTo>
                      <a:pt x="210210" y="78536"/>
                    </a:lnTo>
                    <a:lnTo>
                      <a:pt x="211783" y="92219"/>
                    </a:lnTo>
                    <a:lnTo>
                      <a:pt x="211836" y="95250"/>
                    </a:lnTo>
                    <a:lnTo>
                      <a:pt x="210732" y="109053"/>
                    </a:lnTo>
                    <a:lnTo>
                      <a:pt x="207522" y="122245"/>
                    </a:lnTo>
                    <a:lnTo>
                      <a:pt x="202361" y="134685"/>
                    </a:lnTo>
                    <a:lnTo>
                      <a:pt x="195403" y="146235"/>
                    </a:lnTo>
                    <a:lnTo>
                      <a:pt x="186801" y="156756"/>
                    </a:lnTo>
                    <a:lnTo>
                      <a:pt x="176710" y="166107"/>
                    </a:lnTo>
                    <a:lnTo>
                      <a:pt x="165282" y="174150"/>
                    </a:lnTo>
                    <a:lnTo>
                      <a:pt x="152673" y="180746"/>
                    </a:lnTo>
                    <a:lnTo>
                      <a:pt x="139035" y="185754"/>
                    </a:lnTo>
                    <a:lnTo>
                      <a:pt x="124524" y="189036"/>
                    </a:lnTo>
                    <a:lnTo>
                      <a:pt x="109292" y="190452"/>
                    </a:lnTo>
                    <a:lnTo>
                      <a:pt x="105917" y="190500"/>
                    </a:lnTo>
                    <a:lnTo>
                      <a:pt x="90550" y="189505"/>
                    </a:lnTo>
                    <a:lnTo>
                      <a:pt x="75870" y="186615"/>
                    </a:lnTo>
                    <a:lnTo>
                      <a:pt x="62030" y="181968"/>
                    </a:lnTo>
                    <a:lnTo>
                      <a:pt x="49186" y="175704"/>
                    </a:lnTo>
                    <a:lnTo>
                      <a:pt x="37489" y="167963"/>
                    </a:lnTo>
                    <a:lnTo>
                      <a:pt x="27096" y="158883"/>
                    </a:lnTo>
                    <a:lnTo>
                      <a:pt x="18158" y="148603"/>
                    </a:lnTo>
                    <a:lnTo>
                      <a:pt x="10832" y="137264"/>
                    </a:lnTo>
                    <a:lnTo>
                      <a:pt x="5269" y="125004"/>
                    </a:lnTo>
                    <a:lnTo>
                      <a:pt x="1625" y="111963"/>
                    </a:lnTo>
                    <a:lnTo>
                      <a:pt x="52" y="98280"/>
                    </a:lnTo>
                    <a:lnTo>
                      <a:pt x="0" y="95250"/>
                    </a:lnTo>
                    <a:close/>
                  </a:path>
                </a:pathLst>
              </a:custGeom>
              <a:ln w="9144">
                <a:solidFill>
                  <a:srgbClr val="A6D42D"/>
                </a:solidFill>
              </a:ln>
            </p:spPr>
            <p:txBody>
              <a:bodyPr wrap="square" lIns="0" tIns="0" rIns="0" bIns="0" rtlCol="0">
                <a:noAutofit/>
              </a:bodyPr>
              <a:lstStyle/>
              <a:p>
                <a:endParaRPr/>
              </a:p>
            </p:txBody>
          </p:sp>
          <p:sp>
            <p:nvSpPr>
              <p:cNvPr id="121" name="object 91">
                <a:extLst>
                  <a:ext uri="{FF2B5EF4-FFF2-40B4-BE49-F238E27FC236}">
                    <a16:creationId xmlns:a16="http://schemas.microsoft.com/office/drawing/2014/main" id="{9C07B598-B1C2-456D-86E3-44B17DB14F7C}"/>
                  </a:ext>
                </a:extLst>
              </p:cNvPr>
              <p:cNvSpPr/>
              <p:nvPr/>
            </p:nvSpPr>
            <p:spPr>
              <a:xfrm>
                <a:off x="4832604" y="4903688"/>
                <a:ext cx="74675" cy="60959"/>
              </a:xfrm>
              <a:custGeom>
                <a:avLst/>
                <a:gdLst/>
                <a:ahLst/>
                <a:cxnLst/>
                <a:rect l="l" t="t" r="r" b="b"/>
                <a:pathLst>
                  <a:path w="74675" h="60959">
                    <a:moveTo>
                      <a:pt x="0" y="10160"/>
                    </a:moveTo>
                    <a:lnTo>
                      <a:pt x="0" y="56388"/>
                    </a:lnTo>
                    <a:lnTo>
                      <a:pt x="4572" y="60960"/>
                    </a:lnTo>
                    <a:lnTo>
                      <a:pt x="70104" y="60960"/>
                    </a:lnTo>
                    <a:lnTo>
                      <a:pt x="74675" y="56388"/>
                    </a:lnTo>
                    <a:lnTo>
                      <a:pt x="74675" y="4572"/>
                    </a:lnTo>
                    <a:lnTo>
                      <a:pt x="70104" y="0"/>
                    </a:lnTo>
                    <a:lnTo>
                      <a:pt x="4572"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22" name="object 92">
                <a:extLst>
                  <a:ext uri="{FF2B5EF4-FFF2-40B4-BE49-F238E27FC236}">
                    <a16:creationId xmlns:a16="http://schemas.microsoft.com/office/drawing/2014/main" id="{55BBCF48-AEA3-4A94-978C-12A6B3F117AB}"/>
                  </a:ext>
                </a:extLst>
              </p:cNvPr>
              <p:cNvSpPr/>
              <p:nvPr/>
            </p:nvSpPr>
            <p:spPr>
              <a:xfrm>
                <a:off x="4949952" y="4903688"/>
                <a:ext cx="73151" cy="60959"/>
              </a:xfrm>
              <a:custGeom>
                <a:avLst/>
                <a:gdLst/>
                <a:ahLst/>
                <a:cxnLst/>
                <a:rect l="l" t="t" r="r" b="b"/>
                <a:pathLst>
                  <a:path w="73151" h="60959">
                    <a:moveTo>
                      <a:pt x="0" y="10160"/>
                    </a:moveTo>
                    <a:lnTo>
                      <a:pt x="0" y="56388"/>
                    </a:lnTo>
                    <a:lnTo>
                      <a:pt x="4572" y="60960"/>
                    </a:lnTo>
                    <a:lnTo>
                      <a:pt x="68580" y="60960"/>
                    </a:lnTo>
                    <a:lnTo>
                      <a:pt x="73151" y="56388"/>
                    </a:lnTo>
                    <a:lnTo>
                      <a:pt x="73151" y="4572"/>
                    </a:lnTo>
                    <a:lnTo>
                      <a:pt x="68580" y="0"/>
                    </a:lnTo>
                    <a:lnTo>
                      <a:pt x="4572"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23" name="object 93">
                <a:extLst>
                  <a:ext uri="{FF2B5EF4-FFF2-40B4-BE49-F238E27FC236}">
                    <a16:creationId xmlns:a16="http://schemas.microsoft.com/office/drawing/2014/main" id="{128B8D58-E649-4F8C-8159-39FA5F198BD3}"/>
                  </a:ext>
                </a:extLst>
              </p:cNvPr>
              <p:cNvSpPr/>
              <p:nvPr/>
            </p:nvSpPr>
            <p:spPr>
              <a:xfrm>
                <a:off x="5065776" y="4903688"/>
                <a:ext cx="74675" cy="60959"/>
              </a:xfrm>
              <a:custGeom>
                <a:avLst/>
                <a:gdLst/>
                <a:ahLst/>
                <a:cxnLst/>
                <a:rect l="l" t="t" r="r" b="b"/>
                <a:pathLst>
                  <a:path w="74675" h="60959">
                    <a:moveTo>
                      <a:pt x="0" y="10160"/>
                    </a:moveTo>
                    <a:lnTo>
                      <a:pt x="0" y="56388"/>
                    </a:lnTo>
                    <a:lnTo>
                      <a:pt x="4572" y="60960"/>
                    </a:lnTo>
                    <a:lnTo>
                      <a:pt x="70103" y="60960"/>
                    </a:lnTo>
                    <a:lnTo>
                      <a:pt x="74675" y="56388"/>
                    </a:lnTo>
                    <a:lnTo>
                      <a:pt x="74675" y="4572"/>
                    </a:lnTo>
                    <a:lnTo>
                      <a:pt x="70103" y="0"/>
                    </a:lnTo>
                    <a:lnTo>
                      <a:pt x="4572"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24" name="object 94">
                <a:extLst>
                  <a:ext uri="{FF2B5EF4-FFF2-40B4-BE49-F238E27FC236}">
                    <a16:creationId xmlns:a16="http://schemas.microsoft.com/office/drawing/2014/main" id="{3778E30A-4774-4CC4-9117-D75D240636AC}"/>
                  </a:ext>
                </a:extLst>
              </p:cNvPr>
              <p:cNvSpPr/>
              <p:nvPr/>
            </p:nvSpPr>
            <p:spPr>
              <a:xfrm>
                <a:off x="4832604" y="4990556"/>
                <a:ext cx="74675" cy="60959"/>
              </a:xfrm>
              <a:custGeom>
                <a:avLst/>
                <a:gdLst/>
                <a:ahLst/>
                <a:cxnLst/>
                <a:rect l="l" t="t" r="r" b="b"/>
                <a:pathLst>
                  <a:path w="74675" h="60959">
                    <a:moveTo>
                      <a:pt x="0" y="10159"/>
                    </a:moveTo>
                    <a:lnTo>
                      <a:pt x="0" y="56387"/>
                    </a:lnTo>
                    <a:lnTo>
                      <a:pt x="4572" y="60959"/>
                    </a:lnTo>
                    <a:lnTo>
                      <a:pt x="70104" y="60959"/>
                    </a:lnTo>
                    <a:lnTo>
                      <a:pt x="74675" y="56387"/>
                    </a:lnTo>
                    <a:lnTo>
                      <a:pt x="74675" y="4571"/>
                    </a:lnTo>
                    <a:lnTo>
                      <a:pt x="70104"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25" name="object 95">
                <a:extLst>
                  <a:ext uri="{FF2B5EF4-FFF2-40B4-BE49-F238E27FC236}">
                    <a16:creationId xmlns:a16="http://schemas.microsoft.com/office/drawing/2014/main" id="{843BFC47-91A8-42B7-9EE8-E25B2FFA7202}"/>
                  </a:ext>
                </a:extLst>
              </p:cNvPr>
              <p:cNvSpPr/>
              <p:nvPr/>
            </p:nvSpPr>
            <p:spPr>
              <a:xfrm>
                <a:off x="4949952" y="4990556"/>
                <a:ext cx="73151" cy="60959"/>
              </a:xfrm>
              <a:custGeom>
                <a:avLst/>
                <a:gdLst/>
                <a:ahLst/>
                <a:cxnLst/>
                <a:rect l="l" t="t" r="r" b="b"/>
                <a:pathLst>
                  <a:path w="73151" h="60959">
                    <a:moveTo>
                      <a:pt x="0" y="10159"/>
                    </a:moveTo>
                    <a:lnTo>
                      <a:pt x="0" y="56387"/>
                    </a:lnTo>
                    <a:lnTo>
                      <a:pt x="4572" y="60959"/>
                    </a:lnTo>
                    <a:lnTo>
                      <a:pt x="68580" y="60959"/>
                    </a:lnTo>
                    <a:lnTo>
                      <a:pt x="73151" y="56387"/>
                    </a:lnTo>
                    <a:lnTo>
                      <a:pt x="73151" y="4571"/>
                    </a:lnTo>
                    <a:lnTo>
                      <a:pt x="68580"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26" name="object 96">
                <a:extLst>
                  <a:ext uri="{FF2B5EF4-FFF2-40B4-BE49-F238E27FC236}">
                    <a16:creationId xmlns:a16="http://schemas.microsoft.com/office/drawing/2014/main" id="{6DE64252-601A-4CFB-9E2F-DA97BF9365D4}"/>
                  </a:ext>
                </a:extLst>
              </p:cNvPr>
              <p:cNvSpPr/>
              <p:nvPr/>
            </p:nvSpPr>
            <p:spPr>
              <a:xfrm>
                <a:off x="5065776" y="4990556"/>
                <a:ext cx="74675" cy="60959"/>
              </a:xfrm>
              <a:custGeom>
                <a:avLst/>
                <a:gdLst/>
                <a:ahLst/>
                <a:cxnLst/>
                <a:rect l="l" t="t" r="r" b="b"/>
                <a:pathLst>
                  <a:path w="74675" h="60959">
                    <a:moveTo>
                      <a:pt x="0" y="10159"/>
                    </a:moveTo>
                    <a:lnTo>
                      <a:pt x="0" y="56387"/>
                    </a:lnTo>
                    <a:lnTo>
                      <a:pt x="4572" y="60959"/>
                    </a:lnTo>
                    <a:lnTo>
                      <a:pt x="70103" y="60959"/>
                    </a:lnTo>
                    <a:lnTo>
                      <a:pt x="74675" y="56387"/>
                    </a:lnTo>
                    <a:lnTo>
                      <a:pt x="74675" y="4571"/>
                    </a:lnTo>
                    <a:lnTo>
                      <a:pt x="70103"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27" name="object 97">
                <a:extLst>
                  <a:ext uri="{FF2B5EF4-FFF2-40B4-BE49-F238E27FC236}">
                    <a16:creationId xmlns:a16="http://schemas.microsoft.com/office/drawing/2014/main" id="{69CEED2E-84C7-4280-9C2E-D2D8920C0489}"/>
                  </a:ext>
                </a:extLst>
              </p:cNvPr>
              <p:cNvSpPr/>
              <p:nvPr/>
            </p:nvSpPr>
            <p:spPr>
              <a:xfrm>
                <a:off x="4832604" y="5077424"/>
                <a:ext cx="74675" cy="60960"/>
              </a:xfrm>
              <a:custGeom>
                <a:avLst/>
                <a:gdLst/>
                <a:ahLst/>
                <a:cxnLst/>
                <a:rect l="l" t="t" r="r" b="b"/>
                <a:pathLst>
                  <a:path w="74675" h="60960">
                    <a:moveTo>
                      <a:pt x="0" y="10160"/>
                    </a:moveTo>
                    <a:lnTo>
                      <a:pt x="0" y="56387"/>
                    </a:lnTo>
                    <a:lnTo>
                      <a:pt x="4572" y="60960"/>
                    </a:lnTo>
                    <a:lnTo>
                      <a:pt x="70104" y="60960"/>
                    </a:lnTo>
                    <a:lnTo>
                      <a:pt x="74675" y="56387"/>
                    </a:lnTo>
                    <a:lnTo>
                      <a:pt x="74675" y="4572"/>
                    </a:lnTo>
                    <a:lnTo>
                      <a:pt x="70104" y="0"/>
                    </a:lnTo>
                    <a:lnTo>
                      <a:pt x="4572"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28" name="object 98">
                <a:extLst>
                  <a:ext uri="{FF2B5EF4-FFF2-40B4-BE49-F238E27FC236}">
                    <a16:creationId xmlns:a16="http://schemas.microsoft.com/office/drawing/2014/main" id="{621AB572-0B76-4E2F-88AD-EDCDA5D09053}"/>
                  </a:ext>
                </a:extLst>
              </p:cNvPr>
              <p:cNvSpPr/>
              <p:nvPr/>
            </p:nvSpPr>
            <p:spPr>
              <a:xfrm>
                <a:off x="4949952" y="5077424"/>
                <a:ext cx="73151" cy="60960"/>
              </a:xfrm>
              <a:custGeom>
                <a:avLst/>
                <a:gdLst/>
                <a:ahLst/>
                <a:cxnLst/>
                <a:rect l="l" t="t" r="r" b="b"/>
                <a:pathLst>
                  <a:path w="73151" h="60960">
                    <a:moveTo>
                      <a:pt x="0" y="10160"/>
                    </a:moveTo>
                    <a:lnTo>
                      <a:pt x="0" y="56387"/>
                    </a:lnTo>
                    <a:lnTo>
                      <a:pt x="4572" y="60960"/>
                    </a:lnTo>
                    <a:lnTo>
                      <a:pt x="68580" y="60960"/>
                    </a:lnTo>
                    <a:lnTo>
                      <a:pt x="73151" y="56387"/>
                    </a:lnTo>
                    <a:lnTo>
                      <a:pt x="73151" y="4572"/>
                    </a:lnTo>
                    <a:lnTo>
                      <a:pt x="68580" y="0"/>
                    </a:lnTo>
                    <a:lnTo>
                      <a:pt x="4572"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29" name="object 99">
                <a:extLst>
                  <a:ext uri="{FF2B5EF4-FFF2-40B4-BE49-F238E27FC236}">
                    <a16:creationId xmlns:a16="http://schemas.microsoft.com/office/drawing/2014/main" id="{02C7F424-7C6E-436E-BE2B-377C8BF7C86A}"/>
                  </a:ext>
                </a:extLst>
              </p:cNvPr>
              <p:cNvSpPr/>
              <p:nvPr/>
            </p:nvSpPr>
            <p:spPr>
              <a:xfrm>
                <a:off x="5065776" y="5077424"/>
                <a:ext cx="74675" cy="60960"/>
              </a:xfrm>
              <a:custGeom>
                <a:avLst/>
                <a:gdLst/>
                <a:ahLst/>
                <a:cxnLst/>
                <a:rect l="l" t="t" r="r" b="b"/>
                <a:pathLst>
                  <a:path w="74675" h="60960">
                    <a:moveTo>
                      <a:pt x="0" y="10160"/>
                    </a:moveTo>
                    <a:lnTo>
                      <a:pt x="0" y="56387"/>
                    </a:lnTo>
                    <a:lnTo>
                      <a:pt x="4572" y="60960"/>
                    </a:lnTo>
                    <a:lnTo>
                      <a:pt x="70103" y="60960"/>
                    </a:lnTo>
                    <a:lnTo>
                      <a:pt x="74675" y="56387"/>
                    </a:lnTo>
                    <a:lnTo>
                      <a:pt x="74675" y="4572"/>
                    </a:lnTo>
                    <a:lnTo>
                      <a:pt x="70103" y="0"/>
                    </a:lnTo>
                    <a:lnTo>
                      <a:pt x="4572"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30" name="object 100">
                <a:extLst>
                  <a:ext uri="{FF2B5EF4-FFF2-40B4-BE49-F238E27FC236}">
                    <a16:creationId xmlns:a16="http://schemas.microsoft.com/office/drawing/2014/main" id="{72812341-263E-436F-B9BB-EF1FB8FD073B}"/>
                  </a:ext>
                </a:extLst>
              </p:cNvPr>
              <p:cNvSpPr/>
              <p:nvPr/>
            </p:nvSpPr>
            <p:spPr>
              <a:xfrm>
                <a:off x="5189220" y="4719284"/>
                <a:ext cx="74675" cy="60960"/>
              </a:xfrm>
              <a:custGeom>
                <a:avLst/>
                <a:gdLst/>
                <a:ahLst/>
                <a:cxnLst/>
                <a:rect l="l" t="t" r="r" b="b"/>
                <a:pathLst>
                  <a:path w="74675" h="60960">
                    <a:moveTo>
                      <a:pt x="0" y="10160"/>
                    </a:moveTo>
                    <a:lnTo>
                      <a:pt x="0" y="56387"/>
                    </a:lnTo>
                    <a:lnTo>
                      <a:pt x="4571" y="60960"/>
                    </a:lnTo>
                    <a:lnTo>
                      <a:pt x="70103" y="60960"/>
                    </a:lnTo>
                    <a:lnTo>
                      <a:pt x="74675" y="56387"/>
                    </a:lnTo>
                    <a:lnTo>
                      <a:pt x="74675" y="4572"/>
                    </a:lnTo>
                    <a:lnTo>
                      <a:pt x="70103" y="0"/>
                    </a:lnTo>
                    <a:lnTo>
                      <a:pt x="4571"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31" name="object 101">
                <a:extLst>
                  <a:ext uri="{FF2B5EF4-FFF2-40B4-BE49-F238E27FC236}">
                    <a16:creationId xmlns:a16="http://schemas.microsoft.com/office/drawing/2014/main" id="{3C1C5759-6217-4CFF-8441-1479A6C3F25D}"/>
                  </a:ext>
                </a:extLst>
              </p:cNvPr>
              <p:cNvSpPr/>
              <p:nvPr/>
            </p:nvSpPr>
            <p:spPr>
              <a:xfrm>
                <a:off x="5300472" y="4719284"/>
                <a:ext cx="73151" cy="60960"/>
              </a:xfrm>
              <a:custGeom>
                <a:avLst/>
                <a:gdLst/>
                <a:ahLst/>
                <a:cxnLst/>
                <a:rect l="l" t="t" r="r" b="b"/>
                <a:pathLst>
                  <a:path w="73151" h="60960">
                    <a:moveTo>
                      <a:pt x="0" y="10160"/>
                    </a:moveTo>
                    <a:lnTo>
                      <a:pt x="0" y="56387"/>
                    </a:lnTo>
                    <a:lnTo>
                      <a:pt x="4572" y="60960"/>
                    </a:lnTo>
                    <a:lnTo>
                      <a:pt x="68579" y="60960"/>
                    </a:lnTo>
                    <a:lnTo>
                      <a:pt x="73151" y="56387"/>
                    </a:lnTo>
                    <a:lnTo>
                      <a:pt x="73151" y="4572"/>
                    </a:lnTo>
                    <a:lnTo>
                      <a:pt x="68579" y="0"/>
                    </a:lnTo>
                    <a:lnTo>
                      <a:pt x="4572"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32" name="object 102">
                <a:extLst>
                  <a:ext uri="{FF2B5EF4-FFF2-40B4-BE49-F238E27FC236}">
                    <a16:creationId xmlns:a16="http://schemas.microsoft.com/office/drawing/2014/main" id="{6CDE4E23-C6D3-4FF7-83B9-9A48DED41EF3}"/>
                  </a:ext>
                </a:extLst>
              </p:cNvPr>
              <p:cNvSpPr/>
              <p:nvPr/>
            </p:nvSpPr>
            <p:spPr>
              <a:xfrm>
                <a:off x="5410200" y="4719284"/>
                <a:ext cx="74675" cy="60960"/>
              </a:xfrm>
              <a:custGeom>
                <a:avLst/>
                <a:gdLst/>
                <a:ahLst/>
                <a:cxnLst/>
                <a:rect l="l" t="t" r="r" b="b"/>
                <a:pathLst>
                  <a:path w="74675" h="60960">
                    <a:moveTo>
                      <a:pt x="0" y="10160"/>
                    </a:moveTo>
                    <a:lnTo>
                      <a:pt x="0" y="56387"/>
                    </a:lnTo>
                    <a:lnTo>
                      <a:pt x="4572" y="60960"/>
                    </a:lnTo>
                    <a:lnTo>
                      <a:pt x="70103" y="60960"/>
                    </a:lnTo>
                    <a:lnTo>
                      <a:pt x="74675" y="56387"/>
                    </a:lnTo>
                    <a:lnTo>
                      <a:pt x="74675" y="4572"/>
                    </a:lnTo>
                    <a:lnTo>
                      <a:pt x="70103" y="0"/>
                    </a:lnTo>
                    <a:lnTo>
                      <a:pt x="4572"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33" name="object 103">
                <a:extLst>
                  <a:ext uri="{FF2B5EF4-FFF2-40B4-BE49-F238E27FC236}">
                    <a16:creationId xmlns:a16="http://schemas.microsoft.com/office/drawing/2014/main" id="{59EE3510-DCCF-457C-BA92-CE0C11D2D389}"/>
                  </a:ext>
                </a:extLst>
              </p:cNvPr>
              <p:cNvSpPr/>
              <p:nvPr/>
            </p:nvSpPr>
            <p:spPr>
              <a:xfrm>
                <a:off x="5521452" y="4719284"/>
                <a:ext cx="74675" cy="60960"/>
              </a:xfrm>
              <a:custGeom>
                <a:avLst/>
                <a:gdLst/>
                <a:ahLst/>
                <a:cxnLst/>
                <a:rect l="l" t="t" r="r" b="b"/>
                <a:pathLst>
                  <a:path w="74675" h="60960">
                    <a:moveTo>
                      <a:pt x="0" y="10160"/>
                    </a:moveTo>
                    <a:lnTo>
                      <a:pt x="0" y="56387"/>
                    </a:lnTo>
                    <a:lnTo>
                      <a:pt x="4572" y="60960"/>
                    </a:lnTo>
                    <a:lnTo>
                      <a:pt x="70103" y="60960"/>
                    </a:lnTo>
                    <a:lnTo>
                      <a:pt x="74675" y="56387"/>
                    </a:lnTo>
                    <a:lnTo>
                      <a:pt x="74675" y="4572"/>
                    </a:lnTo>
                    <a:lnTo>
                      <a:pt x="70103" y="0"/>
                    </a:lnTo>
                    <a:lnTo>
                      <a:pt x="4572" y="0"/>
                    </a:lnTo>
                    <a:lnTo>
                      <a:pt x="0" y="4572"/>
                    </a:lnTo>
                    <a:lnTo>
                      <a:pt x="0" y="10160"/>
                    </a:lnTo>
                    <a:close/>
                  </a:path>
                </a:pathLst>
              </a:custGeom>
              <a:solidFill>
                <a:srgbClr val="FFFFFF"/>
              </a:solidFill>
            </p:spPr>
            <p:txBody>
              <a:bodyPr wrap="square" lIns="0" tIns="0" rIns="0" bIns="0" rtlCol="0">
                <a:noAutofit/>
              </a:bodyPr>
              <a:lstStyle/>
              <a:p>
                <a:endParaRPr/>
              </a:p>
            </p:txBody>
          </p:sp>
          <p:sp>
            <p:nvSpPr>
              <p:cNvPr id="134" name="object 104">
                <a:extLst>
                  <a:ext uri="{FF2B5EF4-FFF2-40B4-BE49-F238E27FC236}">
                    <a16:creationId xmlns:a16="http://schemas.microsoft.com/office/drawing/2014/main" id="{F4657CA3-37C4-46B7-9115-B478B87D9D87}"/>
                  </a:ext>
                </a:extLst>
              </p:cNvPr>
              <p:cNvSpPr/>
              <p:nvPr/>
            </p:nvSpPr>
            <p:spPr>
              <a:xfrm>
                <a:off x="5189220" y="4815296"/>
                <a:ext cx="74675" cy="60960"/>
              </a:xfrm>
              <a:custGeom>
                <a:avLst/>
                <a:gdLst/>
                <a:ahLst/>
                <a:cxnLst/>
                <a:rect l="l" t="t" r="r" b="b"/>
                <a:pathLst>
                  <a:path w="74675" h="60960">
                    <a:moveTo>
                      <a:pt x="0" y="10160"/>
                    </a:moveTo>
                    <a:lnTo>
                      <a:pt x="0" y="56387"/>
                    </a:lnTo>
                    <a:lnTo>
                      <a:pt x="4571" y="60960"/>
                    </a:lnTo>
                    <a:lnTo>
                      <a:pt x="70103" y="60960"/>
                    </a:lnTo>
                    <a:lnTo>
                      <a:pt x="74675" y="56387"/>
                    </a:lnTo>
                    <a:lnTo>
                      <a:pt x="74675" y="4571"/>
                    </a:lnTo>
                    <a:lnTo>
                      <a:pt x="70103" y="0"/>
                    </a:lnTo>
                    <a:lnTo>
                      <a:pt x="4571" y="0"/>
                    </a:lnTo>
                    <a:lnTo>
                      <a:pt x="0" y="4571"/>
                    </a:lnTo>
                    <a:lnTo>
                      <a:pt x="0" y="10160"/>
                    </a:lnTo>
                    <a:close/>
                  </a:path>
                </a:pathLst>
              </a:custGeom>
              <a:solidFill>
                <a:srgbClr val="FFFFFF"/>
              </a:solidFill>
            </p:spPr>
            <p:txBody>
              <a:bodyPr wrap="square" lIns="0" tIns="0" rIns="0" bIns="0" rtlCol="0">
                <a:noAutofit/>
              </a:bodyPr>
              <a:lstStyle/>
              <a:p>
                <a:endParaRPr/>
              </a:p>
            </p:txBody>
          </p:sp>
          <p:sp>
            <p:nvSpPr>
              <p:cNvPr id="135" name="object 105">
                <a:extLst>
                  <a:ext uri="{FF2B5EF4-FFF2-40B4-BE49-F238E27FC236}">
                    <a16:creationId xmlns:a16="http://schemas.microsoft.com/office/drawing/2014/main" id="{358D6CD2-12C1-4F92-801D-8B085B08561F}"/>
                  </a:ext>
                </a:extLst>
              </p:cNvPr>
              <p:cNvSpPr/>
              <p:nvPr/>
            </p:nvSpPr>
            <p:spPr>
              <a:xfrm>
                <a:off x="5300472" y="4815296"/>
                <a:ext cx="73151" cy="60960"/>
              </a:xfrm>
              <a:custGeom>
                <a:avLst/>
                <a:gdLst/>
                <a:ahLst/>
                <a:cxnLst/>
                <a:rect l="l" t="t" r="r" b="b"/>
                <a:pathLst>
                  <a:path w="73151" h="60960">
                    <a:moveTo>
                      <a:pt x="0" y="10160"/>
                    </a:moveTo>
                    <a:lnTo>
                      <a:pt x="0" y="56387"/>
                    </a:lnTo>
                    <a:lnTo>
                      <a:pt x="4572" y="60960"/>
                    </a:lnTo>
                    <a:lnTo>
                      <a:pt x="68579" y="60960"/>
                    </a:lnTo>
                    <a:lnTo>
                      <a:pt x="73151" y="56387"/>
                    </a:lnTo>
                    <a:lnTo>
                      <a:pt x="73151" y="4571"/>
                    </a:lnTo>
                    <a:lnTo>
                      <a:pt x="68579" y="0"/>
                    </a:lnTo>
                    <a:lnTo>
                      <a:pt x="4572" y="0"/>
                    </a:lnTo>
                    <a:lnTo>
                      <a:pt x="0" y="4571"/>
                    </a:lnTo>
                    <a:lnTo>
                      <a:pt x="0" y="10160"/>
                    </a:lnTo>
                    <a:close/>
                  </a:path>
                </a:pathLst>
              </a:custGeom>
              <a:solidFill>
                <a:srgbClr val="FFFFFF"/>
              </a:solidFill>
            </p:spPr>
            <p:txBody>
              <a:bodyPr wrap="square" lIns="0" tIns="0" rIns="0" bIns="0" rtlCol="0">
                <a:noAutofit/>
              </a:bodyPr>
              <a:lstStyle/>
              <a:p>
                <a:endParaRPr/>
              </a:p>
            </p:txBody>
          </p:sp>
          <p:sp>
            <p:nvSpPr>
              <p:cNvPr id="136" name="object 106">
                <a:extLst>
                  <a:ext uri="{FF2B5EF4-FFF2-40B4-BE49-F238E27FC236}">
                    <a16:creationId xmlns:a16="http://schemas.microsoft.com/office/drawing/2014/main" id="{CBFA6EB1-70E1-4902-8B19-1D343F1C7F52}"/>
                  </a:ext>
                </a:extLst>
              </p:cNvPr>
              <p:cNvSpPr/>
              <p:nvPr/>
            </p:nvSpPr>
            <p:spPr>
              <a:xfrm>
                <a:off x="5410200" y="4815296"/>
                <a:ext cx="74675" cy="60960"/>
              </a:xfrm>
              <a:custGeom>
                <a:avLst/>
                <a:gdLst/>
                <a:ahLst/>
                <a:cxnLst/>
                <a:rect l="l" t="t" r="r" b="b"/>
                <a:pathLst>
                  <a:path w="74675" h="60960">
                    <a:moveTo>
                      <a:pt x="0" y="10160"/>
                    </a:moveTo>
                    <a:lnTo>
                      <a:pt x="0" y="56387"/>
                    </a:lnTo>
                    <a:lnTo>
                      <a:pt x="4572" y="60960"/>
                    </a:lnTo>
                    <a:lnTo>
                      <a:pt x="70103" y="60960"/>
                    </a:lnTo>
                    <a:lnTo>
                      <a:pt x="74675" y="56387"/>
                    </a:lnTo>
                    <a:lnTo>
                      <a:pt x="74675" y="4571"/>
                    </a:lnTo>
                    <a:lnTo>
                      <a:pt x="70103" y="0"/>
                    </a:lnTo>
                    <a:lnTo>
                      <a:pt x="4572" y="0"/>
                    </a:lnTo>
                    <a:lnTo>
                      <a:pt x="0" y="4571"/>
                    </a:lnTo>
                    <a:lnTo>
                      <a:pt x="0" y="10160"/>
                    </a:lnTo>
                    <a:close/>
                  </a:path>
                </a:pathLst>
              </a:custGeom>
              <a:solidFill>
                <a:srgbClr val="FFFFFF"/>
              </a:solidFill>
            </p:spPr>
            <p:txBody>
              <a:bodyPr wrap="square" lIns="0" tIns="0" rIns="0" bIns="0" rtlCol="0">
                <a:noAutofit/>
              </a:bodyPr>
              <a:lstStyle/>
              <a:p>
                <a:endParaRPr/>
              </a:p>
            </p:txBody>
          </p:sp>
          <p:sp>
            <p:nvSpPr>
              <p:cNvPr id="137" name="object 107">
                <a:extLst>
                  <a:ext uri="{FF2B5EF4-FFF2-40B4-BE49-F238E27FC236}">
                    <a16:creationId xmlns:a16="http://schemas.microsoft.com/office/drawing/2014/main" id="{AFE3E195-02F3-46E0-B9BD-D5B87815B172}"/>
                  </a:ext>
                </a:extLst>
              </p:cNvPr>
              <p:cNvSpPr/>
              <p:nvPr/>
            </p:nvSpPr>
            <p:spPr>
              <a:xfrm>
                <a:off x="5521452" y="4815296"/>
                <a:ext cx="74675" cy="60960"/>
              </a:xfrm>
              <a:custGeom>
                <a:avLst/>
                <a:gdLst/>
                <a:ahLst/>
                <a:cxnLst/>
                <a:rect l="l" t="t" r="r" b="b"/>
                <a:pathLst>
                  <a:path w="74675" h="60960">
                    <a:moveTo>
                      <a:pt x="0" y="10160"/>
                    </a:moveTo>
                    <a:lnTo>
                      <a:pt x="0" y="56387"/>
                    </a:lnTo>
                    <a:lnTo>
                      <a:pt x="4572" y="60960"/>
                    </a:lnTo>
                    <a:lnTo>
                      <a:pt x="70103" y="60960"/>
                    </a:lnTo>
                    <a:lnTo>
                      <a:pt x="74675" y="56387"/>
                    </a:lnTo>
                    <a:lnTo>
                      <a:pt x="74675" y="4571"/>
                    </a:lnTo>
                    <a:lnTo>
                      <a:pt x="70103" y="0"/>
                    </a:lnTo>
                    <a:lnTo>
                      <a:pt x="4572" y="0"/>
                    </a:lnTo>
                    <a:lnTo>
                      <a:pt x="0" y="4571"/>
                    </a:lnTo>
                    <a:lnTo>
                      <a:pt x="0" y="10160"/>
                    </a:lnTo>
                    <a:close/>
                  </a:path>
                </a:pathLst>
              </a:custGeom>
              <a:solidFill>
                <a:srgbClr val="FFFFFF"/>
              </a:solidFill>
            </p:spPr>
            <p:txBody>
              <a:bodyPr wrap="square" lIns="0" tIns="0" rIns="0" bIns="0" rtlCol="0">
                <a:noAutofit/>
              </a:bodyPr>
              <a:lstStyle/>
              <a:p>
                <a:endParaRPr/>
              </a:p>
            </p:txBody>
          </p:sp>
          <p:sp>
            <p:nvSpPr>
              <p:cNvPr id="138" name="object 108">
                <a:extLst>
                  <a:ext uri="{FF2B5EF4-FFF2-40B4-BE49-F238E27FC236}">
                    <a16:creationId xmlns:a16="http://schemas.microsoft.com/office/drawing/2014/main" id="{3937734B-E8BE-4469-95A8-72DA89923FB2}"/>
                  </a:ext>
                </a:extLst>
              </p:cNvPr>
              <p:cNvSpPr/>
              <p:nvPr/>
            </p:nvSpPr>
            <p:spPr>
              <a:xfrm>
                <a:off x="5189220" y="4911308"/>
                <a:ext cx="74675" cy="60959"/>
              </a:xfrm>
              <a:custGeom>
                <a:avLst/>
                <a:gdLst/>
                <a:ahLst/>
                <a:cxnLst/>
                <a:rect l="l" t="t" r="r" b="b"/>
                <a:pathLst>
                  <a:path w="74675" h="60959">
                    <a:moveTo>
                      <a:pt x="0" y="10159"/>
                    </a:moveTo>
                    <a:lnTo>
                      <a:pt x="0" y="56387"/>
                    </a:lnTo>
                    <a:lnTo>
                      <a:pt x="4571" y="60959"/>
                    </a:lnTo>
                    <a:lnTo>
                      <a:pt x="70103" y="60959"/>
                    </a:lnTo>
                    <a:lnTo>
                      <a:pt x="74675" y="56387"/>
                    </a:lnTo>
                    <a:lnTo>
                      <a:pt x="74675" y="4571"/>
                    </a:lnTo>
                    <a:lnTo>
                      <a:pt x="70103" y="0"/>
                    </a:lnTo>
                    <a:lnTo>
                      <a:pt x="4571"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39" name="object 109">
                <a:extLst>
                  <a:ext uri="{FF2B5EF4-FFF2-40B4-BE49-F238E27FC236}">
                    <a16:creationId xmlns:a16="http://schemas.microsoft.com/office/drawing/2014/main" id="{5B225C37-B95D-4594-892F-3D78DD3AC835}"/>
                  </a:ext>
                </a:extLst>
              </p:cNvPr>
              <p:cNvSpPr/>
              <p:nvPr/>
            </p:nvSpPr>
            <p:spPr>
              <a:xfrm>
                <a:off x="5300472" y="4911308"/>
                <a:ext cx="73151" cy="60959"/>
              </a:xfrm>
              <a:custGeom>
                <a:avLst/>
                <a:gdLst/>
                <a:ahLst/>
                <a:cxnLst/>
                <a:rect l="l" t="t" r="r" b="b"/>
                <a:pathLst>
                  <a:path w="73151" h="60959">
                    <a:moveTo>
                      <a:pt x="0" y="10159"/>
                    </a:moveTo>
                    <a:lnTo>
                      <a:pt x="0" y="56387"/>
                    </a:lnTo>
                    <a:lnTo>
                      <a:pt x="4572" y="60959"/>
                    </a:lnTo>
                    <a:lnTo>
                      <a:pt x="68579" y="60959"/>
                    </a:lnTo>
                    <a:lnTo>
                      <a:pt x="73151" y="56387"/>
                    </a:lnTo>
                    <a:lnTo>
                      <a:pt x="73151" y="4571"/>
                    </a:lnTo>
                    <a:lnTo>
                      <a:pt x="68579"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0" name="object 110">
                <a:extLst>
                  <a:ext uri="{FF2B5EF4-FFF2-40B4-BE49-F238E27FC236}">
                    <a16:creationId xmlns:a16="http://schemas.microsoft.com/office/drawing/2014/main" id="{1E7EC1BD-D053-44E6-827A-4FF5343D0541}"/>
                  </a:ext>
                </a:extLst>
              </p:cNvPr>
              <p:cNvSpPr/>
              <p:nvPr/>
            </p:nvSpPr>
            <p:spPr>
              <a:xfrm>
                <a:off x="5410200" y="4911308"/>
                <a:ext cx="74675" cy="60959"/>
              </a:xfrm>
              <a:custGeom>
                <a:avLst/>
                <a:gdLst/>
                <a:ahLst/>
                <a:cxnLst/>
                <a:rect l="l" t="t" r="r" b="b"/>
                <a:pathLst>
                  <a:path w="74675" h="60959">
                    <a:moveTo>
                      <a:pt x="0" y="10159"/>
                    </a:moveTo>
                    <a:lnTo>
                      <a:pt x="0" y="56387"/>
                    </a:lnTo>
                    <a:lnTo>
                      <a:pt x="4572" y="60959"/>
                    </a:lnTo>
                    <a:lnTo>
                      <a:pt x="70103" y="60959"/>
                    </a:lnTo>
                    <a:lnTo>
                      <a:pt x="74675" y="56387"/>
                    </a:lnTo>
                    <a:lnTo>
                      <a:pt x="74675" y="4571"/>
                    </a:lnTo>
                    <a:lnTo>
                      <a:pt x="70103"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1" name="object 111">
                <a:extLst>
                  <a:ext uri="{FF2B5EF4-FFF2-40B4-BE49-F238E27FC236}">
                    <a16:creationId xmlns:a16="http://schemas.microsoft.com/office/drawing/2014/main" id="{11F7C030-4698-4C35-9CC5-FA378D133BC7}"/>
                  </a:ext>
                </a:extLst>
              </p:cNvPr>
              <p:cNvSpPr/>
              <p:nvPr/>
            </p:nvSpPr>
            <p:spPr>
              <a:xfrm>
                <a:off x="5521452" y="4911308"/>
                <a:ext cx="74675" cy="60959"/>
              </a:xfrm>
              <a:custGeom>
                <a:avLst/>
                <a:gdLst/>
                <a:ahLst/>
                <a:cxnLst/>
                <a:rect l="l" t="t" r="r" b="b"/>
                <a:pathLst>
                  <a:path w="74675" h="60959">
                    <a:moveTo>
                      <a:pt x="0" y="10159"/>
                    </a:moveTo>
                    <a:lnTo>
                      <a:pt x="0" y="56387"/>
                    </a:lnTo>
                    <a:lnTo>
                      <a:pt x="4572" y="60959"/>
                    </a:lnTo>
                    <a:lnTo>
                      <a:pt x="70103" y="60959"/>
                    </a:lnTo>
                    <a:lnTo>
                      <a:pt x="74675" y="56387"/>
                    </a:lnTo>
                    <a:lnTo>
                      <a:pt x="74675" y="4571"/>
                    </a:lnTo>
                    <a:lnTo>
                      <a:pt x="70103"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2" name="object 112">
                <a:extLst>
                  <a:ext uri="{FF2B5EF4-FFF2-40B4-BE49-F238E27FC236}">
                    <a16:creationId xmlns:a16="http://schemas.microsoft.com/office/drawing/2014/main" id="{EBCC6633-7A8B-4DF6-8117-B1A7A8079358}"/>
                  </a:ext>
                </a:extLst>
              </p:cNvPr>
              <p:cNvSpPr/>
              <p:nvPr/>
            </p:nvSpPr>
            <p:spPr>
              <a:xfrm>
                <a:off x="5189220" y="5007320"/>
                <a:ext cx="74675" cy="60959"/>
              </a:xfrm>
              <a:custGeom>
                <a:avLst/>
                <a:gdLst/>
                <a:ahLst/>
                <a:cxnLst/>
                <a:rect l="l" t="t" r="r" b="b"/>
                <a:pathLst>
                  <a:path w="74675" h="60960">
                    <a:moveTo>
                      <a:pt x="0" y="10159"/>
                    </a:moveTo>
                    <a:lnTo>
                      <a:pt x="0" y="56387"/>
                    </a:lnTo>
                    <a:lnTo>
                      <a:pt x="4571" y="60959"/>
                    </a:lnTo>
                    <a:lnTo>
                      <a:pt x="70103" y="60959"/>
                    </a:lnTo>
                    <a:lnTo>
                      <a:pt x="74675" y="56387"/>
                    </a:lnTo>
                    <a:lnTo>
                      <a:pt x="74675" y="4571"/>
                    </a:lnTo>
                    <a:lnTo>
                      <a:pt x="70103" y="0"/>
                    </a:lnTo>
                    <a:lnTo>
                      <a:pt x="4571"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3" name="object 113">
                <a:extLst>
                  <a:ext uri="{FF2B5EF4-FFF2-40B4-BE49-F238E27FC236}">
                    <a16:creationId xmlns:a16="http://schemas.microsoft.com/office/drawing/2014/main" id="{415D0BDE-0DE9-463F-A601-815C48DC4846}"/>
                  </a:ext>
                </a:extLst>
              </p:cNvPr>
              <p:cNvSpPr/>
              <p:nvPr/>
            </p:nvSpPr>
            <p:spPr>
              <a:xfrm>
                <a:off x="5300472" y="5007320"/>
                <a:ext cx="73151" cy="60959"/>
              </a:xfrm>
              <a:custGeom>
                <a:avLst/>
                <a:gdLst/>
                <a:ahLst/>
                <a:cxnLst/>
                <a:rect l="l" t="t" r="r" b="b"/>
                <a:pathLst>
                  <a:path w="73151" h="60960">
                    <a:moveTo>
                      <a:pt x="0" y="10159"/>
                    </a:moveTo>
                    <a:lnTo>
                      <a:pt x="0" y="56387"/>
                    </a:lnTo>
                    <a:lnTo>
                      <a:pt x="4572" y="60959"/>
                    </a:lnTo>
                    <a:lnTo>
                      <a:pt x="68579" y="60959"/>
                    </a:lnTo>
                    <a:lnTo>
                      <a:pt x="73151" y="56387"/>
                    </a:lnTo>
                    <a:lnTo>
                      <a:pt x="73151" y="4571"/>
                    </a:lnTo>
                    <a:lnTo>
                      <a:pt x="68579"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4" name="object 114">
                <a:extLst>
                  <a:ext uri="{FF2B5EF4-FFF2-40B4-BE49-F238E27FC236}">
                    <a16:creationId xmlns:a16="http://schemas.microsoft.com/office/drawing/2014/main" id="{CEE08E08-B5F8-4A06-8889-47462575EFD7}"/>
                  </a:ext>
                </a:extLst>
              </p:cNvPr>
              <p:cNvSpPr/>
              <p:nvPr/>
            </p:nvSpPr>
            <p:spPr>
              <a:xfrm>
                <a:off x="5410200" y="5007320"/>
                <a:ext cx="74675" cy="60959"/>
              </a:xfrm>
              <a:custGeom>
                <a:avLst/>
                <a:gdLst/>
                <a:ahLst/>
                <a:cxnLst/>
                <a:rect l="l" t="t" r="r" b="b"/>
                <a:pathLst>
                  <a:path w="74675" h="60960">
                    <a:moveTo>
                      <a:pt x="0" y="10159"/>
                    </a:moveTo>
                    <a:lnTo>
                      <a:pt x="0" y="56387"/>
                    </a:lnTo>
                    <a:lnTo>
                      <a:pt x="4572" y="60959"/>
                    </a:lnTo>
                    <a:lnTo>
                      <a:pt x="70103" y="60959"/>
                    </a:lnTo>
                    <a:lnTo>
                      <a:pt x="74675" y="56387"/>
                    </a:lnTo>
                    <a:lnTo>
                      <a:pt x="74675" y="4571"/>
                    </a:lnTo>
                    <a:lnTo>
                      <a:pt x="70103"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5" name="object 115">
                <a:extLst>
                  <a:ext uri="{FF2B5EF4-FFF2-40B4-BE49-F238E27FC236}">
                    <a16:creationId xmlns:a16="http://schemas.microsoft.com/office/drawing/2014/main" id="{B60EB8B0-F0AE-4CE9-B090-B632E3D6199E}"/>
                  </a:ext>
                </a:extLst>
              </p:cNvPr>
              <p:cNvSpPr/>
              <p:nvPr/>
            </p:nvSpPr>
            <p:spPr>
              <a:xfrm>
                <a:off x="5521452" y="5007320"/>
                <a:ext cx="74675" cy="60959"/>
              </a:xfrm>
              <a:custGeom>
                <a:avLst/>
                <a:gdLst/>
                <a:ahLst/>
                <a:cxnLst/>
                <a:rect l="l" t="t" r="r" b="b"/>
                <a:pathLst>
                  <a:path w="74675" h="60960">
                    <a:moveTo>
                      <a:pt x="0" y="10159"/>
                    </a:moveTo>
                    <a:lnTo>
                      <a:pt x="0" y="56387"/>
                    </a:lnTo>
                    <a:lnTo>
                      <a:pt x="4572" y="60959"/>
                    </a:lnTo>
                    <a:lnTo>
                      <a:pt x="70103" y="60959"/>
                    </a:lnTo>
                    <a:lnTo>
                      <a:pt x="74675" y="56387"/>
                    </a:lnTo>
                    <a:lnTo>
                      <a:pt x="74675" y="4571"/>
                    </a:lnTo>
                    <a:lnTo>
                      <a:pt x="70103"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6" name="object 116">
                <a:extLst>
                  <a:ext uri="{FF2B5EF4-FFF2-40B4-BE49-F238E27FC236}">
                    <a16:creationId xmlns:a16="http://schemas.microsoft.com/office/drawing/2014/main" id="{43EF59AB-8A38-41B5-82E8-8985279D2E0B}"/>
                  </a:ext>
                </a:extLst>
              </p:cNvPr>
              <p:cNvSpPr/>
              <p:nvPr/>
            </p:nvSpPr>
            <p:spPr>
              <a:xfrm>
                <a:off x="5189220" y="5103332"/>
                <a:ext cx="74675" cy="60959"/>
              </a:xfrm>
              <a:custGeom>
                <a:avLst/>
                <a:gdLst/>
                <a:ahLst/>
                <a:cxnLst/>
                <a:rect l="l" t="t" r="r" b="b"/>
                <a:pathLst>
                  <a:path w="74675" h="60959">
                    <a:moveTo>
                      <a:pt x="0" y="10159"/>
                    </a:moveTo>
                    <a:lnTo>
                      <a:pt x="0" y="56387"/>
                    </a:lnTo>
                    <a:lnTo>
                      <a:pt x="4571" y="60959"/>
                    </a:lnTo>
                    <a:lnTo>
                      <a:pt x="70103" y="60959"/>
                    </a:lnTo>
                    <a:lnTo>
                      <a:pt x="74675" y="56387"/>
                    </a:lnTo>
                    <a:lnTo>
                      <a:pt x="74675" y="4571"/>
                    </a:lnTo>
                    <a:lnTo>
                      <a:pt x="70103" y="0"/>
                    </a:lnTo>
                    <a:lnTo>
                      <a:pt x="4571"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7" name="object 117">
                <a:extLst>
                  <a:ext uri="{FF2B5EF4-FFF2-40B4-BE49-F238E27FC236}">
                    <a16:creationId xmlns:a16="http://schemas.microsoft.com/office/drawing/2014/main" id="{0B321995-3EEC-43BF-A1E8-46865A0074A5}"/>
                  </a:ext>
                </a:extLst>
              </p:cNvPr>
              <p:cNvSpPr/>
              <p:nvPr/>
            </p:nvSpPr>
            <p:spPr>
              <a:xfrm>
                <a:off x="5300472" y="5103332"/>
                <a:ext cx="73151" cy="60959"/>
              </a:xfrm>
              <a:custGeom>
                <a:avLst/>
                <a:gdLst/>
                <a:ahLst/>
                <a:cxnLst/>
                <a:rect l="l" t="t" r="r" b="b"/>
                <a:pathLst>
                  <a:path w="73151" h="60959">
                    <a:moveTo>
                      <a:pt x="0" y="10159"/>
                    </a:moveTo>
                    <a:lnTo>
                      <a:pt x="0" y="56387"/>
                    </a:lnTo>
                    <a:lnTo>
                      <a:pt x="4572" y="60959"/>
                    </a:lnTo>
                    <a:lnTo>
                      <a:pt x="68579" y="60959"/>
                    </a:lnTo>
                    <a:lnTo>
                      <a:pt x="73151" y="56387"/>
                    </a:lnTo>
                    <a:lnTo>
                      <a:pt x="73151" y="4571"/>
                    </a:lnTo>
                    <a:lnTo>
                      <a:pt x="68579"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8" name="object 118">
                <a:extLst>
                  <a:ext uri="{FF2B5EF4-FFF2-40B4-BE49-F238E27FC236}">
                    <a16:creationId xmlns:a16="http://schemas.microsoft.com/office/drawing/2014/main" id="{B7422BFF-6F58-46F3-B37B-9F3B8D767310}"/>
                  </a:ext>
                </a:extLst>
              </p:cNvPr>
              <p:cNvSpPr/>
              <p:nvPr/>
            </p:nvSpPr>
            <p:spPr>
              <a:xfrm>
                <a:off x="5410200" y="5103332"/>
                <a:ext cx="74675" cy="60959"/>
              </a:xfrm>
              <a:custGeom>
                <a:avLst/>
                <a:gdLst/>
                <a:ahLst/>
                <a:cxnLst/>
                <a:rect l="l" t="t" r="r" b="b"/>
                <a:pathLst>
                  <a:path w="74675" h="60959">
                    <a:moveTo>
                      <a:pt x="0" y="10159"/>
                    </a:moveTo>
                    <a:lnTo>
                      <a:pt x="0" y="56387"/>
                    </a:lnTo>
                    <a:lnTo>
                      <a:pt x="4572" y="60959"/>
                    </a:lnTo>
                    <a:lnTo>
                      <a:pt x="70103" y="60959"/>
                    </a:lnTo>
                    <a:lnTo>
                      <a:pt x="74675" y="56387"/>
                    </a:lnTo>
                    <a:lnTo>
                      <a:pt x="74675" y="4571"/>
                    </a:lnTo>
                    <a:lnTo>
                      <a:pt x="70103"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sp>
            <p:nvSpPr>
              <p:cNvPr id="149" name="object 119">
                <a:extLst>
                  <a:ext uri="{FF2B5EF4-FFF2-40B4-BE49-F238E27FC236}">
                    <a16:creationId xmlns:a16="http://schemas.microsoft.com/office/drawing/2014/main" id="{73B76AF9-7837-468A-AE88-B3357D5D591E}"/>
                  </a:ext>
                </a:extLst>
              </p:cNvPr>
              <p:cNvSpPr/>
              <p:nvPr/>
            </p:nvSpPr>
            <p:spPr>
              <a:xfrm>
                <a:off x="5521452" y="5103332"/>
                <a:ext cx="74675" cy="60959"/>
              </a:xfrm>
              <a:custGeom>
                <a:avLst/>
                <a:gdLst/>
                <a:ahLst/>
                <a:cxnLst/>
                <a:rect l="l" t="t" r="r" b="b"/>
                <a:pathLst>
                  <a:path w="74675" h="60959">
                    <a:moveTo>
                      <a:pt x="0" y="10159"/>
                    </a:moveTo>
                    <a:lnTo>
                      <a:pt x="0" y="56387"/>
                    </a:lnTo>
                    <a:lnTo>
                      <a:pt x="4572" y="60959"/>
                    </a:lnTo>
                    <a:lnTo>
                      <a:pt x="70103" y="60959"/>
                    </a:lnTo>
                    <a:lnTo>
                      <a:pt x="74675" y="56387"/>
                    </a:lnTo>
                    <a:lnTo>
                      <a:pt x="74675" y="4571"/>
                    </a:lnTo>
                    <a:lnTo>
                      <a:pt x="70103" y="0"/>
                    </a:lnTo>
                    <a:lnTo>
                      <a:pt x="4572" y="0"/>
                    </a:lnTo>
                    <a:lnTo>
                      <a:pt x="0" y="4571"/>
                    </a:lnTo>
                    <a:lnTo>
                      <a:pt x="0" y="10159"/>
                    </a:lnTo>
                    <a:close/>
                  </a:path>
                </a:pathLst>
              </a:custGeom>
              <a:solidFill>
                <a:srgbClr val="FFFFFF"/>
              </a:solidFill>
            </p:spPr>
            <p:txBody>
              <a:bodyPr wrap="square" lIns="0" tIns="0" rIns="0" bIns="0" rtlCol="0">
                <a:noAutofit/>
              </a:bodyPr>
              <a:lstStyle/>
              <a:p>
                <a:endParaRPr/>
              </a:p>
            </p:txBody>
          </p:sp>
        </p:grpSp>
        <p:sp>
          <p:nvSpPr>
            <p:cNvPr id="42" name="object 43">
              <a:extLst>
                <a:ext uri="{FF2B5EF4-FFF2-40B4-BE49-F238E27FC236}">
                  <a16:creationId xmlns:a16="http://schemas.microsoft.com/office/drawing/2014/main" id="{536AEBA1-E0F4-45A5-A007-E000B0B8E1DC}"/>
                </a:ext>
              </a:extLst>
            </p:cNvPr>
            <p:cNvSpPr/>
            <p:nvPr/>
          </p:nvSpPr>
          <p:spPr>
            <a:xfrm>
              <a:off x="4255008" y="1509564"/>
              <a:ext cx="0" cy="4788000"/>
            </a:xfrm>
            <a:custGeom>
              <a:avLst/>
              <a:gdLst/>
              <a:ahLst/>
              <a:cxnLst/>
              <a:rect l="l" t="t" r="r" b="b"/>
              <a:pathLst>
                <a:path h="4170045">
                  <a:moveTo>
                    <a:pt x="0" y="0"/>
                  </a:moveTo>
                  <a:lnTo>
                    <a:pt x="0" y="4170045"/>
                  </a:lnTo>
                </a:path>
              </a:pathLst>
            </a:custGeom>
            <a:ln w="12192">
              <a:solidFill>
                <a:srgbClr val="172749"/>
              </a:solidFill>
              <a:prstDash val="dash"/>
            </a:ln>
          </p:spPr>
          <p:txBody>
            <a:bodyPr wrap="square" lIns="0" tIns="0" rIns="0" bIns="0" rtlCol="0">
              <a:noAutofit/>
            </a:bodyPr>
            <a:lstStyle/>
            <a:p>
              <a:endParaRPr/>
            </a:p>
          </p:txBody>
        </p:sp>
        <p:sp>
          <p:nvSpPr>
            <p:cNvPr id="43" name="object 40">
              <a:extLst>
                <a:ext uri="{FF2B5EF4-FFF2-40B4-BE49-F238E27FC236}">
                  <a16:creationId xmlns:a16="http://schemas.microsoft.com/office/drawing/2014/main" id="{67270541-515D-47B6-A0DB-1E2007D7BFA7}"/>
                </a:ext>
              </a:extLst>
            </p:cNvPr>
            <p:cNvSpPr txBox="1"/>
            <p:nvPr/>
          </p:nvSpPr>
          <p:spPr>
            <a:xfrm>
              <a:off x="613629" y="1096464"/>
              <a:ext cx="3669476" cy="394208"/>
            </a:xfrm>
            <a:prstGeom prst="rect">
              <a:avLst/>
            </a:prstGeom>
          </p:spPr>
          <p:txBody>
            <a:bodyPr wrap="square" lIns="0" tIns="0" rIns="0" bIns="0" rtlCol="0">
              <a:noAutofit/>
            </a:bodyPr>
            <a:lstStyle/>
            <a:p>
              <a:pPr marL="12700" algn="ctr">
                <a:lnSpc>
                  <a:spcPts val="3105"/>
                </a:lnSpc>
                <a:spcBef>
                  <a:spcPts val="155"/>
                </a:spcBef>
              </a:pPr>
              <a:r>
                <a:rPr sz="2400" b="1" spc="0" dirty="0">
                  <a:solidFill>
                    <a:srgbClr val="0070C0"/>
                  </a:solidFill>
                  <a:latin typeface="Arial" pitchFamily="34" charset="0"/>
                  <a:cs typeface="Arial" pitchFamily="34" charset="0"/>
                </a:rPr>
                <a:t>AGENDA</a:t>
              </a:r>
              <a:r>
                <a:rPr sz="2400" b="1" spc="-14" dirty="0">
                  <a:solidFill>
                    <a:srgbClr val="0070C0"/>
                  </a:solidFill>
                  <a:latin typeface="Arial" pitchFamily="34" charset="0"/>
                  <a:cs typeface="Arial" pitchFamily="34" charset="0"/>
                </a:rPr>
                <a:t> </a:t>
              </a:r>
              <a:r>
                <a:rPr sz="2400" b="1" spc="0" dirty="0">
                  <a:solidFill>
                    <a:srgbClr val="0070C0"/>
                  </a:solidFill>
                  <a:latin typeface="Arial" pitchFamily="34" charset="0"/>
                  <a:cs typeface="Arial" pitchFamily="34" charset="0"/>
                </a:rPr>
                <a:t>NASIONAL</a:t>
              </a:r>
              <a:endParaRPr sz="2400" b="1" dirty="0">
                <a:solidFill>
                  <a:srgbClr val="0070C0"/>
                </a:solidFill>
                <a:latin typeface="Arial" pitchFamily="34" charset="0"/>
                <a:cs typeface="Arial" pitchFamily="34" charset="0"/>
              </a:endParaRPr>
            </a:p>
          </p:txBody>
        </p:sp>
        <p:sp>
          <p:nvSpPr>
            <p:cNvPr id="44" name="object 38">
              <a:extLst>
                <a:ext uri="{FF2B5EF4-FFF2-40B4-BE49-F238E27FC236}">
                  <a16:creationId xmlns:a16="http://schemas.microsoft.com/office/drawing/2014/main" id="{9D9687C7-1418-419D-84B7-DA8257FBA303}"/>
                </a:ext>
              </a:extLst>
            </p:cNvPr>
            <p:cNvSpPr txBox="1"/>
            <p:nvPr/>
          </p:nvSpPr>
          <p:spPr>
            <a:xfrm>
              <a:off x="8188579" y="1953297"/>
              <a:ext cx="408836" cy="628678"/>
            </a:xfrm>
            <a:prstGeom prst="rect">
              <a:avLst/>
            </a:prstGeom>
          </p:spPr>
          <p:txBody>
            <a:bodyPr wrap="square" lIns="0" tIns="0" rIns="0" bIns="0" rtlCol="0">
              <a:noAutofit/>
            </a:bodyPr>
            <a:lstStyle/>
            <a:p>
              <a:pPr marL="24765">
                <a:lnSpc>
                  <a:spcPts val="4480"/>
                </a:lnSpc>
                <a:spcBef>
                  <a:spcPts val="225"/>
                </a:spcBef>
              </a:pPr>
              <a:r>
                <a:rPr sz="6450" b="1" spc="0" baseline="1000" dirty="0">
                  <a:solidFill>
                    <a:srgbClr val="2D879E"/>
                  </a:solidFill>
                  <a:latin typeface="Tw Cen MT" panose="020B0602020104020603"/>
                  <a:cs typeface="Tw Cen MT" panose="020B0602020104020603"/>
                </a:rPr>
                <a:t>1</a:t>
              </a:r>
              <a:endParaRPr sz="4300" dirty="0">
                <a:solidFill>
                  <a:srgbClr val="2D879E"/>
                </a:solidFill>
                <a:latin typeface="Tw Cen MT" panose="020B0602020104020603"/>
                <a:cs typeface="Tw Cen MT" panose="020B0602020104020603"/>
              </a:endParaRPr>
            </a:p>
          </p:txBody>
        </p:sp>
        <p:sp>
          <p:nvSpPr>
            <p:cNvPr id="45" name="object 37">
              <a:extLst>
                <a:ext uri="{FF2B5EF4-FFF2-40B4-BE49-F238E27FC236}">
                  <a16:creationId xmlns:a16="http://schemas.microsoft.com/office/drawing/2014/main" id="{1F59F72D-EDB7-4CC5-9F19-8DF45A01CFB7}"/>
                </a:ext>
              </a:extLst>
            </p:cNvPr>
            <p:cNvSpPr txBox="1"/>
            <p:nvPr/>
          </p:nvSpPr>
          <p:spPr>
            <a:xfrm>
              <a:off x="8553600" y="1919740"/>
              <a:ext cx="3429017" cy="266191"/>
            </a:xfrm>
            <a:prstGeom prst="rect">
              <a:avLst/>
            </a:prstGeom>
          </p:spPr>
          <p:txBody>
            <a:bodyPr wrap="square" lIns="0" tIns="0" rIns="0" bIns="0" rtlCol="0">
              <a:noAutofit/>
            </a:bodyPr>
            <a:lstStyle/>
            <a:p>
              <a:pPr marL="12700">
                <a:lnSpc>
                  <a:spcPts val="2035"/>
                </a:lnSpc>
                <a:spcBef>
                  <a:spcPts val="100"/>
                </a:spcBef>
              </a:pPr>
              <a:r>
                <a:rPr sz="2000" b="1" spc="0" baseline="2000" dirty="0">
                  <a:solidFill>
                    <a:schemeClr val="accent1">
                      <a:lumMod val="75000"/>
                    </a:schemeClr>
                  </a:solidFill>
                  <a:latin typeface="Arial" pitchFamily="34" charset="0"/>
                  <a:cs typeface="Arial" pitchFamily="34" charset="0"/>
                </a:rPr>
                <a:t>PE</a:t>
              </a:r>
              <a:r>
                <a:rPr sz="2000" b="1" spc="9" baseline="2000" dirty="0">
                  <a:solidFill>
                    <a:schemeClr val="accent1">
                      <a:lumMod val="75000"/>
                    </a:schemeClr>
                  </a:solidFill>
                  <a:latin typeface="Arial" pitchFamily="34" charset="0"/>
                  <a:cs typeface="Arial" pitchFamily="34" charset="0"/>
                </a:rPr>
                <a:t>N</a:t>
              </a:r>
              <a:r>
                <a:rPr sz="2000" b="1" spc="0" baseline="2000" dirty="0">
                  <a:solidFill>
                    <a:schemeClr val="accent1">
                      <a:lumMod val="75000"/>
                    </a:schemeClr>
                  </a:solidFill>
                  <a:latin typeface="Arial" pitchFamily="34" charset="0"/>
                  <a:cs typeface="Arial" pitchFamily="34" charset="0"/>
                </a:rPr>
                <a:t>GUK</a:t>
              </a:r>
              <a:r>
                <a:rPr sz="2000" b="1" spc="-4" baseline="2000" dirty="0">
                  <a:solidFill>
                    <a:schemeClr val="accent1">
                      <a:lumMod val="75000"/>
                    </a:schemeClr>
                  </a:solidFill>
                  <a:latin typeface="Arial" pitchFamily="34" charset="0"/>
                  <a:cs typeface="Arial" pitchFamily="34" charset="0"/>
                </a:rPr>
                <a:t>U</a:t>
              </a:r>
              <a:r>
                <a:rPr sz="2000" b="1" spc="0" baseline="2000" dirty="0">
                  <a:solidFill>
                    <a:schemeClr val="accent1">
                      <a:lumMod val="75000"/>
                    </a:schemeClr>
                  </a:solidFill>
                  <a:latin typeface="Arial" pitchFamily="34" charset="0"/>
                  <a:cs typeface="Arial" pitchFamily="34" charset="0"/>
                </a:rPr>
                <a:t>RAN</a:t>
              </a:r>
              <a:r>
                <a:rPr sz="2000" b="1" spc="-93" baseline="2000" dirty="0">
                  <a:solidFill>
                    <a:schemeClr val="accent1">
                      <a:lumMod val="75000"/>
                    </a:schemeClr>
                  </a:solidFill>
                  <a:latin typeface="Arial" pitchFamily="34" charset="0"/>
                  <a:cs typeface="Arial" pitchFamily="34" charset="0"/>
                </a:rPr>
                <a:t> </a:t>
              </a:r>
              <a:r>
                <a:rPr lang="en-MY" sz="2000" b="1" i="1" spc="-93" baseline="2000" dirty="0">
                  <a:solidFill>
                    <a:schemeClr val="accent1">
                      <a:lumMod val="75000"/>
                    </a:schemeClr>
                  </a:solidFill>
                  <a:latin typeface="Arial" pitchFamily="34" charset="0"/>
                  <a:cs typeface="Arial" pitchFamily="34" charset="0"/>
                </a:rPr>
                <a:t>SUSTAINABLE DEVELOPMENT GOALS </a:t>
              </a:r>
              <a:r>
                <a:rPr lang="en-MY" sz="2000" b="1" spc="-93" baseline="2000" dirty="0">
                  <a:solidFill>
                    <a:schemeClr val="accent1">
                      <a:lumMod val="75000"/>
                    </a:schemeClr>
                  </a:solidFill>
                  <a:latin typeface="Arial" pitchFamily="34" charset="0"/>
                  <a:cs typeface="Arial" pitchFamily="34" charset="0"/>
                </a:rPr>
                <a:t>(</a:t>
              </a:r>
              <a:r>
                <a:rPr sz="2000" b="1" spc="0" baseline="2000" dirty="0">
                  <a:solidFill>
                    <a:schemeClr val="accent1">
                      <a:lumMod val="75000"/>
                    </a:schemeClr>
                  </a:solidFill>
                  <a:latin typeface="Arial" pitchFamily="34" charset="0"/>
                  <a:cs typeface="Arial" pitchFamily="34" charset="0"/>
                </a:rPr>
                <a:t>S</a:t>
              </a:r>
              <a:r>
                <a:rPr sz="2000" b="1" spc="-4" baseline="2000" dirty="0">
                  <a:solidFill>
                    <a:schemeClr val="accent1">
                      <a:lumMod val="75000"/>
                    </a:schemeClr>
                  </a:solidFill>
                  <a:latin typeface="Arial" pitchFamily="34" charset="0"/>
                  <a:cs typeface="Arial" pitchFamily="34" charset="0"/>
                </a:rPr>
                <a:t>D</a:t>
              </a:r>
              <a:r>
                <a:rPr sz="2000" b="1" spc="0" baseline="2000" dirty="0">
                  <a:solidFill>
                    <a:schemeClr val="accent1">
                      <a:lumMod val="75000"/>
                    </a:schemeClr>
                  </a:solidFill>
                  <a:latin typeface="Arial" pitchFamily="34" charset="0"/>
                  <a:cs typeface="Arial" pitchFamily="34" charset="0"/>
                </a:rPr>
                <a:t>G</a:t>
              </a:r>
              <a:r>
                <a:rPr lang="en-MY" sz="2000" b="1" spc="0" baseline="2000" dirty="0">
                  <a:solidFill>
                    <a:schemeClr val="accent1">
                      <a:lumMod val="75000"/>
                    </a:schemeClr>
                  </a:solidFill>
                  <a:latin typeface="Arial" pitchFamily="34" charset="0"/>
                  <a:cs typeface="Arial" pitchFamily="34" charset="0"/>
                </a:rPr>
                <a:t>s)</a:t>
              </a:r>
              <a:endParaRPr sz="1400" dirty="0">
                <a:solidFill>
                  <a:schemeClr val="accent1">
                    <a:lumMod val="75000"/>
                  </a:schemeClr>
                </a:solidFill>
                <a:latin typeface="Arial" pitchFamily="34" charset="0"/>
                <a:cs typeface="Arial" pitchFamily="34" charset="0"/>
              </a:endParaRPr>
            </a:p>
          </p:txBody>
        </p:sp>
        <p:sp>
          <p:nvSpPr>
            <p:cNvPr id="46" name="object 36">
              <a:extLst>
                <a:ext uri="{FF2B5EF4-FFF2-40B4-BE49-F238E27FC236}">
                  <a16:creationId xmlns:a16="http://schemas.microsoft.com/office/drawing/2014/main" id="{4CD79A52-CEB0-4819-BC6D-EDCA3503A144}"/>
                </a:ext>
              </a:extLst>
            </p:cNvPr>
            <p:cNvSpPr txBox="1"/>
            <p:nvPr/>
          </p:nvSpPr>
          <p:spPr>
            <a:xfrm>
              <a:off x="549412" y="1825701"/>
              <a:ext cx="3579684" cy="633476"/>
            </a:xfrm>
            <a:prstGeom prst="rect">
              <a:avLst/>
            </a:prstGeom>
          </p:spPr>
          <p:txBody>
            <a:bodyPr wrap="square" lIns="0" tIns="0" rIns="0" bIns="0" rtlCol="0">
              <a:noAutofit/>
            </a:bodyPr>
            <a:lstStyle/>
            <a:p>
              <a:pPr algn="ctr">
                <a:lnSpc>
                  <a:spcPts val="2445"/>
                </a:lnSpc>
                <a:spcBef>
                  <a:spcPts val="120"/>
                </a:spcBef>
              </a:pPr>
              <a:r>
                <a:rPr sz="2400" b="1" spc="0" baseline="1000" dirty="0">
                  <a:solidFill>
                    <a:srgbClr val="172749"/>
                  </a:solidFill>
                  <a:latin typeface="Arial" pitchFamily="34" charset="0"/>
                  <a:cs typeface="Arial" pitchFamily="34" charset="0"/>
                </a:rPr>
                <a:t>INPUT </a:t>
              </a:r>
              <a:r>
                <a:rPr sz="2400" b="1" spc="-44" baseline="1000" dirty="0">
                  <a:solidFill>
                    <a:srgbClr val="172749"/>
                  </a:solidFill>
                  <a:latin typeface="Arial" pitchFamily="34" charset="0"/>
                  <a:cs typeface="Arial" pitchFamily="34" charset="0"/>
                </a:rPr>
                <a:t>B</a:t>
              </a:r>
              <a:r>
                <a:rPr sz="2400" b="1" spc="-50" baseline="1000" dirty="0">
                  <a:solidFill>
                    <a:srgbClr val="172749"/>
                  </a:solidFill>
                  <a:latin typeface="Arial" pitchFamily="34" charset="0"/>
                  <a:cs typeface="Arial" pitchFamily="34" charset="0"/>
                </a:rPr>
                <a:t>A</a:t>
              </a:r>
              <a:r>
                <a:rPr sz="2400" b="1" spc="0" baseline="1000" dirty="0">
                  <a:solidFill>
                    <a:srgbClr val="172749"/>
                  </a:solidFill>
                  <a:latin typeface="Arial" pitchFamily="34" charset="0"/>
                  <a:cs typeface="Arial" pitchFamily="34" charset="0"/>
                </a:rPr>
                <a:t>GI </a:t>
              </a:r>
              <a:r>
                <a:rPr sz="2400" b="1" i="1" spc="0" baseline="1000" dirty="0">
                  <a:solidFill>
                    <a:srgbClr val="172749"/>
                  </a:solidFill>
                  <a:latin typeface="Arial" pitchFamily="34" charset="0"/>
                  <a:cs typeface="Arial" pitchFamily="34" charset="0"/>
                </a:rPr>
                <a:t>EVI</a:t>
              </a:r>
              <a:r>
                <a:rPr sz="2400" b="1" i="1" spc="4" baseline="1000" dirty="0">
                  <a:solidFill>
                    <a:srgbClr val="172749"/>
                  </a:solidFill>
                  <a:latin typeface="Arial" pitchFamily="34" charset="0"/>
                  <a:cs typeface="Arial" pitchFamily="34" charset="0"/>
                </a:rPr>
                <a:t>D</a:t>
              </a:r>
              <a:r>
                <a:rPr sz="2400" b="1" i="1" spc="0" baseline="1000" dirty="0">
                  <a:solidFill>
                    <a:srgbClr val="172749"/>
                  </a:solidFill>
                  <a:latin typeface="Arial" pitchFamily="34" charset="0"/>
                  <a:cs typeface="Arial" pitchFamily="34" charset="0"/>
                </a:rPr>
                <a:t>ENC</a:t>
              </a:r>
              <a:r>
                <a:rPr sz="2400" b="1" i="1" spc="4" baseline="1000" dirty="0">
                  <a:solidFill>
                    <a:srgbClr val="172749"/>
                  </a:solidFill>
                  <a:latin typeface="Arial" pitchFamily="34" charset="0"/>
                  <a:cs typeface="Arial" pitchFamily="34" charset="0"/>
                </a:rPr>
                <a:t>E</a:t>
              </a:r>
              <a:r>
                <a:rPr sz="2400" b="1" i="1" spc="0" baseline="1000" dirty="0">
                  <a:solidFill>
                    <a:srgbClr val="172749"/>
                  </a:solidFill>
                  <a:latin typeface="Arial" pitchFamily="34" charset="0"/>
                  <a:cs typeface="Arial" pitchFamily="34" charset="0"/>
                </a:rPr>
                <a:t>-</a:t>
              </a:r>
              <a:r>
                <a:rPr sz="2400" b="1" i="1" spc="-50" baseline="1000" dirty="0">
                  <a:solidFill>
                    <a:srgbClr val="172749"/>
                  </a:solidFill>
                  <a:latin typeface="Arial" pitchFamily="34" charset="0"/>
                  <a:cs typeface="Arial" pitchFamily="34" charset="0"/>
                </a:rPr>
                <a:t>B</a:t>
              </a:r>
              <a:r>
                <a:rPr sz="2400" b="1" i="1" spc="0" baseline="1000" dirty="0">
                  <a:solidFill>
                    <a:srgbClr val="172749"/>
                  </a:solidFill>
                  <a:latin typeface="Arial" pitchFamily="34" charset="0"/>
                  <a:cs typeface="Arial" pitchFamily="34" charset="0"/>
                </a:rPr>
                <a:t>ASED</a:t>
              </a:r>
              <a:endParaRPr sz="2400" dirty="0">
                <a:latin typeface="Arial" pitchFamily="34" charset="0"/>
                <a:cs typeface="Arial" pitchFamily="34" charset="0"/>
              </a:endParaRPr>
            </a:p>
            <a:p>
              <a:pPr marL="630555" marR="652145" algn="ctr">
                <a:lnSpc>
                  <a:spcPts val="2485"/>
                </a:lnSpc>
                <a:spcBef>
                  <a:spcPts val="0"/>
                </a:spcBef>
              </a:pPr>
              <a:r>
                <a:rPr sz="2400" b="1" i="1" spc="0" baseline="1000" dirty="0">
                  <a:solidFill>
                    <a:srgbClr val="172749"/>
                  </a:solidFill>
                  <a:latin typeface="Arial" pitchFamily="34" charset="0"/>
                  <a:cs typeface="Arial" pitchFamily="34" charset="0"/>
                </a:rPr>
                <a:t>DECISIO</a:t>
              </a:r>
              <a:r>
                <a:rPr sz="2400" b="1" i="1" spc="4" baseline="1000" dirty="0">
                  <a:solidFill>
                    <a:srgbClr val="172749"/>
                  </a:solidFill>
                  <a:latin typeface="Arial" pitchFamily="34" charset="0"/>
                  <a:cs typeface="Arial" pitchFamily="34" charset="0"/>
                </a:rPr>
                <a:t>N</a:t>
              </a:r>
              <a:r>
                <a:rPr sz="2400" b="1" i="1" spc="0" baseline="1000" dirty="0">
                  <a:solidFill>
                    <a:srgbClr val="172749"/>
                  </a:solidFill>
                  <a:latin typeface="Arial" pitchFamily="34" charset="0"/>
                  <a:cs typeface="Arial" pitchFamily="34" charset="0"/>
                </a:rPr>
                <a:t>-MAKING</a:t>
              </a:r>
              <a:endParaRPr sz="2400" dirty="0">
                <a:latin typeface="Arial" pitchFamily="34" charset="0"/>
                <a:cs typeface="Arial" pitchFamily="34" charset="0"/>
              </a:endParaRPr>
            </a:p>
          </p:txBody>
        </p:sp>
        <p:sp>
          <p:nvSpPr>
            <p:cNvPr id="47" name="object 33">
              <a:extLst>
                <a:ext uri="{FF2B5EF4-FFF2-40B4-BE49-F238E27FC236}">
                  <a16:creationId xmlns:a16="http://schemas.microsoft.com/office/drawing/2014/main" id="{61E3C275-6158-4E0A-BF60-59C1B3C35B71}"/>
                </a:ext>
              </a:extLst>
            </p:cNvPr>
            <p:cNvSpPr txBox="1"/>
            <p:nvPr/>
          </p:nvSpPr>
          <p:spPr>
            <a:xfrm>
              <a:off x="8577453" y="3204394"/>
              <a:ext cx="2854901" cy="807912"/>
            </a:xfrm>
            <a:prstGeom prst="rect">
              <a:avLst/>
            </a:prstGeom>
          </p:spPr>
          <p:txBody>
            <a:bodyPr wrap="square" lIns="0" tIns="0" rIns="0" bIns="0" rtlCol="0">
              <a:noAutofit/>
            </a:bodyPr>
            <a:lstStyle/>
            <a:p>
              <a:pPr marL="12700">
                <a:lnSpc>
                  <a:spcPts val="2035"/>
                </a:lnSpc>
                <a:spcBef>
                  <a:spcPts val="100"/>
                </a:spcBef>
              </a:pPr>
              <a:r>
                <a:rPr sz="2000" b="1" spc="0" baseline="2000" dirty="0">
                  <a:solidFill>
                    <a:schemeClr val="accent1">
                      <a:lumMod val="75000"/>
                    </a:schemeClr>
                  </a:solidFill>
                  <a:latin typeface="Arial" pitchFamily="34" charset="0"/>
                  <a:cs typeface="Arial" pitchFamily="34" charset="0"/>
                </a:rPr>
                <a:t>PE</a:t>
              </a:r>
              <a:r>
                <a:rPr sz="2000" b="1" spc="9" baseline="2000" dirty="0">
                  <a:solidFill>
                    <a:schemeClr val="accent1">
                      <a:lumMod val="75000"/>
                    </a:schemeClr>
                  </a:solidFill>
                  <a:latin typeface="Arial" pitchFamily="34" charset="0"/>
                  <a:cs typeface="Arial" pitchFamily="34" charset="0"/>
                </a:rPr>
                <a:t>N</a:t>
              </a:r>
              <a:r>
                <a:rPr sz="2000" b="1" spc="0" baseline="2000" dirty="0">
                  <a:solidFill>
                    <a:schemeClr val="accent1">
                      <a:lumMod val="75000"/>
                    </a:schemeClr>
                  </a:solidFill>
                  <a:latin typeface="Arial" pitchFamily="34" charset="0"/>
                  <a:cs typeface="Arial" pitchFamily="34" charset="0"/>
                </a:rPr>
                <a:t>A</a:t>
              </a:r>
              <a:r>
                <a:rPr sz="2000" b="1" spc="4" baseline="2000" dirty="0">
                  <a:solidFill>
                    <a:schemeClr val="accent1">
                      <a:lumMod val="75000"/>
                    </a:schemeClr>
                  </a:solidFill>
                  <a:latin typeface="Arial" pitchFamily="34" charset="0"/>
                  <a:cs typeface="Arial" pitchFamily="34" charset="0"/>
                </a:rPr>
                <a:t>N</a:t>
              </a:r>
              <a:r>
                <a:rPr sz="2000" b="1" spc="-134" baseline="2000" dirty="0">
                  <a:solidFill>
                    <a:schemeClr val="accent1">
                      <a:lumMod val="75000"/>
                    </a:schemeClr>
                  </a:solidFill>
                  <a:latin typeface="Arial" pitchFamily="34" charset="0"/>
                  <a:cs typeface="Arial" pitchFamily="34" charset="0"/>
                </a:rPr>
                <a:t>D</a:t>
              </a:r>
              <a:r>
                <a:rPr sz="2000" b="1" spc="0" baseline="2000" dirty="0">
                  <a:solidFill>
                    <a:schemeClr val="accent1">
                      <a:lumMod val="75000"/>
                    </a:schemeClr>
                  </a:solidFill>
                  <a:latin typeface="Arial" pitchFamily="34" charset="0"/>
                  <a:cs typeface="Arial" pitchFamily="34" charset="0"/>
                </a:rPr>
                <a:t>A</a:t>
              </a:r>
              <a:r>
                <a:rPr sz="2000" b="1" spc="-58" baseline="2000" dirty="0">
                  <a:solidFill>
                    <a:schemeClr val="accent1">
                      <a:lumMod val="75000"/>
                    </a:schemeClr>
                  </a:solidFill>
                  <a:latin typeface="Arial" pitchFamily="34" charset="0"/>
                  <a:cs typeface="Arial" pitchFamily="34" charset="0"/>
                </a:rPr>
                <a:t> </a:t>
              </a:r>
              <a:r>
                <a:rPr sz="2000" b="1" spc="0" baseline="2000" dirty="0">
                  <a:solidFill>
                    <a:schemeClr val="accent1">
                      <a:lumMod val="75000"/>
                    </a:schemeClr>
                  </a:solidFill>
                  <a:latin typeface="Arial" pitchFamily="34" charset="0"/>
                  <a:cs typeface="Arial" pitchFamily="34" charset="0"/>
                </a:rPr>
                <a:t>AR</a:t>
              </a:r>
              <a:r>
                <a:rPr sz="2000" b="1" spc="4" baseline="2000" dirty="0">
                  <a:solidFill>
                    <a:schemeClr val="accent1">
                      <a:lumMod val="75000"/>
                    </a:schemeClr>
                  </a:solidFill>
                  <a:latin typeface="Arial" pitchFamily="34" charset="0"/>
                  <a:cs typeface="Arial" pitchFamily="34" charset="0"/>
                </a:rPr>
                <a:t>A</a:t>
              </a:r>
              <a:r>
                <a:rPr sz="2000" b="1" spc="0" baseline="2000" dirty="0">
                  <a:solidFill>
                    <a:schemeClr val="accent1">
                      <a:lumMod val="75000"/>
                    </a:schemeClr>
                  </a:solidFill>
                  <a:latin typeface="Arial" pitchFamily="34" charset="0"/>
                  <a:cs typeface="Arial" pitchFamily="34" charset="0"/>
                </a:rPr>
                <a:t>S</a:t>
              </a:r>
              <a:r>
                <a:rPr sz="2000" b="1" spc="-41" baseline="2000" dirty="0">
                  <a:solidFill>
                    <a:schemeClr val="accent1">
                      <a:lumMod val="75000"/>
                    </a:schemeClr>
                  </a:solidFill>
                  <a:latin typeface="Arial" pitchFamily="34" charset="0"/>
                  <a:cs typeface="Arial" pitchFamily="34" charset="0"/>
                </a:rPr>
                <a:t> </a:t>
              </a:r>
              <a:r>
                <a:rPr sz="2000" b="1" spc="0" baseline="2000" dirty="0">
                  <a:solidFill>
                    <a:schemeClr val="accent1">
                      <a:lumMod val="75000"/>
                    </a:schemeClr>
                  </a:solidFill>
                  <a:latin typeface="Arial" pitchFamily="34" charset="0"/>
                  <a:cs typeface="Arial" pitchFamily="34" charset="0"/>
                </a:rPr>
                <a:t>T</a:t>
              </a:r>
              <a:r>
                <a:rPr sz="2000" b="1" spc="4" baseline="2000" dirty="0">
                  <a:solidFill>
                    <a:schemeClr val="accent1">
                      <a:lumMod val="75000"/>
                    </a:schemeClr>
                  </a:solidFill>
                  <a:latin typeface="Arial" pitchFamily="34" charset="0"/>
                  <a:cs typeface="Arial" pitchFamily="34" charset="0"/>
                </a:rPr>
                <a:t>E</a:t>
              </a:r>
              <a:r>
                <a:rPr sz="2000" b="1" spc="0" baseline="2000" dirty="0">
                  <a:solidFill>
                    <a:schemeClr val="accent1">
                      <a:lumMod val="75000"/>
                    </a:schemeClr>
                  </a:solidFill>
                  <a:latin typeface="Arial" pitchFamily="34" charset="0"/>
                  <a:cs typeface="Arial" pitchFamily="34" charset="0"/>
                </a:rPr>
                <a:t>RK</a:t>
              </a:r>
              <a:r>
                <a:rPr sz="2000" b="1" spc="-4" baseline="2000" dirty="0">
                  <a:solidFill>
                    <a:schemeClr val="accent1">
                      <a:lumMod val="75000"/>
                    </a:schemeClr>
                  </a:solidFill>
                  <a:latin typeface="Arial" pitchFamily="34" charset="0"/>
                  <a:cs typeface="Arial" pitchFamily="34" charset="0"/>
                </a:rPr>
                <a:t>I</a:t>
              </a:r>
              <a:r>
                <a:rPr sz="2000" b="1" spc="0" baseline="2000" dirty="0">
                  <a:solidFill>
                    <a:schemeClr val="accent1">
                      <a:lumMod val="75000"/>
                    </a:schemeClr>
                  </a:solidFill>
                  <a:latin typeface="Arial" pitchFamily="34" charset="0"/>
                  <a:cs typeface="Arial" pitchFamily="34" charset="0"/>
                </a:rPr>
                <a:t>NI</a:t>
              </a:r>
              <a:r>
                <a:rPr sz="2000" b="1" spc="-64" baseline="2000" dirty="0">
                  <a:solidFill>
                    <a:schemeClr val="accent1">
                      <a:lumMod val="75000"/>
                    </a:schemeClr>
                  </a:solidFill>
                  <a:latin typeface="Arial" pitchFamily="34" charset="0"/>
                  <a:cs typeface="Arial" pitchFamily="34" charset="0"/>
                </a:rPr>
                <a:t> </a:t>
              </a:r>
              <a:r>
                <a:rPr sz="2000" b="1" spc="0" baseline="2000" dirty="0">
                  <a:solidFill>
                    <a:schemeClr val="accent1">
                      <a:lumMod val="75000"/>
                    </a:schemeClr>
                  </a:solidFill>
                  <a:latin typeface="Arial" pitchFamily="34" charset="0"/>
                  <a:cs typeface="Arial" pitchFamily="34" charset="0"/>
                </a:rPr>
                <a:t>&amp;</a:t>
              </a:r>
              <a:endParaRPr sz="1400" dirty="0">
                <a:solidFill>
                  <a:schemeClr val="accent1">
                    <a:lumMod val="75000"/>
                  </a:schemeClr>
                </a:solidFill>
                <a:latin typeface="Arial" pitchFamily="34" charset="0"/>
                <a:cs typeface="Arial" pitchFamily="34" charset="0"/>
              </a:endParaRPr>
            </a:p>
            <a:p>
              <a:pPr marL="12700" marR="36195">
                <a:lnSpc>
                  <a:spcPct val="91000"/>
                </a:lnSpc>
                <a:spcBef>
                  <a:spcPts val="110"/>
                </a:spcBef>
              </a:pPr>
              <a:r>
                <a:rPr sz="1400" b="1" spc="0" dirty="0">
                  <a:solidFill>
                    <a:schemeClr val="accent1">
                      <a:lumMod val="75000"/>
                    </a:schemeClr>
                  </a:solidFill>
                  <a:latin typeface="Arial" pitchFamily="34" charset="0"/>
                  <a:cs typeface="Arial" pitchFamily="34" charset="0"/>
                </a:rPr>
                <a:t>PE</a:t>
              </a:r>
              <a:r>
                <a:rPr sz="1400" b="1" spc="9" dirty="0">
                  <a:solidFill>
                    <a:schemeClr val="accent1">
                      <a:lumMod val="75000"/>
                    </a:schemeClr>
                  </a:solidFill>
                  <a:latin typeface="Arial" pitchFamily="34" charset="0"/>
                  <a:cs typeface="Arial" pitchFamily="34" charset="0"/>
                </a:rPr>
                <a:t>N</a:t>
              </a:r>
              <a:r>
                <a:rPr sz="1400" b="1" spc="0" dirty="0">
                  <a:solidFill>
                    <a:schemeClr val="accent1">
                      <a:lumMod val="75000"/>
                    </a:schemeClr>
                  </a:solidFill>
                  <a:latin typeface="Arial" pitchFamily="34" charset="0"/>
                  <a:cs typeface="Arial" pitchFamily="34" charset="0"/>
                </a:rPr>
                <a:t>I</a:t>
              </a:r>
              <a:r>
                <a:rPr sz="1400" b="1" spc="-4" dirty="0">
                  <a:solidFill>
                    <a:schemeClr val="accent1">
                      <a:lumMod val="75000"/>
                    </a:schemeClr>
                  </a:solidFill>
                  <a:latin typeface="Arial" pitchFamily="34" charset="0"/>
                  <a:cs typeface="Arial" pitchFamily="34" charset="0"/>
                </a:rPr>
                <a:t>L</a:t>
              </a:r>
              <a:r>
                <a:rPr sz="1400" b="1" spc="0" dirty="0">
                  <a:solidFill>
                    <a:schemeClr val="accent1">
                      <a:lumMod val="75000"/>
                    </a:schemeClr>
                  </a:solidFill>
                  <a:latin typeface="Arial" pitchFamily="34" charset="0"/>
                  <a:cs typeface="Arial" pitchFamily="34" charset="0"/>
                </a:rPr>
                <a:t>AI</a:t>
              </a:r>
              <a:r>
                <a:rPr sz="1400" b="1" spc="4" dirty="0">
                  <a:solidFill>
                    <a:schemeClr val="accent1">
                      <a:lumMod val="75000"/>
                    </a:schemeClr>
                  </a:solidFill>
                  <a:latin typeface="Arial" pitchFamily="34" charset="0"/>
                  <a:cs typeface="Arial" pitchFamily="34" charset="0"/>
                </a:rPr>
                <a:t>A</a:t>
              </a:r>
              <a:r>
                <a:rPr sz="1400" b="1" spc="0" dirty="0">
                  <a:solidFill>
                    <a:schemeClr val="accent1">
                      <a:lumMod val="75000"/>
                    </a:schemeClr>
                  </a:solidFill>
                  <a:latin typeface="Arial" pitchFamily="34" charset="0"/>
                  <a:cs typeface="Arial" pitchFamily="34" charset="0"/>
                </a:rPr>
                <a:t>N</a:t>
              </a:r>
              <a:r>
                <a:rPr sz="1400" b="1" spc="-51" dirty="0">
                  <a:solidFill>
                    <a:schemeClr val="accent1">
                      <a:lumMod val="75000"/>
                    </a:schemeClr>
                  </a:solidFill>
                  <a:latin typeface="Arial" pitchFamily="34" charset="0"/>
                  <a:cs typeface="Arial" pitchFamily="34" charset="0"/>
                </a:rPr>
                <a:t> </a:t>
              </a:r>
              <a:r>
                <a:rPr sz="1400" b="1" spc="0" dirty="0">
                  <a:solidFill>
                    <a:schemeClr val="accent1">
                      <a:lumMod val="75000"/>
                    </a:schemeClr>
                  </a:solidFill>
                  <a:latin typeface="Arial" pitchFamily="34" charset="0"/>
                  <a:cs typeface="Arial" pitchFamily="34" charset="0"/>
                </a:rPr>
                <a:t>PE</a:t>
              </a:r>
              <a:r>
                <a:rPr sz="1400" b="1" spc="9" dirty="0">
                  <a:solidFill>
                    <a:schemeClr val="accent1">
                      <a:lumMod val="75000"/>
                    </a:schemeClr>
                  </a:solidFill>
                  <a:latin typeface="Arial" pitchFamily="34" charset="0"/>
                  <a:cs typeface="Arial" pitchFamily="34" charset="0"/>
                </a:rPr>
                <a:t>N</a:t>
              </a:r>
              <a:r>
                <a:rPr sz="1400" b="1" spc="0" dirty="0">
                  <a:solidFill>
                    <a:schemeClr val="accent1">
                      <a:lumMod val="75000"/>
                    </a:schemeClr>
                  </a:solidFill>
                  <a:latin typeface="Arial" pitchFamily="34" charset="0"/>
                  <a:cs typeface="Arial" pitchFamily="34" charset="0"/>
                </a:rPr>
                <a:t>CA</a:t>
              </a:r>
              <a:r>
                <a:rPr sz="1400" b="1" spc="-129" dirty="0">
                  <a:solidFill>
                    <a:schemeClr val="accent1">
                      <a:lumMod val="75000"/>
                    </a:schemeClr>
                  </a:solidFill>
                  <a:latin typeface="Arial" pitchFamily="34" charset="0"/>
                  <a:cs typeface="Arial" pitchFamily="34" charset="0"/>
                </a:rPr>
                <a:t>P</a:t>
              </a:r>
              <a:r>
                <a:rPr sz="1400" b="1" spc="0" dirty="0">
                  <a:solidFill>
                    <a:schemeClr val="accent1">
                      <a:lumMod val="75000"/>
                    </a:schemeClr>
                  </a:solidFill>
                  <a:latin typeface="Arial" pitchFamily="34" charset="0"/>
                  <a:cs typeface="Arial" pitchFamily="34" charset="0"/>
                </a:rPr>
                <a:t>AI</a:t>
              </a:r>
              <a:r>
                <a:rPr sz="1400" b="1" spc="4" dirty="0">
                  <a:solidFill>
                    <a:schemeClr val="accent1">
                      <a:lumMod val="75000"/>
                    </a:schemeClr>
                  </a:solidFill>
                  <a:latin typeface="Arial" pitchFamily="34" charset="0"/>
                  <a:cs typeface="Arial" pitchFamily="34" charset="0"/>
                </a:rPr>
                <a:t>A</a:t>
              </a:r>
              <a:r>
                <a:rPr sz="1400" b="1" spc="0" dirty="0">
                  <a:solidFill>
                    <a:schemeClr val="accent1">
                      <a:lumMod val="75000"/>
                    </a:schemeClr>
                  </a:solidFill>
                  <a:latin typeface="Arial" pitchFamily="34" charset="0"/>
                  <a:cs typeface="Arial" pitchFamily="34" charset="0"/>
                </a:rPr>
                <a:t>N</a:t>
              </a:r>
              <a:endParaRPr sz="1400" dirty="0">
                <a:solidFill>
                  <a:schemeClr val="accent1">
                    <a:lumMod val="75000"/>
                  </a:schemeClr>
                </a:solidFill>
                <a:latin typeface="Arial" pitchFamily="34" charset="0"/>
                <a:cs typeface="Arial" pitchFamily="34" charset="0"/>
              </a:endParaRPr>
            </a:p>
          </p:txBody>
        </p:sp>
        <p:sp>
          <p:nvSpPr>
            <p:cNvPr id="48" name="object 32">
              <a:extLst>
                <a:ext uri="{FF2B5EF4-FFF2-40B4-BE49-F238E27FC236}">
                  <a16:creationId xmlns:a16="http://schemas.microsoft.com/office/drawing/2014/main" id="{844FD3DC-4703-45CC-8D48-C6413E32B488}"/>
                </a:ext>
              </a:extLst>
            </p:cNvPr>
            <p:cNvSpPr txBox="1"/>
            <p:nvPr/>
          </p:nvSpPr>
          <p:spPr>
            <a:xfrm>
              <a:off x="5586536" y="3227630"/>
              <a:ext cx="2294128" cy="1019048"/>
            </a:xfrm>
            <a:prstGeom prst="rect">
              <a:avLst/>
            </a:prstGeom>
          </p:spPr>
          <p:txBody>
            <a:bodyPr wrap="square" lIns="0" tIns="0" rIns="0" bIns="0" rtlCol="0">
              <a:noAutofit/>
            </a:bodyPr>
            <a:lstStyle/>
            <a:p>
              <a:pPr marL="12700" marR="34925">
                <a:lnSpc>
                  <a:spcPts val="2445"/>
                </a:lnSpc>
                <a:spcBef>
                  <a:spcPts val="120"/>
                </a:spcBef>
              </a:pPr>
              <a:r>
                <a:rPr lang="en-US" sz="2400" b="1" spc="0" baseline="1000" dirty="0">
                  <a:solidFill>
                    <a:srgbClr val="172749"/>
                  </a:solidFill>
                  <a:latin typeface="Arial" pitchFamily="34" charset="0"/>
                  <a:cs typeface="Arial" pitchFamily="34" charset="0"/>
                </a:rPr>
                <a:t>ASAS/PAKSI </a:t>
              </a:r>
              <a:r>
                <a:rPr sz="2400" b="1" spc="0" baseline="1000" dirty="0">
                  <a:solidFill>
                    <a:srgbClr val="172749"/>
                  </a:solidFill>
                  <a:latin typeface="Arial" pitchFamily="34" charset="0"/>
                  <a:cs typeface="Arial" pitchFamily="34" charset="0"/>
                </a:rPr>
                <a:t>P</a:t>
              </a:r>
              <a:r>
                <a:rPr sz="2400" b="1" spc="-94" baseline="1000" dirty="0">
                  <a:solidFill>
                    <a:srgbClr val="172749"/>
                  </a:solidFill>
                  <a:latin typeface="Arial" pitchFamily="34" charset="0"/>
                  <a:cs typeface="Arial" pitchFamily="34" charset="0"/>
                </a:rPr>
                <a:t>R</a:t>
              </a:r>
              <a:r>
                <a:rPr sz="2400" b="1" spc="0" baseline="1000" dirty="0">
                  <a:solidFill>
                    <a:srgbClr val="172749"/>
                  </a:solidFill>
                  <a:latin typeface="Arial" pitchFamily="34" charset="0"/>
                  <a:cs typeface="Arial" pitchFamily="34" charset="0"/>
                </a:rPr>
                <a:t>OSES</a:t>
              </a:r>
              <a:r>
                <a:rPr lang="en-US" sz="1600" dirty="0">
                  <a:latin typeface="Arial" pitchFamily="34" charset="0"/>
                  <a:cs typeface="Arial" pitchFamily="34" charset="0"/>
                </a:rPr>
                <a:t> </a:t>
              </a:r>
              <a:r>
                <a:rPr sz="1600" b="1" spc="0" dirty="0">
                  <a:solidFill>
                    <a:srgbClr val="172749"/>
                  </a:solidFill>
                  <a:latin typeface="Arial" pitchFamily="34" charset="0"/>
                  <a:cs typeface="Arial" pitchFamily="34" charset="0"/>
                </a:rPr>
                <a:t>DEMOKRASI </a:t>
              </a:r>
              <a:r>
                <a:rPr lang="en-US" sz="1600" b="1" spc="0" dirty="0">
                  <a:solidFill>
                    <a:srgbClr val="172749"/>
                  </a:solidFill>
                  <a:latin typeface="Arial" pitchFamily="34" charset="0"/>
                  <a:cs typeface="Arial" pitchFamily="34" charset="0"/>
                </a:rPr>
                <a:t>BER</a:t>
              </a:r>
              <a:r>
                <a:rPr sz="1600" b="1" spc="0" dirty="0">
                  <a:solidFill>
                    <a:srgbClr val="172749"/>
                  </a:solidFill>
                  <a:latin typeface="Arial" pitchFamily="34" charset="0"/>
                  <a:cs typeface="Arial" pitchFamily="34" charset="0"/>
                </a:rPr>
                <a:t>PERLEM</a:t>
              </a:r>
              <a:r>
                <a:rPr sz="1600" b="1" spc="-39" dirty="0">
                  <a:solidFill>
                    <a:srgbClr val="172749"/>
                  </a:solidFill>
                  <a:latin typeface="Arial" pitchFamily="34" charset="0"/>
                  <a:cs typeface="Arial" pitchFamily="34" charset="0"/>
                </a:rPr>
                <a:t>B</a:t>
              </a:r>
              <a:r>
                <a:rPr sz="1600" b="1" spc="-50" dirty="0">
                  <a:solidFill>
                    <a:srgbClr val="172749"/>
                  </a:solidFill>
                  <a:latin typeface="Arial" pitchFamily="34" charset="0"/>
                  <a:cs typeface="Arial" pitchFamily="34" charset="0"/>
                </a:rPr>
                <a:t>A</a:t>
              </a:r>
              <a:r>
                <a:rPr sz="1600" b="1" spc="0" dirty="0">
                  <a:solidFill>
                    <a:srgbClr val="172749"/>
                  </a:solidFill>
                  <a:latin typeface="Arial" pitchFamily="34" charset="0"/>
                  <a:cs typeface="Arial" pitchFamily="34" charset="0"/>
                </a:rPr>
                <a:t>GAAN</a:t>
              </a:r>
              <a:endParaRPr sz="1600" dirty="0">
                <a:latin typeface="Arial" pitchFamily="34" charset="0"/>
                <a:cs typeface="Arial" pitchFamily="34" charset="0"/>
              </a:endParaRPr>
            </a:p>
          </p:txBody>
        </p:sp>
        <p:sp>
          <p:nvSpPr>
            <p:cNvPr id="49" name="object 31">
              <a:extLst>
                <a:ext uri="{FF2B5EF4-FFF2-40B4-BE49-F238E27FC236}">
                  <a16:creationId xmlns:a16="http://schemas.microsoft.com/office/drawing/2014/main" id="{5DEE1EC6-978B-47A5-9E2D-24313375A1FC}"/>
                </a:ext>
              </a:extLst>
            </p:cNvPr>
            <p:cNvSpPr txBox="1"/>
            <p:nvPr/>
          </p:nvSpPr>
          <p:spPr>
            <a:xfrm>
              <a:off x="961562" y="2644022"/>
              <a:ext cx="3852754" cy="3549195"/>
            </a:xfrm>
            <a:prstGeom prst="rect">
              <a:avLst/>
            </a:prstGeom>
          </p:spPr>
          <p:txBody>
            <a:bodyPr wrap="square" lIns="0" tIns="0" rIns="0" bIns="0" rtlCol="0">
              <a:noAutofit/>
            </a:bodyPr>
            <a:lstStyle/>
            <a:p>
              <a:pPr marL="41275" marR="32385">
                <a:lnSpc>
                  <a:spcPts val="2035"/>
                </a:lnSpc>
                <a:spcBef>
                  <a:spcPts val="100"/>
                </a:spcBef>
              </a:pPr>
              <a:r>
                <a:rPr sz="3200" b="1" spc="-134" baseline="2000" dirty="0">
                  <a:solidFill>
                    <a:srgbClr val="0000CC"/>
                  </a:solidFill>
                  <a:latin typeface="Arial" pitchFamily="34" charset="0"/>
                  <a:cs typeface="Arial" pitchFamily="34" charset="0"/>
                </a:rPr>
                <a:t>D</a:t>
              </a:r>
              <a:r>
                <a:rPr sz="3200" b="1" spc="0" baseline="2000" dirty="0">
                  <a:solidFill>
                    <a:srgbClr val="0000CC"/>
                  </a:solidFill>
                  <a:latin typeface="Arial" pitchFamily="34" charset="0"/>
                  <a:cs typeface="Arial" pitchFamily="34" charset="0"/>
                </a:rPr>
                <a:t>ASAR</a:t>
              </a:r>
              <a:endParaRPr lang="en-US" sz="3200" b="1" baseline="2000" dirty="0">
                <a:solidFill>
                  <a:srgbClr val="0000CC"/>
                </a:solidFill>
                <a:latin typeface="Arial" pitchFamily="34" charset="0"/>
                <a:cs typeface="Arial" pitchFamily="34" charset="0"/>
              </a:endParaRPr>
            </a:p>
            <a:p>
              <a:pPr marL="12700" marR="32385">
                <a:lnSpc>
                  <a:spcPct val="91000"/>
                </a:lnSpc>
                <a:spcBef>
                  <a:spcPts val="1195"/>
                </a:spcBef>
              </a:pPr>
              <a:r>
                <a:rPr b="1" spc="0" dirty="0" err="1">
                  <a:solidFill>
                    <a:srgbClr val="172749"/>
                  </a:solidFill>
                  <a:latin typeface="Arial" pitchFamily="34" charset="0"/>
                  <a:cs typeface="Arial" pitchFamily="34" charset="0"/>
                </a:rPr>
                <a:t>D</a:t>
              </a:r>
              <a:r>
                <a:rPr b="1" spc="-9" dirty="0" err="1">
                  <a:solidFill>
                    <a:srgbClr val="172749"/>
                  </a:solidFill>
                  <a:latin typeface="Arial" pitchFamily="34" charset="0"/>
                  <a:cs typeface="Arial" pitchFamily="34" charset="0"/>
                </a:rPr>
                <a:t>a</a:t>
              </a:r>
              <a:r>
                <a:rPr b="1" spc="0" dirty="0" err="1">
                  <a:solidFill>
                    <a:srgbClr val="172749"/>
                  </a:solidFill>
                  <a:latin typeface="Arial" pitchFamily="34" charset="0"/>
                  <a:cs typeface="Arial" pitchFamily="34" charset="0"/>
                </a:rPr>
                <a:t>s</a:t>
              </a:r>
              <a:r>
                <a:rPr b="1" spc="-9" dirty="0" err="1">
                  <a:solidFill>
                    <a:srgbClr val="172749"/>
                  </a:solidFill>
                  <a:latin typeface="Arial" pitchFamily="34" charset="0"/>
                  <a:cs typeface="Arial" pitchFamily="34" charset="0"/>
                </a:rPr>
                <a:t>a</a:t>
              </a:r>
              <a:r>
                <a:rPr b="1" spc="0" dirty="0" err="1">
                  <a:solidFill>
                    <a:srgbClr val="172749"/>
                  </a:solidFill>
                  <a:latin typeface="Arial" pitchFamily="34" charset="0"/>
                  <a:cs typeface="Arial" pitchFamily="34" charset="0"/>
                </a:rPr>
                <a:t>r</a:t>
              </a:r>
              <a:r>
                <a:rPr b="1" spc="-20" dirty="0">
                  <a:solidFill>
                    <a:srgbClr val="172749"/>
                  </a:solidFill>
                  <a:latin typeface="Arial" pitchFamily="34" charset="0"/>
                  <a:cs typeface="Arial" pitchFamily="34" charset="0"/>
                </a:rPr>
                <a:t> </a:t>
              </a:r>
              <a:r>
                <a:rPr b="1" spc="-39" dirty="0">
                  <a:solidFill>
                    <a:srgbClr val="172749"/>
                  </a:solidFill>
                  <a:latin typeface="Arial" pitchFamily="34" charset="0"/>
                  <a:cs typeface="Arial" pitchFamily="34" charset="0"/>
                </a:rPr>
                <a:t>K</a:t>
              </a:r>
              <a:r>
                <a:rPr b="1" spc="0" dirty="0">
                  <a:solidFill>
                    <a:srgbClr val="172749"/>
                  </a:solidFill>
                  <a:latin typeface="Arial" pitchFamily="34" charset="0"/>
                  <a:cs typeface="Arial" pitchFamily="34" charset="0"/>
                </a:rPr>
                <a:t>ep</a:t>
              </a:r>
              <a:r>
                <a:rPr b="1" spc="9" dirty="0">
                  <a:solidFill>
                    <a:srgbClr val="172749"/>
                  </a:solidFill>
                  <a:latin typeface="Arial" pitchFamily="34" charset="0"/>
                  <a:cs typeface="Arial" pitchFamily="34" charset="0"/>
                </a:rPr>
                <a:t>e</a:t>
              </a:r>
              <a:r>
                <a:rPr b="1" spc="0" dirty="0">
                  <a:solidFill>
                    <a:srgbClr val="172749"/>
                  </a:solidFill>
                  <a:latin typeface="Arial" pitchFamily="34" charset="0"/>
                  <a:cs typeface="Arial" pitchFamily="34" charset="0"/>
                </a:rPr>
                <a:t>ndud</a:t>
              </a:r>
              <a:r>
                <a:rPr b="1" spc="4" dirty="0">
                  <a:solidFill>
                    <a:srgbClr val="172749"/>
                  </a:solidFill>
                  <a:latin typeface="Arial" pitchFamily="34" charset="0"/>
                  <a:cs typeface="Arial" pitchFamily="34" charset="0"/>
                </a:rPr>
                <a:t>u</a:t>
              </a:r>
              <a:r>
                <a:rPr b="1" spc="0" dirty="0">
                  <a:solidFill>
                    <a:srgbClr val="172749"/>
                  </a:solidFill>
                  <a:latin typeface="Arial" pitchFamily="34" charset="0"/>
                  <a:cs typeface="Arial" pitchFamily="34" charset="0"/>
                </a:rPr>
                <a:t>kan</a:t>
              </a:r>
              <a:endParaRPr dirty="0">
                <a:latin typeface="Arial" pitchFamily="34" charset="0"/>
                <a:cs typeface="Arial" pitchFamily="34" charset="0"/>
              </a:endParaRPr>
            </a:p>
            <a:p>
              <a:pPr marL="12700" marR="32385">
                <a:lnSpc>
                  <a:spcPct val="91000"/>
                </a:lnSpc>
                <a:spcBef>
                  <a:spcPts val="200"/>
                </a:spcBef>
              </a:pPr>
              <a:r>
                <a:rPr lang="en-MY" sz="1600" spc="0" dirty="0">
                  <a:solidFill>
                    <a:srgbClr val="172749"/>
                  </a:solidFill>
                  <a:latin typeface="Arial" pitchFamily="34" charset="0"/>
                  <a:cs typeface="Arial" pitchFamily="34" charset="0"/>
                </a:rPr>
                <a:t>  </a:t>
              </a:r>
              <a:r>
                <a:rPr sz="1600" spc="0" dirty="0" err="1">
                  <a:solidFill>
                    <a:srgbClr val="172749"/>
                  </a:solidFill>
                  <a:latin typeface="Arial" pitchFamily="34" charset="0"/>
                  <a:cs typeface="Arial" pitchFamily="34" charset="0"/>
                </a:rPr>
                <a:t>Da</a:t>
              </a:r>
              <a:r>
                <a:rPr sz="1600" spc="-9" dirty="0" err="1">
                  <a:solidFill>
                    <a:srgbClr val="172749"/>
                  </a:solidFill>
                  <a:latin typeface="Arial" pitchFamily="34" charset="0"/>
                  <a:cs typeface="Arial" pitchFamily="34" charset="0"/>
                </a:rPr>
                <a:t>s</a:t>
              </a:r>
              <a:r>
                <a:rPr sz="1600" spc="-4" dirty="0" err="1">
                  <a:solidFill>
                    <a:srgbClr val="172749"/>
                  </a:solidFill>
                  <a:latin typeface="Arial" pitchFamily="34" charset="0"/>
                  <a:cs typeface="Arial" pitchFamily="34" charset="0"/>
                </a:rPr>
                <a:t>a</a:t>
              </a:r>
              <a:r>
                <a:rPr sz="1600" spc="0" dirty="0" err="1">
                  <a:solidFill>
                    <a:srgbClr val="172749"/>
                  </a:solidFill>
                  <a:latin typeface="Arial" pitchFamily="34" charset="0"/>
                  <a:cs typeface="Arial" pitchFamily="34" charset="0"/>
                </a:rPr>
                <a:t>r</a:t>
              </a:r>
              <a:r>
                <a:rPr sz="1600" spc="0" dirty="0">
                  <a:solidFill>
                    <a:srgbClr val="172749"/>
                  </a:solidFill>
                  <a:latin typeface="Arial" pitchFamily="34" charset="0"/>
                  <a:cs typeface="Arial" pitchFamily="34" charset="0"/>
                </a:rPr>
                <a:t> </a:t>
              </a:r>
              <a:r>
                <a:rPr sz="1600" spc="-125" dirty="0">
                  <a:solidFill>
                    <a:srgbClr val="172749"/>
                  </a:solidFill>
                  <a:latin typeface="Arial" pitchFamily="34" charset="0"/>
                  <a:cs typeface="Arial" pitchFamily="34" charset="0"/>
                </a:rPr>
                <a:t>W</a:t>
              </a:r>
              <a:r>
                <a:rPr sz="1600" spc="-4" dirty="0">
                  <a:solidFill>
                    <a:srgbClr val="172749"/>
                  </a:solidFill>
                  <a:latin typeface="Arial" pitchFamily="34" charset="0"/>
                  <a:cs typeface="Arial" pitchFamily="34" charset="0"/>
                </a:rPr>
                <a:t>a</a:t>
              </a:r>
              <a:r>
                <a:rPr sz="1600" spc="0" dirty="0">
                  <a:solidFill>
                    <a:srgbClr val="172749"/>
                  </a:solidFill>
                  <a:latin typeface="Arial" pitchFamily="34" charset="0"/>
                  <a:cs typeface="Arial" pitchFamily="34" charset="0"/>
                </a:rPr>
                <a:t>r</a:t>
              </a:r>
              <a:r>
                <a:rPr sz="1600" spc="-44" dirty="0">
                  <a:solidFill>
                    <a:srgbClr val="172749"/>
                  </a:solidFill>
                  <a:latin typeface="Arial" pitchFamily="34" charset="0"/>
                  <a:cs typeface="Arial" pitchFamily="34" charset="0"/>
                </a:rPr>
                <a:t>g</a:t>
              </a:r>
              <a:r>
                <a:rPr sz="1600" spc="0" dirty="0">
                  <a:solidFill>
                    <a:srgbClr val="172749"/>
                  </a:solidFill>
                  <a:latin typeface="Arial" pitchFamily="34" charset="0"/>
                  <a:cs typeface="Arial" pitchFamily="34" charset="0"/>
                </a:rPr>
                <a:t>a</a:t>
              </a:r>
              <a:r>
                <a:rPr sz="1600" spc="4" dirty="0">
                  <a:solidFill>
                    <a:srgbClr val="172749"/>
                  </a:solidFill>
                  <a:latin typeface="Arial" pitchFamily="34" charset="0"/>
                  <a:cs typeface="Arial" pitchFamily="34" charset="0"/>
                </a:rPr>
                <a:t> </a:t>
              </a:r>
              <a:r>
                <a:rPr sz="1600" spc="0" dirty="0">
                  <a:solidFill>
                    <a:srgbClr val="172749"/>
                  </a:solidFill>
                  <a:latin typeface="Arial" pitchFamily="34" charset="0"/>
                  <a:cs typeface="Arial" pitchFamily="34" charset="0"/>
                </a:rPr>
                <a:t>Em</a:t>
              </a:r>
              <a:r>
                <a:rPr sz="1600" spc="-4" dirty="0">
                  <a:solidFill>
                    <a:srgbClr val="172749"/>
                  </a:solidFill>
                  <a:latin typeface="Arial" pitchFamily="34" charset="0"/>
                  <a:cs typeface="Arial" pitchFamily="34" charset="0"/>
                </a:rPr>
                <a:t>a</a:t>
              </a:r>
              <a:r>
                <a:rPr sz="1600" spc="0" dirty="0">
                  <a:solidFill>
                    <a:srgbClr val="172749"/>
                  </a:solidFill>
                  <a:latin typeface="Arial" pitchFamily="34" charset="0"/>
                  <a:cs typeface="Arial" pitchFamily="34" charset="0"/>
                </a:rPr>
                <a:t>s</a:t>
              </a:r>
              <a:endParaRPr sz="1600" dirty="0">
                <a:latin typeface="Arial" pitchFamily="34" charset="0"/>
                <a:cs typeface="Arial" pitchFamily="34" charset="0"/>
              </a:endParaRPr>
            </a:p>
            <a:p>
              <a:pPr marL="12700" marR="32385">
                <a:lnSpc>
                  <a:spcPct val="91000"/>
                </a:lnSpc>
                <a:spcBef>
                  <a:spcPts val="890"/>
                </a:spcBef>
              </a:pPr>
              <a:r>
                <a:rPr b="1" spc="0" dirty="0">
                  <a:solidFill>
                    <a:srgbClr val="172749"/>
                  </a:solidFill>
                  <a:latin typeface="Arial" pitchFamily="34" charset="0"/>
                  <a:cs typeface="Arial" pitchFamily="34" charset="0"/>
                </a:rPr>
                <a:t>D</a:t>
              </a:r>
              <a:r>
                <a:rPr b="1" spc="-9" dirty="0">
                  <a:solidFill>
                    <a:srgbClr val="172749"/>
                  </a:solidFill>
                  <a:latin typeface="Arial" pitchFamily="34" charset="0"/>
                  <a:cs typeface="Arial" pitchFamily="34" charset="0"/>
                </a:rPr>
                <a:t>a</a:t>
              </a:r>
              <a:r>
                <a:rPr b="1" spc="-4" dirty="0">
                  <a:solidFill>
                    <a:srgbClr val="172749"/>
                  </a:solidFill>
                  <a:latin typeface="Arial" pitchFamily="34" charset="0"/>
                  <a:cs typeface="Arial" pitchFamily="34" charset="0"/>
                </a:rPr>
                <a:t>sa</a:t>
              </a:r>
              <a:r>
                <a:rPr b="1" spc="0" dirty="0">
                  <a:solidFill>
                    <a:srgbClr val="172749"/>
                  </a:solidFill>
                  <a:latin typeface="Arial" pitchFamily="34" charset="0"/>
                  <a:cs typeface="Arial" pitchFamily="34" charset="0"/>
                </a:rPr>
                <a:t>r</a:t>
              </a:r>
              <a:r>
                <a:rPr b="1" spc="14" dirty="0">
                  <a:solidFill>
                    <a:srgbClr val="172749"/>
                  </a:solidFill>
                  <a:latin typeface="Arial" pitchFamily="34" charset="0"/>
                  <a:cs typeface="Arial" pitchFamily="34" charset="0"/>
                </a:rPr>
                <a:t> </a:t>
              </a:r>
              <a:r>
                <a:rPr b="1" spc="-69" dirty="0">
                  <a:solidFill>
                    <a:srgbClr val="172749"/>
                  </a:solidFill>
                  <a:latin typeface="Arial" pitchFamily="34" charset="0"/>
                  <a:cs typeface="Arial" pitchFamily="34" charset="0"/>
                </a:rPr>
                <a:t>P</a:t>
              </a:r>
              <a:r>
                <a:rPr b="1" spc="0" dirty="0">
                  <a:solidFill>
                    <a:srgbClr val="172749"/>
                  </a:solidFill>
                  <a:latin typeface="Arial" pitchFamily="34" charset="0"/>
                  <a:cs typeface="Arial" pitchFamily="34" charset="0"/>
                </a:rPr>
                <a:t>eru</a:t>
              </a:r>
              <a:r>
                <a:rPr b="1" spc="-4" dirty="0">
                  <a:solidFill>
                    <a:srgbClr val="172749"/>
                  </a:solidFill>
                  <a:latin typeface="Arial" pitchFamily="34" charset="0"/>
                  <a:cs typeface="Arial" pitchFamily="34" charset="0"/>
                </a:rPr>
                <a:t>ma</a:t>
              </a:r>
              <a:r>
                <a:rPr b="1" spc="0" dirty="0">
                  <a:solidFill>
                    <a:srgbClr val="172749"/>
                  </a:solidFill>
                  <a:latin typeface="Arial" pitchFamily="34" charset="0"/>
                  <a:cs typeface="Arial" pitchFamily="34" charset="0"/>
                </a:rPr>
                <a:t>h</a:t>
              </a:r>
              <a:r>
                <a:rPr b="1" spc="-4" dirty="0">
                  <a:solidFill>
                    <a:srgbClr val="172749"/>
                  </a:solidFill>
                  <a:latin typeface="Arial" pitchFamily="34" charset="0"/>
                  <a:cs typeface="Arial" pitchFamily="34" charset="0"/>
                </a:rPr>
                <a:t>a</a:t>
              </a:r>
              <a:r>
                <a:rPr b="1" spc="0" dirty="0">
                  <a:solidFill>
                    <a:srgbClr val="172749"/>
                  </a:solidFill>
                  <a:latin typeface="Arial" pitchFamily="34" charset="0"/>
                  <a:cs typeface="Arial" pitchFamily="34" charset="0"/>
                </a:rPr>
                <a:t>n</a:t>
              </a:r>
              <a:endParaRPr dirty="0">
                <a:latin typeface="Arial" pitchFamily="34" charset="0"/>
                <a:cs typeface="Arial" pitchFamily="34" charset="0"/>
              </a:endParaRPr>
            </a:p>
            <a:p>
              <a:pPr marL="12700">
                <a:lnSpc>
                  <a:spcPct val="91000"/>
                </a:lnSpc>
                <a:spcBef>
                  <a:spcPts val="205"/>
                </a:spcBef>
              </a:pPr>
              <a:r>
                <a:rPr lang="en-MY" sz="1600" spc="0" dirty="0">
                  <a:solidFill>
                    <a:srgbClr val="172749"/>
                  </a:solidFill>
                  <a:latin typeface="Arial" pitchFamily="34" charset="0"/>
                  <a:cs typeface="Arial" pitchFamily="34" charset="0"/>
                </a:rPr>
                <a:t>  </a:t>
              </a:r>
              <a:r>
                <a:rPr sz="1600" spc="0" dirty="0" err="1">
                  <a:solidFill>
                    <a:srgbClr val="172749"/>
                  </a:solidFill>
                  <a:latin typeface="Arial" pitchFamily="34" charset="0"/>
                  <a:cs typeface="Arial" pitchFamily="34" charset="0"/>
                </a:rPr>
                <a:t>Da</a:t>
              </a:r>
              <a:r>
                <a:rPr sz="1600" spc="-4" dirty="0" err="1">
                  <a:solidFill>
                    <a:srgbClr val="172749"/>
                  </a:solidFill>
                  <a:latin typeface="Arial" pitchFamily="34" charset="0"/>
                  <a:cs typeface="Arial" pitchFamily="34" charset="0"/>
                </a:rPr>
                <a:t>s</a:t>
              </a:r>
              <a:r>
                <a:rPr sz="1600" spc="0" dirty="0" err="1">
                  <a:solidFill>
                    <a:srgbClr val="172749"/>
                  </a:solidFill>
                  <a:latin typeface="Arial" pitchFamily="34" charset="0"/>
                  <a:cs typeface="Arial" pitchFamily="34" charset="0"/>
                </a:rPr>
                <a:t>ar</a:t>
              </a:r>
              <a:r>
                <a:rPr sz="1600" spc="0" dirty="0">
                  <a:solidFill>
                    <a:srgbClr val="172749"/>
                  </a:solidFill>
                  <a:latin typeface="Arial" pitchFamily="34" charset="0"/>
                  <a:cs typeface="Arial" pitchFamily="34" charset="0"/>
                </a:rPr>
                <a:t> </a:t>
              </a:r>
              <a:r>
                <a:rPr sz="1600" spc="-94" dirty="0">
                  <a:solidFill>
                    <a:srgbClr val="172749"/>
                  </a:solidFill>
                  <a:latin typeface="Arial" pitchFamily="34" charset="0"/>
                  <a:cs typeface="Arial" pitchFamily="34" charset="0"/>
                </a:rPr>
                <a:t>P</a:t>
              </a:r>
              <a:r>
                <a:rPr sz="1600" spc="0" dirty="0">
                  <a:solidFill>
                    <a:srgbClr val="172749"/>
                  </a:solidFill>
                  <a:latin typeface="Arial" pitchFamily="34" charset="0"/>
                  <a:cs typeface="Arial" pitchFamily="34" charset="0"/>
                </a:rPr>
                <a:t>e</a:t>
              </a:r>
              <a:r>
                <a:rPr sz="1600" spc="29" dirty="0">
                  <a:solidFill>
                    <a:srgbClr val="172749"/>
                  </a:solidFill>
                  <a:latin typeface="Arial" pitchFamily="34" charset="0"/>
                  <a:cs typeface="Arial" pitchFamily="34" charset="0"/>
                </a:rPr>
                <a:t>r</a:t>
              </a:r>
              <a:r>
                <a:rPr sz="1600" spc="0" dirty="0">
                  <a:solidFill>
                    <a:srgbClr val="172749"/>
                  </a:solidFill>
                  <a:latin typeface="Arial" pitchFamily="34" charset="0"/>
                  <a:cs typeface="Arial" pitchFamily="34" charset="0"/>
                </a:rPr>
                <a:t>uma</a:t>
              </a:r>
              <a:r>
                <a:rPr sz="1600" spc="-4" dirty="0">
                  <a:solidFill>
                    <a:srgbClr val="172749"/>
                  </a:solidFill>
                  <a:latin typeface="Arial" pitchFamily="34" charset="0"/>
                  <a:cs typeface="Arial" pitchFamily="34" charset="0"/>
                </a:rPr>
                <a:t>h</a:t>
              </a:r>
              <a:r>
                <a:rPr sz="1600" spc="0" dirty="0">
                  <a:solidFill>
                    <a:srgbClr val="172749"/>
                  </a:solidFill>
                  <a:latin typeface="Arial" pitchFamily="34" charset="0"/>
                  <a:cs typeface="Arial" pitchFamily="34" charset="0"/>
                </a:rPr>
                <a:t>an</a:t>
              </a:r>
              <a:r>
                <a:rPr sz="1600" spc="4" dirty="0">
                  <a:solidFill>
                    <a:srgbClr val="172749"/>
                  </a:solidFill>
                  <a:latin typeface="Arial" pitchFamily="34" charset="0"/>
                  <a:cs typeface="Arial" pitchFamily="34" charset="0"/>
                </a:rPr>
                <a:t> </a:t>
              </a:r>
              <a:r>
                <a:rPr sz="1600" spc="0" dirty="0">
                  <a:solidFill>
                    <a:srgbClr val="172749"/>
                  </a:solidFill>
                  <a:latin typeface="Arial" pitchFamily="34" charset="0"/>
                  <a:cs typeface="Arial" pitchFamily="34" charset="0"/>
                </a:rPr>
                <a:t>Ne</a:t>
              </a:r>
              <a:r>
                <a:rPr sz="1600" spc="-34" dirty="0">
                  <a:solidFill>
                    <a:srgbClr val="172749"/>
                  </a:solidFill>
                  <a:latin typeface="Arial" pitchFamily="34" charset="0"/>
                  <a:cs typeface="Arial" pitchFamily="34" charset="0"/>
                </a:rPr>
                <a:t>g</a:t>
              </a:r>
              <a:r>
                <a:rPr sz="1600" spc="0" dirty="0">
                  <a:solidFill>
                    <a:srgbClr val="172749"/>
                  </a:solidFill>
                  <a:latin typeface="Arial" pitchFamily="34" charset="0"/>
                  <a:cs typeface="Arial" pitchFamily="34" charset="0"/>
                </a:rPr>
                <a:t>a</a:t>
              </a:r>
              <a:r>
                <a:rPr sz="1600" spc="-19" dirty="0">
                  <a:solidFill>
                    <a:srgbClr val="172749"/>
                  </a:solidFill>
                  <a:latin typeface="Arial" pitchFamily="34" charset="0"/>
                  <a:cs typeface="Arial" pitchFamily="34" charset="0"/>
                </a:rPr>
                <a:t>r</a:t>
              </a:r>
              <a:r>
                <a:rPr sz="1600" spc="0" dirty="0">
                  <a:solidFill>
                    <a:srgbClr val="172749"/>
                  </a:solidFill>
                  <a:latin typeface="Arial" pitchFamily="34" charset="0"/>
                  <a:cs typeface="Arial" pitchFamily="34" charset="0"/>
                </a:rPr>
                <a:t>a</a:t>
              </a:r>
              <a:endParaRPr sz="1600" dirty="0">
                <a:latin typeface="Arial" pitchFamily="34" charset="0"/>
                <a:cs typeface="Arial" pitchFamily="34" charset="0"/>
              </a:endParaRPr>
            </a:p>
            <a:p>
              <a:pPr marL="12700" marR="500380">
                <a:lnSpc>
                  <a:spcPts val="2070"/>
                </a:lnSpc>
                <a:spcBef>
                  <a:spcPts val="880"/>
                </a:spcBef>
              </a:pPr>
              <a:r>
                <a:rPr b="1" spc="0" dirty="0">
                  <a:solidFill>
                    <a:srgbClr val="172749"/>
                  </a:solidFill>
                  <a:latin typeface="Arial" pitchFamily="34" charset="0"/>
                  <a:cs typeface="Arial" pitchFamily="34" charset="0"/>
                </a:rPr>
                <a:t>D</a:t>
              </a:r>
              <a:r>
                <a:rPr b="1" spc="-9" dirty="0">
                  <a:solidFill>
                    <a:srgbClr val="172749"/>
                  </a:solidFill>
                  <a:latin typeface="Arial" pitchFamily="34" charset="0"/>
                  <a:cs typeface="Arial" pitchFamily="34" charset="0"/>
                </a:rPr>
                <a:t>a</a:t>
              </a:r>
              <a:r>
                <a:rPr b="1" spc="0" dirty="0">
                  <a:solidFill>
                    <a:srgbClr val="172749"/>
                  </a:solidFill>
                  <a:latin typeface="Arial" pitchFamily="34" charset="0"/>
                  <a:cs typeface="Arial" pitchFamily="34" charset="0"/>
                </a:rPr>
                <a:t>s</a:t>
              </a:r>
              <a:r>
                <a:rPr b="1" spc="-9" dirty="0">
                  <a:solidFill>
                    <a:srgbClr val="172749"/>
                  </a:solidFill>
                  <a:latin typeface="Arial" pitchFamily="34" charset="0"/>
                  <a:cs typeface="Arial" pitchFamily="34" charset="0"/>
                </a:rPr>
                <a:t>a</a:t>
              </a:r>
              <a:r>
                <a:rPr b="1" spc="0" dirty="0">
                  <a:solidFill>
                    <a:srgbClr val="172749"/>
                  </a:solidFill>
                  <a:latin typeface="Arial" pitchFamily="34" charset="0"/>
                  <a:cs typeface="Arial" pitchFamily="34" charset="0"/>
                </a:rPr>
                <a:t>r</a:t>
              </a:r>
              <a:r>
                <a:rPr b="1" spc="-20" dirty="0">
                  <a:solidFill>
                    <a:srgbClr val="172749"/>
                  </a:solidFill>
                  <a:latin typeface="Arial" pitchFamily="34" charset="0"/>
                  <a:cs typeface="Arial" pitchFamily="34" charset="0"/>
                </a:rPr>
                <a:t> </a:t>
              </a:r>
              <a:r>
                <a:rPr b="1" spc="-69" dirty="0">
                  <a:solidFill>
                    <a:srgbClr val="172749"/>
                  </a:solidFill>
                  <a:latin typeface="Arial" pitchFamily="34" charset="0"/>
                  <a:cs typeface="Arial" pitchFamily="34" charset="0"/>
                </a:rPr>
                <a:t>P</a:t>
              </a:r>
              <a:r>
                <a:rPr b="1" spc="0" dirty="0">
                  <a:solidFill>
                    <a:srgbClr val="172749"/>
                  </a:solidFill>
                  <a:latin typeface="Arial" pitchFamily="34" charset="0"/>
                  <a:cs typeface="Arial" pitchFamily="34" charset="0"/>
                </a:rPr>
                <a:t>en</a:t>
              </a:r>
              <a:r>
                <a:rPr b="1" spc="4" dirty="0">
                  <a:solidFill>
                    <a:srgbClr val="172749"/>
                  </a:solidFill>
                  <a:latin typeface="Arial" pitchFamily="34" charset="0"/>
                  <a:cs typeface="Arial" pitchFamily="34" charset="0"/>
                </a:rPr>
                <a:t>d</a:t>
              </a:r>
              <a:r>
                <a:rPr b="1" spc="0" dirty="0">
                  <a:solidFill>
                    <a:srgbClr val="172749"/>
                  </a:solidFill>
                  <a:latin typeface="Arial" pitchFamily="34" charset="0"/>
                  <a:cs typeface="Arial" pitchFamily="34" charset="0"/>
                </a:rPr>
                <a:t>idikan </a:t>
              </a:r>
              <a:endParaRPr sz="1600" dirty="0">
                <a:latin typeface="Arial" pitchFamily="34" charset="0"/>
                <a:cs typeface="Arial" pitchFamily="34" charset="0"/>
              </a:endParaRPr>
            </a:p>
            <a:p>
              <a:pPr marL="12700" marR="500380">
                <a:lnSpc>
                  <a:spcPts val="1850"/>
                </a:lnSpc>
                <a:spcBef>
                  <a:spcPts val="205"/>
                </a:spcBef>
              </a:pPr>
              <a:r>
                <a:rPr lang="en-MY" sz="1600" spc="0" dirty="0">
                  <a:solidFill>
                    <a:srgbClr val="172749"/>
                  </a:solidFill>
                  <a:latin typeface="Arial" pitchFamily="34" charset="0"/>
                  <a:cs typeface="Arial" pitchFamily="34" charset="0"/>
                </a:rPr>
                <a:t>  </a:t>
              </a:r>
              <a:r>
                <a:rPr sz="1600" spc="0" dirty="0" err="1">
                  <a:solidFill>
                    <a:srgbClr val="172749"/>
                  </a:solidFill>
                  <a:latin typeface="Arial" pitchFamily="34" charset="0"/>
                  <a:cs typeface="Arial" pitchFamily="34" charset="0"/>
                </a:rPr>
                <a:t>Da</a:t>
              </a:r>
              <a:r>
                <a:rPr sz="1600" spc="-4" dirty="0" err="1">
                  <a:solidFill>
                    <a:srgbClr val="172749"/>
                  </a:solidFill>
                  <a:latin typeface="Arial" pitchFamily="34" charset="0"/>
                  <a:cs typeface="Arial" pitchFamily="34" charset="0"/>
                </a:rPr>
                <a:t>s</a:t>
              </a:r>
              <a:r>
                <a:rPr sz="1600" spc="0" dirty="0" err="1">
                  <a:solidFill>
                    <a:srgbClr val="172749"/>
                  </a:solidFill>
                  <a:latin typeface="Arial" pitchFamily="34" charset="0"/>
                  <a:cs typeface="Arial" pitchFamily="34" charset="0"/>
                </a:rPr>
                <a:t>ar</a:t>
              </a:r>
              <a:r>
                <a:rPr sz="1600" spc="0" dirty="0">
                  <a:solidFill>
                    <a:srgbClr val="172749"/>
                  </a:solidFill>
                  <a:latin typeface="Arial" pitchFamily="34" charset="0"/>
                  <a:cs typeface="Arial" pitchFamily="34" charset="0"/>
                </a:rPr>
                <a:t> </a:t>
              </a:r>
              <a:r>
                <a:rPr sz="1600" spc="-94" dirty="0" err="1">
                  <a:solidFill>
                    <a:srgbClr val="172749"/>
                  </a:solidFill>
                  <a:latin typeface="Arial" pitchFamily="34" charset="0"/>
                  <a:cs typeface="Arial" pitchFamily="34" charset="0"/>
                </a:rPr>
                <a:t>P</a:t>
              </a:r>
              <a:r>
                <a:rPr sz="1600" spc="0" dirty="0" err="1">
                  <a:solidFill>
                    <a:srgbClr val="172749"/>
                  </a:solidFill>
                  <a:latin typeface="Arial" pitchFamily="34" charset="0"/>
                  <a:cs typeface="Arial" pitchFamily="34" charset="0"/>
                </a:rPr>
                <a:t>en</a:t>
              </a:r>
              <a:r>
                <a:rPr sz="1600" spc="-4" dirty="0" err="1">
                  <a:solidFill>
                    <a:srgbClr val="172749"/>
                  </a:solidFill>
                  <a:latin typeface="Arial" pitchFamily="34" charset="0"/>
                  <a:cs typeface="Arial" pitchFamily="34" charset="0"/>
                </a:rPr>
                <a:t>d</a:t>
              </a:r>
              <a:r>
                <a:rPr sz="1600" spc="0" dirty="0" err="1">
                  <a:solidFill>
                    <a:srgbClr val="172749"/>
                  </a:solidFill>
                  <a:latin typeface="Arial" pitchFamily="34" charset="0"/>
                  <a:cs typeface="Arial" pitchFamily="34" charset="0"/>
                </a:rPr>
                <a:t>i</a:t>
              </a:r>
              <a:r>
                <a:rPr sz="1600" spc="-4" dirty="0" err="1">
                  <a:solidFill>
                    <a:srgbClr val="172749"/>
                  </a:solidFill>
                  <a:latin typeface="Arial" pitchFamily="34" charset="0"/>
                  <a:cs typeface="Arial" pitchFamily="34" charset="0"/>
                </a:rPr>
                <a:t>d</a:t>
              </a:r>
              <a:r>
                <a:rPr sz="1600" spc="0" dirty="0" err="1">
                  <a:solidFill>
                    <a:srgbClr val="172749"/>
                  </a:solidFill>
                  <a:latin typeface="Arial" pitchFamily="34" charset="0"/>
                  <a:cs typeface="Arial" pitchFamily="34" charset="0"/>
                </a:rPr>
                <a:t>ik</a:t>
              </a:r>
              <a:r>
                <a:rPr sz="1600" spc="-9" dirty="0" err="1">
                  <a:solidFill>
                    <a:srgbClr val="172749"/>
                  </a:solidFill>
                  <a:latin typeface="Arial" pitchFamily="34" charset="0"/>
                  <a:cs typeface="Arial" pitchFamily="34" charset="0"/>
                </a:rPr>
                <a:t>a</a:t>
              </a:r>
              <a:r>
                <a:rPr sz="1600" spc="0" dirty="0" err="1">
                  <a:solidFill>
                    <a:srgbClr val="172749"/>
                  </a:solidFill>
                  <a:latin typeface="Arial" pitchFamily="34" charset="0"/>
                  <a:cs typeface="Arial" pitchFamily="34" charset="0"/>
                </a:rPr>
                <a:t>n</a:t>
              </a:r>
              <a:r>
                <a:rPr lang="en-MY" sz="1600" dirty="0">
                  <a:solidFill>
                    <a:srgbClr val="172749"/>
                  </a:solidFill>
                  <a:latin typeface="Arial" pitchFamily="34" charset="0"/>
                  <a:cs typeface="Arial" pitchFamily="34" charset="0"/>
                </a:rPr>
                <a:t> </a:t>
              </a:r>
              <a:r>
                <a:rPr sz="1600" spc="-14" dirty="0" err="1">
                  <a:solidFill>
                    <a:srgbClr val="172749"/>
                  </a:solidFill>
                  <a:latin typeface="Arial" pitchFamily="34" charset="0"/>
                  <a:cs typeface="Arial" pitchFamily="34" charset="0"/>
                </a:rPr>
                <a:t>K</a:t>
              </a:r>
              <a:r>
                <a:rPr sz="1600" spc="-34" dirty="0" err="1">
                  <a:solidFill>
                    <a:srgbClr val="172749"/>
                  </a:solidFill>
                  <a:latin typeface="Arial" pitchFamily="34" charset="0"/>
                  <a:cs typeface="Arial" pitchFamily="34" charset="0"/>
                </a:rPr>
                <a:t>e</a:t>
              </a:r>
              <a:r>
                <a:rPr sz="1600" spc="0" dirty="0" err="1">
                  <a:solidFill>
                    <a:srgbClr val="172749"/>
                  </a:solidFill>
                  <a:latin typeface="Arial" pitchFamily="34" charset="0"/>
                  <a:cs typeface="Arial" pitchFamily="34" charset="0"/>
                </a:rPr>
                <a:t>b</a:t>
              </a:r>
              <a:r>
                <a:rPr sz="1600" spc="-9" dirty="0" err="1">
                  <a:solidFill>
                    <a:srgbClr val="172749"/>
                  </a:solidFill>
                  <a:latin typeface="Arial" pitchFamily="34" charset="0"/>
                  <a:cs typeface="Arial" pitchFamily="34" charset="0"/>
                </a:rPr>
                <a:t>a</a:t>
              </a:r>
              <a:r>
                <a:rPr sz="1600" spc="0" dirty="0" err="1">
                  <a:solidFill>
                    <a:srgbClr val="172749"/>
                  </a:solidFill>
                  <a:latin typeface="Arial" pitchFamily="34" charset="0"/>
                  <a:cs typeface="Arial" pitchFamily="34" charset="0"/>
                </a:rPr>
                <a:t>n</a:t>
              </a:r>
              <a:r>
                <a:rPr sz="1600" spc="-4" dirty="0" err="1">
                  <a:solidFill>
                    <a:srgbClr val="172749"/>
                  </a:solidFill>
                  <a:latin typeface="Arial" pitchFamily="34" charset="0"/>
                  <a:cs typeface="Arial" pitchFamily="34" charset="0"/>
                </a:rPr>
                <a:t>g</a:t>
              </a:r>
              <a:r>
                <a:rPr sz="1600" spc="0" dirty="0" err="1">
                  <a:solidFill>
                    <a:srgbClr val="172749"/>
                  </a:solidFill>
                  <a:latin typeface="Arial" pitchFamily="34" charset="0"/>
                  <a:cs typeface="Arial" pitchFamily="34" charset="0"/>
                </a:rPr>
                <a:t>s</a:t>
              </a:r>
              <a:r>
                <a:rPr sz="1600" spc="-9" dirty="0" err="1">
                  <a:solidFill>
                    <a:srgbClr val="172749"/>
                  </a:solidFill>
                  <a:latin typeface="Arial" pitchFamily="34" charset="0"/>
                  <a:cs typeface="Arial" pitchFamily="34" charset="0"/>
                </a:rPr>
                <a:t>a</a:t>
              </a:r>
              <a:r>
                <a:rPr sz="1600" spc="0" dirty="0" err="1">
                  <a:solidFill>
                    <a:srgbClr val="172749"/>
                  </a:solidFill>
                  <a:latin typeface="Arial" pitchFamily="34" charset="0"/>
                  <a:cs typeface="Arial" pitchFamily="34" charset="0"/>
                </a:rPr>
                <a:t>an</a:t>
              </a:r>
              <a:endParaRPr sz="1600" dirty="0">
                <a:latin typeface="Arial" pitchFamily="34" charset="0"/>
                <a:cs typeface="Arial" pitchFamily="34" charset="0"/>
              </a:endParaRPr>
            </a:p>
            <a:p>
              <a:pPr marL="12700" marR="32385"/>
              <a:endParaRPr lang="en-MY" sz="800" b="1" spc="0" dirty="0">
                <a:solidFill>
                  <a:srgbClr val="172749"/>
                </a:solidFill>
                <a:latin typeface="Arial" pitchFamily="34" charset="0"/>
                <a:cs typeface="Arial" pitchFamily="34" charset="0"/>
              </a:endParaRPr>
            </a:p>
            <a:p>
              <a:pPr marL="12700" marR="32385">
                <a:lnSpc>
                  <a:spcPct val="91000"/>
                </a:lnSpc>
                <a:spcBef>
                  <a:spcPts val="215"/>
                </a:spcBef>
              </a:pPr>
              <a:r>
                <a:rPr b="1" spc="0" dirty="0" err="1">
                  <a:solidFill>
                    <a:srgbClr val="172749"/>
                  </a:solidFill>
                  <a:latin typeface="Arial" pitchFamily="34" charset="0"/>
                  <a:cs typeface="Arial" pitchFamily="34" charset="0"/>
                </a:rPr>
                <a:t>D</a:t>
              </a:r>
              <a:r>
                <a:rPr b="1" spc="-9" dirty="0" err="1">
                  <a:solidFill>
                    <a:srgbClr val="172749"/>
                  </a:solidFill>
                  <a:latin typeface="Arial" pitchFamily="34" charset="0"/>
                  <a:cs typeface="Arial" pitchFamily="34" charset="0"/>
                </a:rPr>
                <a:t>a</a:t>
              </a:r>
              <a:r>
                <a:rPr b="1" spc="0" dirty="0" err="1">
                  <a:solidFill>
                    <a:srgbClr val="172749"/>
                  </a:solidFill>
                  <a:latin typeface="Arial" pitchFamily="34" charset="0"/>
                  <a:cs typeface="Arial" pitchFamily="34" charset="0"/>
                </a:rPr>
                <a:t>s</a:t>
              </a:r>
              <a:r>
                <a:rPr b="1" spc="-9" dirty="0" err="1">
                  <a:solidFill>
                    <a:srgbClr val="172749"/>
                  </a:solidFill>
                  <a:latin typeface="Arial" pitchFamily="34" charset="0"/>
                  <a:cs typeface="Arial" pitchFamily="34" charset="0"/>
                </a:rPr>
                <a:t>a</a:t>
              </a:r>
              <a:r>
                <a:rPr b="1" spc="0" dirty="0" err="1">
                  <a:solidFill>
                    <a:srgbClr val="172749"/>
                  </a:solidFill>
                  <a:latin typeface="Arial" pitchFamily="34" charset="0"/>
                  <a:cs typeface="Arial" pitchFamily="34" charset="0"/>
                </a:rPr>
                <a:t>r</a:t>
              </a:r>
              <a:r>
                <a:rPr b="1" spc="-20" dirty="0">
                  <a:solidFill>
                    <a:srgbClr val="172749"/>
                  </a:solidFill>
                  <a:latin typeface="Arial" pitchFamily="34" charset="0"/>
                  <a:cs typeface="Arial" pitchFamily="34" charset="0"/>
                </a:rPr>
                <a:t> </a:t>
              </a:r>
              <a:r>
                <a:rPr b="1" spc="-39" dirty="0">
                  <a:solidFill>
                    <a:srgbClr val="172749"/>
                  </a:solidFill>
                  <a:latin typeface="Arial" pitchFamily="34" charset="0"/>
                  <a:cs typeface="Arial" pitchFamily="34" charset="0"/>
                </a:rPr>
                <a:t>K</a:t>
              </a:r>
              <a:r>
                <a:rPr b="1" spc="0" dirty="0">
                  <a:solidFill>
                    <a:srgbClr val="172749"/>
                  </a:solidFill>
                  <a:latin typeface="Arial" pitchFamily="34" charset="0"/>
                  <a:cs typeface="Arial" pitchFamily="34" charset="0"/>
                </a:rPr>
                <a:t>eselam</a:t>
              </a:r>
              <a:r>
                <a:rPr b="1" spc="25" dirty="0">
                  <a:solidFill>
                    <a:srgbClr val="172749"/>
                  </a:solidFill>
                  <a:latin typeface="Arial" pitchFamily="34" charset="0"/>
                  <a:cs typeface="Arial" pitchFamily="34" charset="0"/>
                </a:rPr>
                <a:t>a</a:t>
              </a:r>
              <a:r>
                <a:rPr b="1" spc="0" dirty="0">
                  <a:solidFill>
                    <a:srgbClr val="172749"/>
                  </a:solidFill>
                  <a:latin typeface="Arial" pitchFamily="34" charset="0"/>
                  <a:cs typeface="Arial" pitchFamily="34" charset="0"/>
                </a:rPr>
                <a:t>t</a:t>
              </a:r>
              <a:r>
                <a:rPr b="1" spc="-4" dirty="0">
                  <a:solidFill>
                    <a:srgbClr val="172749"/>
                  </a:solidFill>
                  <a:latin typeface="Arial" pitchFamily="34" charset="0"/>
                  <a:cs typeface="Arial" pitchFamily="34" charset="0"/>
                </a:rPr>
                <a:t>a</a:t>
              </a:r>
              <a:r>
                <a:rPr b="1" spc="0" dirty="0">
                  <a:solidFill>
                    <a:srgbClr val="172749"/>
                  </a:solidFill>
                  <a:latin typeface="Arial" pitchFamily="34" charset="0"/>
                  <a:cs typeface="Arial" pitchFamily="34" charset="0"/>
                </a:rPr>
                <a:t>n</a:t>
              </a:r>
              <a:endParaRPr dirty="0">
                <a:latin typeface="Arial" pitchFamily="34" charset="0"/>
                <a:cs typeface="Arial" pitchFamily="34" charset="0"/>
              </a:endParaRPr>
            </a:p>
            <a:p>
              <a:pPr marL="12700" marR="32385">
                <a:lnSpc>
                  <a:spcPct val="91000"/>
                </a:lnSpc>
                <a:spcBef>
                  <a:spcPts val="200"/>
                </a:spcBef>
              </a:pPr>
              <a:r>
                <a:rPr lang="en-MY" sz="1600" spc="0" dirty="0">
                  <a:solidFill>
                    <a:srgbClr val="172749"/>
                  </a:solidFill>
                  <a:latin typeface="Arial" pitchFamily="34" charset="0"/>
                  <a:cs typeface="Arial" pitchFamily="34" charset="0"/>
                </a:rPr>
                <a:t>  </a:t>
              </a:r>
              <a:r>
                <a:rPr sz="1600" spc="0" dirty="0" err="1">
                  <a:solidFill>
                    <a:srgbClr val="172749"/>
                  </a:solidFill>
                  <a:latin typeface="Arial" pitchFamily="34" charset="0"/>
                  <a:cs typeface="Arial" pitchFamily="34" charset="0"/>
                </a:rPr>
                <a:t>Da</a:t>
              </a:r>
              <a:r>
                <a:rPr sz="1600" spc="-4" dirty="0" err="1">
                  <a:solidFill>
                    <a:srgbClr val="172749"/>
                  </a:solidFill>
                  <a:latin typeface="Arial" pitchFamily="34" charset="0"/>
                  <a:cs typeface="Arial" pitchFamily="34" charset="0"/>
                </a:rPr>
                <a:t>s</a:t>
              </a:r>
              <a:r>
                <a:rPr sz="1600" spc="0" dirty="0" err="1">
                  <a:solidFill>
                    <a:srgbClr val="172749"/>
                  </a:solidFill>
                  <a:latin typeface="Arial" pitchFamily="34" charset="0"/>
                  <a:cs typeface="Arial" pitchFamily="34" charset="0"/>
                </a:rPr>
                <a:t>ar</a:t>
              </a:r>
              <a:r>
                <a:rPr sz="1600" spc="0" dirty="0">
                  <a:solidFill>
                    <a:srgbClr val="172749"/>
                  </a:solidFill>
                  <a:latin typeface="Arial" pitchFamily="34" charset="0"/>
                  <a:cs typeface="Arial" pitchFamily="34" charset="0"/>
                </a:rPr>
                <a:t> </a:t>
              </a:r>
              <a:r>
                <a:rPr sz="1600" spc="0" dirty="0" err="1">
                  <a:solidFill>
                    <a:srgbClr val="172749"/>
                  </a:solidFill>
                  <a:latin typeface="Arial" pitchFamily="34" charset="0"/>
                  <a:cs typeface="Arial" pitchFamily="34" charset="0"/>
                </a:rPr>
                <a:t>Sosi</a:t>
              </a:r>
              <a:r>
                <a:rPr sz="1600" spc="-9" dirty="0" err="1">
                  <a:solidFill>
                    <a:srgbClr val="172749"/>
                  </a:solidFill>
                  <a:latin typeface="Arial" pitchFamily="34" charset="0"/>
                  <a:cs typeface="Arial" pitchFamily="34" charset="0"/>
                </a:rPr>
                <a:t>a</a:t>
              </a:r>
              <a:r>
                <a:rPr sz="1600" spc="0" dirty="0" err="1">
                  <a:solidFill>
                    <a:srgbClr val="172749"/>
                  </a:solidFill>
                  <a:latin typeface="Arial" pitchFamily="34" charset="0"/>
                  <a:cs typeface="Arial" pitchFamily="34" charset="0"/>
                </a:rPr>
                <a:t>l</a:t>
              </a:r>
              <a:r>
                <a:rPr sz="1600" spc="9" dirty="0">
                  <a:solidFill>
                    <a:srgbClr val="172749"/>
                  </a:solidFill>
                  <a:latin typeface="Arial" pitchFamily="34" charset="0"/>
                  <a:cs typeface="Arial" pitchFamily="34" charset="0"/>
                </a:rPr>
                <a:t> </a:t>
              </a:r>
              <a:r>
                <a:rPr sz="1600" spc="0" dirty="0">
                  <a:solidFill>
                    <a:srgbClr val="172749"/>
                  </a:solidFill>
                  <a:latin typeface="Arial" pitchFamily="34" charset="0"/>
                  <a:cs typeface="Arial" pitchFamily="34" charset="0"/>
                </a:rPr>
                <a:t>Ne</a:t>
              </a:r>
              <a:r>
                <a:rPr sz="1600" spc="-34" dirty="0">
                  <a:solidFill>
                    <a:srgbClr val="172749"/>
                  </a:solidFill>
                  <a:latin typeface="Arial" pitchFamily="34" charset="0"/>
                  <a:cs typeface="Arial" pitchFamily="34" charset="0"/>
                </a:rPr>
                <a:t>g</a:t>
              </a:r>
              <a:r>
                <a:rPr sz="1600" spc="0" dirty="0">
                  <a:solidFill>
                    <a:srgbClr val="172749"/>
                  </a:solidFill>
                  <a:latin typeface="Arial" pitchFamily="34" charset="0"/>
                  <a:cs typeface="Arial" pitchFamily="34" charset="0"/>
                </a:rPr>
                <a:t>a</a:t>
              </a:r>
              <a:r>
                <a:rPr sz="1600" spc="-19" dirty="0">
                  <a:solidFill>
                    <a:srgbClr val="172749"/>
                  </a:solidFill>
                  <a:latin typeface="Arial" pitchFamily="34" charset="0"/>
                  <a:cs typeface="Arial" pitchFamily="34" charset="0"/>
                </a:rPr>
                <a:t>r</a:t>
              </a:r>
              <a:r>
                <a:rPr sz="1600" spc="0" dirty="0">
                  <a:solidFill>
                    <a:srgbClr val="172749"/>
                  </a:solidFill>
                  <a:latin typeface="Arial" pitchFamily="34" charset="0"/>
                  <a:cs typeface="Arial" pitchFamily="34" charset="0"/>
                </a:rPr>
                <a:t>a</a:t>
              </a:r>
              <a:endParaRPr lang="en-MY" sz="1600" spc="0" dirty="0">
                <a:solidFill>
                  <a:srgbClr val="172749"/>
                </a:solidFill>
                <a:latin typeface="Arial" pitchFamily="34" charset="0"/>
                <a:cs typeface="Arial" pitchFamily="34" charset="0"/>
              </a:endParaRPr>
            </a:p>
            <a:p>
              <a:pPr marL="12700" marR="32385">
                <a:lnSpc>
                  <a:spcPct val="91000"/>
                </a:lnSpc>
                <a:spcBef>
                  <a:spcPts val="215"/>
                </a:spcBef>
              </a:pPr>
              <a:endParaRPr lang="en-MY" sz="400" b="1" dirty="0">
                <a:solidFill>
                  <a:srgbClr val="172749"/>
                </a:solidFill>
                <a:latin typeface="Arial" pitchFamily="34" charset="0"/>
                <a:cs typeface="Arial" pitchFamily="34" charset="0"/>
              </a:endParaRPr>
            </a:p>
            <a:p>
              <a:pPr marL="12700" marR="32385">
                <a:lnSpc>
                  <a:spcPct val="91000"/>
                </a:lnSpc>
                <a:spcBef>
                  <a:spcPts val="215"/>
                </a:spcBef>
              </a:pPr>
              <a:r>
                <a:rPr lang="en-MY" b="1" dirty="0" err="1">
                  <a:solidFill>
                    <a:srgbClr val="172749"/>
                  </a:solidFill>
                  <a:latin typeface="Arial" pitchFamily="34" charset="0"/>
                  <a:cs typeface="Arial" pitchFamily="34" charset="0"/>
                </a:rPr>
                <a:t>D</a:t>
              </a:r>
              <a:r>
                <a:rPr lang="en-MY" b="1" spc="-9" dirty="0" err="1">
                  <a:solidFill>
                    <a:srgbClr val="172749"/>
                  </a:solidFill>
                  <a:latin typeface="Arial" pitchFamily="34" charset="0"/>
                  <a:cs typeface="Arial" pitchFamily="34" charset="0"/>
                </a:rPr>
                <a:t>a</a:t>
              </a:r>
              <a:r>
                <a:rPr lang="en-MY" b="1" dirty="0" err="1">
                  <a:solidFill>
                    <a:srgbClr val="172749"/>
                  </a:solidFill>
                  <a:latin typeface="Arial" pitchFamily="34" charset="0"/>
                  <a:cs typeface="Arial" pitchFamily="34" charset="0"/>
                </a:rPr>
                <a:t>s</a:t>
              </a:r>
              <a:r>
                <a:rPr lang="en-MY" b="1" spc="-9" dirty="0" err="1">
                  <a:solidFill>
                    <a:srgbClr val="172749"/>
                  </a:solidFill>
                  <a:latin typeface="Arial" pitchFamily="34" charset="0"/>
                  <a:cs typeface="Arial" pitchFamily="34" charset="0"/>
                </a:rPr>
                <a:t>a</a:t>
              </a:r>
              <a:r>
                <a:rPr lang="en-MY" b="1" dirty="0" err="1">
                  <a:solidFill>
                    <a:srgbClr val="172749"/>
                  </a:solidFill>
                  <a:latin typeface="Arial" pitchFamily="34" charset="0"/>
                  <a:cs typeface="Arial" pitchFamily="34" charset="0"/>
                </a:rPr>
                <a:t>r</a:t>
              </a:r>
              <a:r>
                <a:rPr lang="en-MY" b="1" spc="-20" dirty="0">
                  <a:solidFill>
                    <a:srgbClr val="172749"/>
                  </a:solidFill>
                  <a:latin typeface="Arial" pitchFamily="34" charset="0"/>
                  <a:cs typeface="Arial" pitchFamily="34" charset="0"/>
                </a:rPr>
                <a:t> </a:t>
              </a:r>
              <a:r>
                <a:rPr lang="en-MY" b="1" spc="-39" dirty="0" err="1">
                  <a:solidFill>
                    <a:srgbClr val="172749"/>
                  </a:solidFill>
                  <a:latin typeface="Arial" pitchFamily="34" charset="0"/>
                  <a:cs typeface="Arial" pitchFamily="34" charset="0"/>
                </a:rPr>
                <a:t>K</a:t>
              </a:r>
              <a:r>
                <a:rPr lang="en-MY" b="1" dirty="0" err="1">
                  <a:solidFill>
                    <a:srgbClr val="172749"/>
                  </a:solidFill>
                  <a:latin typeface="Arial" pitchFamily="34" charset="0"/>
                  <a:cs typeface="Arial" pitchFamily="34" charset="0"/>
                </a:rPr>
                <a:t>esihatan</a:t>
              </a:r>
              <a:endParaRPr lang="en-MY" dirty="0">
                <a:latin typeface="Arial" pitchFamily="34" charset="0"/>
                <a:cs typeface="Arial" pitchFamily="34" charset="0"/>
              </a:endParaRPr>
            </a:p>
            <a:p>
              <a:pPr marL="12700" marR="32385">
                <a:lnSpc>
                  <a:spcPct val="91000"/>
                </a:lnSpc>
                <a:spcBef>
                  <a:spcPts val="200"/>
                </a:spcBef>
              </a:pPr>
              <a:r>
                <a:rPr lang="en-MY" sz="1400" dirty="0">
                  <a:solidFill>
                    <a:srgbClr val="172749"/>
                  </a:solidFill>
                  <a:latin typeface="Arial" pitchFamily="34" charset="0"/>
                  <a:cs typeface="Arial" pitchFamily="34" charset="0"/>
                </a:rPr>
                <a:t>  </a:t>
              </a:r>
              <a:r>
                <a:rPr lang="en-MY" sz="1600" dirty="0" err="1">
                  <a:solidFill>
                    <a:srgbClr val="172749"/>
                  </a:solidFill>
                  <a:latin typeface="Arial" pitchFamily="34" charset="0"/>
                  <a:cs typeface="Arial" pitchFamily="34" charset="0"/>
                </a:rPr>
                <a:t>Da</a:t>
              </a:r>
              <a:r>
                <a:rPr lang="en-MY" sz="1600" spc="-4" dirty="0" err="1">
                  <a:solidFill>
                    <a:srgbClr val="172749"/>
                  </a:solidFill>
                  <a:latin typeface="Arial" pitchFamily="34" charset="0"/>
                  <a:cs typeface="Arial" pitchFamily="34" charset="0"/>
                </a:rPr>
                <a:t>s</a:t>
              </a:r>
              <a:r>
                <a:rPr lang="en-MY" sz="1600" dirty="0" err="1">
                  <a:solidFill>
                    <a:srgbClr val="172749"/>
                  </a:solidFill>
                  <a:latin typeface="Arial" pitchFamily="34" charset="0"/>
                  <a:cs typeface="Arial" pitchFamily="34" charset="0"/>
                </a:rPr>
                <a:t>ar</a:t>
              </a:r>
              <a:r>
                <a:rPr lang="en-MY" sz="1600" dirty="0">
                  <a:solidFill>
                    <a:srgbClr val="172749"/>
                  </a:solidFill>
                  <a:latin typeface="Arial" pitchFamily="34" charset="0"/>
                  <a:cs typeface="Arial" pitchFamily="34" charset="0"/>
                </a:rPr>
                <a:t> </a:t>
              </a:r>
              <a:r>
                <a:rPr lang="en-MY" sz="1600" dirty="0" err="1">
                  <a:solidFill>
                    <a:srgbClr val="172749"/>
                  </a:solidFill>
                  <a:latin typeface="Arial" pitchFamily="34" charset="0"/>
                  <a:cs typeface="Arial" pitchFamily="34" charset="0"/>
                </a:rPr>
                <a:t>Kesihatan</a:t>
              </a:r>
              <a:r>
                <a:rPr lang="en-MY" sz="1600" dirty="0">
                  <a:solidFill>
                    <a:srgbClr val="172749"/>
                  </a:solidFill>
                  <a:latin typeface="Arial" pitchFamily="34" charset="0"/>
                  <a:cs typeface="Arial" pitchFamily="34" charset="0"/>
                </a:rPr>
                <a:t> </a:t>
              </a:r>
              <a:r>
                <a:rPr lang="en-MY" sz="1600" dirty="0" err="1">
                  <a:solidFill>
                    <a:srgbClr val="172749"/>
                  </a:solidFill>
                  <a:latin typeface="Arial" pitchFamily="34" charset="0"/>
                  <a:cs typeface="Arial" pitchFamily="34" charset="0"/>
                </a:rPr>
                <a:t>Remaja</a:t>
              </a:r>
              <a:r>
                <a:rPr lang="en-MY" sz="1600" dirty="0">
                  <a:solidFill>
                    <a:srgbClr val="172749"/>
                  </a:solidFill>
                  <a:latin typeface="Arial" pitchFamily="34" charset="0"/>
                  <a:cs typeface="Arial" pitchFamily="34" charset="0"/>
                </a:rPr>
                <a:t> Negara</a:t>
              </a:r>
            </a:p>
            <a:p>
              <a:pPr marL="12700" marR="32385">
                <a:lnSpc>
                  <a:spcPct val="91000"/>
                </a:lnSpc>
                <a:spcBef>
                  <a:spcPts val="200"/>
                </a:spcBef>
              </a:pPr>
              <a:endParaRPr lang="en-MY" sz="1700" spc="0" dirty="0">
                <a:solidFill>
                  <a:srgbClr val="172749"/>
                </a:solidFill>
                <a:latin typeface="Tw Cen MT" panose="020B0602020104020603"/>
                <a:cs typeface="Tw Cen MT" panose="020B0602020104020603"/>
              </a:endParaRPr>
            </a:p>
            <a:p>
              <a:pPr marL="12700" marR="32385">
                <a:lnSpc>
                  <a:spcPct val="91000"/>
                </a:lnSpc>
                <a:spcBef>
                  <a:spcPts val="200"/>
                </a:spcBef>
              </a:pPr>
              <a:endParaRPr lang="en-MY" sz="1700" dirty="0">
                <a:latin typeface="Tw Cen MT" panose="020B0602020104020603"/>
                <a:cs typeface="Tw Cen MT" panose="020B0602020104020603"/>
              </a:endParaRPr>
            </a:p>
          </p:txBody>
        </p:sp>
        <p:sp>
          <p:nvSpPr>
            <p:cNvPr id="50" name="object 30">
              <a:extLst>
                <a:ext uri="{FF2B5EF4-FFF2-40B4-BE49-F238E27FC236}">
                  <a16:creationId xmlns:a16="http://schemas.microsoft.com/office/drawing/2014/main" id="{026644BC-EF6D-449E-825C-C49DA4E05910}"/>
                </a:ext>
              </a:extLst>
            </p:cNvPr>
            <p:cNvSpPr txBox="1"/>
            <p:nvPr/>
          </p:nvSpPr>
          <p:spPr>
            <a:xfrm>
              <a:off x="530847" y="3108376"/>
              <a:ext cx="224596" cy="318007"/>
            </a:xfrm>
            <a:prstGeom prst="rect">
              <a:avLst/>
            </a:prstGeom>
          </p:spPr>
          <p:txBody>
            <a:bodyPr wrap="square" lIns="0" tIns="0" rIns="0" bIns="0" rtlCol="0">
              <a:noAutofit/>
            </a:bodyPr>
            <a:lstStyle/>
            <a:p>
              <a:pPr marL="12700">
                <a:lnSpc>
                  <a:spcPts val="2445"/>
                </a:lnSpc>
                <a:spcBef>
                  <a:spcPts val="120"/>
                </a:spcBef>
              </a:pPr>
              <a:r>
                <a:rPr sz="3450" b="1" spc="0" baseline="1000" dirty="0">
                  <a:solidFill>
                    <a:srgbClr val="FFFFFF"/>
                  </a:solidFill>
                  <a:latin typeface="Tw Cen MT" panose="020B0602020104020603"/>
                  <a:cs typeface="Tw Cen MT" panose="020B0602020104020603"/>
                </a:rPr>
                <a:t>1</a:t>
              </a:r>
              <a:endParaRPr sz="2300" dirty="0">
                <a:latin typeface="Tw Cen MT" panose="020B0602020104020603"/>
                <a:cs typeface="Tw Cen MT" panose="020B0602020104020603"/>
              </a:endParaRPr>
            </a:p>
          </p:txBody>
        </p:sp>
        <p:sp>
          <p:nvSpPr>
            <p:cNvPr id="51" name="object 26">
              <a:extLst>
                <a:ext uri="{FF2B5EF4-FFF2-40B4-BE49-F238E27FC236}">
                  <a16:creationId xmlns:a16="http://schemas.microsoft.com/office/drawing/2014/main" id="{99978FEA-1EBC-4053-86AA-E9486AE6017E}"/>
                </a:ext>
              </a:extLst>
            </p:cNvPr>
            <p:cNvSpPr txBox="1"/>
            <p:nvPr/>
          </p:nvSpPr>
          <p:spPr>
            <a:xfrm>
              <a:off x="8200390" y="4380237"/>
              <a:ext cx="396818" cy="570992"/>
            </a:xfrm>
            <a:prstGeom prst="rect">
              <a:avLst/>
            </a:prstGeom>
          </p:spPr>
          <p:txBody>
            <a:bodyPr wrap="square" lIns="0" tIns="0" rIns="0" bIns="0" rtlCol="0">
              <a:noAutofit/>
            </a:bodyPr>
            <a:lstStyle/>
            <a:p>
              <a:pPr marL="12700">
                <a:lnSpc>
                  <a:spcPts val="4480"/>
                </a:lnSpc>
                <a:spcBef>
                  <a:spcPts val="225"/>
                </a:spcBef>
              </a:pPr>
              <a:r>
                <a:rPr sz="6450" b="1" spc="0" baseline="1000" dirty="0">
                  <a:solidFill>
                    <a:srgbClr val="2D879E"/>
                  </a:solidFill>
                  <a:latin typeface="Tw Cen MT" panose="020B0602020104020603"/>
                  <a:cs typeface="Tw Cen MT" panose="020B0602020104020603"/>
                </a:rPr>
                <a:t>3</a:t>
              </a:r>
              <a:endParaRPr sz="4300" dirty="0">
                <a:solidFill>
                  <a:srgbClr val="2D879E"/>
                </a:solidFill>
                <a:latin typeface="Tw Cen MT" panose="020B0602020104020603"/>
                <a:cs typeface="Tw Cen MT" panose="020B0602020104020603"/>
              </a:endParaRPr>
            </a:p>
          </p:txBody>
        </p:sp>
        <p:sp>
          <p:nvSpPr>
            <p:cNvPr id="52" name="object 25">
              <a:extLst>
                <a:ext uri="{FF2B5EF4-FFF2-40B4-BE49-F238E27FC236}">
                  <a16:creationId xmlns:a16="http://schemas.microsoft.com/office/drawing/2014/main" id="{00311BF0-B9BB-40D5-8BF4-46B71200944D}"/>
                </a:ext>
              </a:extLst>
            </p:cNvPr>
            <p:cNvSpPr txBox="1"/>
            <p:nvPr/>
          </p:nvSpPr>
          <p:spPr>
            <a:xfrm>
              <a:off x="530847" y="3763964"/>
              <a:ext cx="224803" cy="318312"/>
            </a:xfrm>
            <a:prstGeom prst="rect">
              <a:avLst/>
            </a:prstGeom>
          </p:spPr>
          <p:txBody>
            <a:bodyPr wrap="square" lIns="0" tIns="0" rIns="0" bIns="0" rtlCol="0">
              <a:noAutofit/>
            </a:bodyPr>
            <a:lstStyle/>
            <a:p>
              <a:pPr marL="12700">
                <a:lnSpc>
                  <a:spcPts val="2450"/>
                </a:lnSpc>
                <a:spcBef>
                  <a:spcPts val="120"/>
                </a:spcBef>
              </a:pPr>
              <a:r>
                <a:rPr sz="3450" b="1" spc="0" baseline="1000" dirty="0">
                  <a:solidFill>
                    <a:srgbClr val="FFFFFF"/>
                  </a:solidFill>
                  <a:latin typeface="Tw Cen MT" panose="020B0602020104020603"/>
                  <a:cs typeface="Tw Cen MT" panose="020B0602020104020603"/>
                </a:rPr>
                <a:t>2</a:t>
              </a:r>
              <a:endParaRPr sz="2300" dirty="0">
                <a:latin typeface="Tw Cen MT" panose="020B0602020104020603"/>
                <a:cs typeface="Tw Cen MT" panose="020B0602020104020603"/>
              </a:endParaRPr>
            </a:p>
          </p:txBody>
        </p:sp>
        <p:sp>
          <p:nvSpPr>
            <p:cNvPr id="53" name="object 24">
              <a:extLst>
                <a:ext uri="{FF2B5EF4-FFF2-40B4-BE49-F238E27FC236}">
                  <a16:creationId xmlns:a16="http://schemas.microsoft.com/office/drawing/2014/main" id="{EFCFAB6F-9A8A-434C-9501-0C0C5D68C247}"/>
                </a:ext>
              </a:extLst>
            </p:cNvPr>
            <p:cNvSpPr txBox="1"/>
            <p:nvPr/>
          </p:nvSpPr>
          <p:spPr>
            <a:xfrm>
              <a:off x="5674233" y="4596633"/>
              <a:ext cx="2138012" cy="1369683"/>
            </a:xfrm>
            <a:prstGeom prst="rect">
              <a:avLst/>
            </a:prstGeom>
          </p:spPr>
          <p:txBody>
            <a:bodyPr wrap="square" lIns="0" tIns="0" rIns="0" bIns="0" rtlCol="0">
              <a:noAutofit/>
            </a:bodyPr>
            <a:lstStyle/>
            <a:p>
              <a:pPr marL="12700">
                <a:lnSpc>
                  <a:spcPts val="2445"/>
                </a:lnSpc>
                <a:spcBef>
                  <a:spcPts val="120"/>
                </a:spcBef>
              </a:pPr>
              <a:r>
                <a:rPr sz="2400" b="1" spc="0" baseline="1000" dirty="0">
                  <a:solidFill>
                    <a:srgbClr val="008080"/>
                  </a:solidFill>
                  <a:latin typeface="Arial" pitchFamily="34" charset="0"/>
                  <a:cs typeface="Arial" pitchFamily="34" charset="0"/>
                </a:rPr>
                <a:t>KESEIM</a:t>
              </a:r>
              <a:r>
                <a:rPr sz="2400" b="1" spc="-44" baseline="1000" dirty="0">
                  <a:solidFill>
                    <a:srgbClr val="008080"/>
                  </a:solidFill>
                  <a:latin typeface="Arial" pitchFamily="34" charset="0"/>
                  <a:cs typeface="Arial" pitchFamily="34" charset="0"/>
                </a:rPr>
                <a:t>B</a:t>
              </a:r>
              <a:r>
                <a:rPr sz="2400" b="1" spc="0" baseline="1000" dirty="0">
                  <a:solidFill>
                    <a:srgbClr val="008080"/>
                  </a:solidFill>
                  <a:latin typeface="Arial" pitchFamily="34" charset="0"/>
                  <a:cs typeface="Arial" pitchFamily="34" charset="0"/>
                </a:rPr>
                <a:t>ANGAN</a:t>
              </a:r>
              <a:r>
                <a:rPr lang="en-US" sz="1600" dirty="0">
                  <a:solidFill>
                    <a:srgbClr val="008080"/>
                  </a:solidFill>
                  <a:latin typeface="Arial" pitchFamily="34" charset="0"/>
                  <a:cs typeface="Arial" pitchFamily="34" charset="0"/>
                </a:rPr>
                <a:t> </a:t>
              </a:r>
              <a:r>
                <a:rPr sz="1600" b="1" spc="0" dirty="0">
                  <a:solidFill>
                    <a:srgbClr val="008080"/>
                  </a:solidFill>
                  <a:latin typeface="Arial" pitchFamily="34" charset="0"/>
                  <a:cs typeface="Arial" pitchFamily="34" charset="0"/>
                </a:rPr>
                <a:t>&amp; KELES</a:t>
              </a:r>
              <a:r>
                <a:rPr sz="1600" b="1" spc="-159" dirty="0">
                  <a:solidFill>
                    <a:srgbClr val="008080"/>
                  </a:solidFill>
                  <a:latin typeface="Arial" pitchFamily="34" charset="0"/>
                  <a:cs typeface="Arial" pitchFamily="34" charset="0"/>
                </a:rPr>
                <a:t>T</a:t>
              </a:r>
              <a:r>
                <a:rPr sz="1600" b="1" spc="0" dirty="0">
                  <a:solidFill>
                    <a:srgbClr val="008080"/>
                  </a:solidFill>
                  <a:latin typeface="Arial" pitchFamily="34" charset="0"/>
                  <a:cs typeface="Arial" pitchFamily="34" charset="0"/>
                </a:rPr>
                <a:t>ARIAN PEM</a:t>
              </a:r>
              <a:r>
                <a:rPr sz="1600" b="1" spc="-44" dirty="0">
                  <a:solidFill>
                    <a:srgbClr val="008080"/>
                  </a:solidFill>
                  <a:latin typeface="Arial" pitchFamily="34" charset="0"/>
                  <a:cs typeface="Arial" pitchFamily="34" charset="0"/>
                </a:rPr>
                <a:t>B</a:t>
              </a:r>
              <a:r>
                <a:rPr sz="1600" b="1" spc="0" dirty="0">
                  <a:solidFill>
                    <a:srgbClr val="008080"/>
                  </a:solidFill>
                  <a:latin typeface="Arial" pitchFamily="34" charset="0"/>
                  <a:cs typeface="Arial" pitchFamily="34" charset="0"/>
                </a:rPr>
                <a:t>ANGUNAN </a:t>
              </a:r>
              <a:r>
                <a:rPr sz="1600" b="1" spc="-44" dirty="0">
                  <a:solidFill>
                    <a:srgbClr val="008080"/>
                  </a:solidFill>
                  <a:latin typeface="Arial" pitchFamily="34" charset="0"/>
                  <a:cs typeface="Arial" pitchFamily="34" charset="0"/>
                </a:rPr>
                <a:t>B</a:t>
              </a:r>
              <a:r>
                <a:rPr sz="1600" b="1" spc="0" dirty="0">
                  <a:solidFill>
                    <a:srgbClr val="008080"/>
                  </a:solidFill>
                  <a:latin typeface="Arial" pitchFamily="34" charset="0"/>
                  <a:cs typeface="Arial" pitchFamily="34" charset="0"/>
                </a:rPr>
                <a:t>AN</a:t>
              </a:r>
              <a:r>
                <a:rPr sz="1600" b="1" spc="-159" dirty="0">
                  <a:solidFill>
                    <a:srgbClr val="008080"/>
                  </a:solidFill>
                  <a:latin typeface="Arial" pitchFamily="34" charset="0"/>
                  <a:cs typeface="Arial" pitchFamily="34" charset="0"/>
                </a:rPr>
                <a:t>D</a:t>
              </a:r>
              <a:r>
                <a:rPr sz="1600" b="1" spc="0" dirty="0">
                  <a:solidFill>
                    <a:srgbClr val="008080"/>
                  </a:solidFill>
                  <a:latin typeface="Arial" pitchFamily="34" charset="0"/>
                  <a:cs typeface="Arial" pitchFamily="34" charset="0"/>
                </a:rPr>
                <a:t>AR</a:t>
              </a:r>
              <a:r>
                <a:rPr lang="en-MY" sz="1600" b="1" spc="0" dirty="0">
                  <a:solidFill>
                    <a:srgbClr val="008080"/>
                  </a:solidFill>
                  <a:latin typeface="Arial" pitchFamily="34" charset="0"/>
                  <a:cs typeface="Arial" pitchFamily="34" charset="0"/>
                </a:rPr>
                <a:t> DAN LUAR BANDAR</a:t>
              </a:r>
              <a:endParaRPr lang="en-US" sz="1600" b="1" spc="0" dirty="0">
                <a:solidFill>
                  <a:srgbClr val="008080"/>
                </a:solidFill>
                <a:latin typeface="Arial" pitchFamily="34" charset="0"/>
                <a:cs typeface="Arial" pitchFamily="34" charset="0"/>
              </a:endParaRPr>
            </a:p>
          </p:txBody>
        </p:sp>
        <p:sp>
          <p:nvSpPr>
            <p:cNvPr id="54" name="object 23">
              <a:extLst>
                <a:ext uri="{FF2B5EF4-FFF2-40B4-BE49-F238E27FC236}">
                  <a16:creationId xmlns:a16="http://schemas.microsoft.com/office/drawing/2014/main" id="{ADFB4739-8D32-41B2-8B65-A797BBBB1546}"/>
                </a:ext>
              </a:extLst>
            </p:cNvPr>
            <p:cNvSpPr txBox="1"/>
            <p:nvPr/>
          </p:nvSpPr>
          <p:spPr>
            <a:xfrm>
              <a:off x="530847" y="4428428"/>
              <a:ext cx="224803" cy="318312"/>
            </a:xfrm>
            <a:prstGeom prst="rect">
              <a:avLst/>
            </a:prstGeom>
          </p:spPr>
          <p:txBody>
            <a:bodyPr wrap="square" lIns="0" tIns="0" rIns="0" bIns="0" rtlCol="0">
              <a:noAutofit/>
            </a:bodyPr>
            <a:lstStyle/>
            <a:p>
              <a:pPr marL="12700">
                <a:lnSpc>
                  <a:spcPts val="2450"/>
                </a:lnSpc>
                <a:spcBef>
                  <a:spcPts val="120"/>
                </a:spcBef>
              </a:pPr>
              <a:r>
                <a:rPr sz="3450" b="1" spc="0" baseline="1000" dirty="0">
                  <a:solidFill>
                    <a:srgbClr val="FFFFFF"/>
                  </a:solidFill>
                  <a:latin typeface="Tw Cen MT" panose="020B0602020104020603"/>
                  <a:cs typeface="Tw Cen MT" panose="020B0602020104020603"/>
                </a:rPr>
                <a:t>3</a:t>
              </a:r>
              <a:endParaRPr sz="2300">
                <a:latin typeface="Tw Cen MT" panose="020B0602020104020603"/>
                <a:cs typeface="Tw Cen MT" panose="020B0602020104020603"/>
              </a:endParaRPr>
            </a:p>
          </p:txBody>
        </p:sp>
        <p:grpSp>
          <p:nvGrpSpPr>
            <p:cNvPr id="55" name="Group 54">
              <a:extLst>
                <a:ext uri="{FF2B5EF4-FFF2-40B4-BE49-F238E27FC236}">
                  <a16:creationId xmlns:a16="http://schemas.microsoft.com/office/drawing/2014/main" id="{A41448CF-DB78-4766-8217-854519013FBA}"/>
                </a:ext>
              </a:extLst>
            </p:cNvPr>
            <p:cNvGrpSpPr/>
            <p:nvPr/>
          </p:nvGrpSpPr>
          <p:grpSpPr>
            <a:xfrm>
              <a:off x="362953" y="4983802"/>
              <a:ext cx="518160" cy="467868"/>
              <a:chOff x="739902" y="5244499"/>
              <a:chExt cx="518160" cy="467868"/>
            </a:xfrm>
          </p:grpSpPr>
          <p:sp>
            <p:nvSpPr>
              <p:cNvPr id="75" name="object 162">
                <a:extLst>
                  <a:ext uri="{FF2B5EF4-FFF2-40B4-BE49-F238E27FC236}">
                    <a16:creationId xmlns:a16="http://schemas.microsoft.com/office/drawing/2014/main" id="{9C246432-D3D1-48BF-B0B8-E5869E5EE8E9}"/>
                  </a:ext>
                </a:extLst>
              </p:cNvPr>
              <p:cNvSpPr/>
              <p:nvPr/>
            </p:nvSpPr>
            <p:spPr>
              <a:xfrm>
                <a:off x="739902" y="5244499"/>
                <a:ext cx="518160" cy="467868"/>
              </a:xfrm>
              <a:custGeom>
                <a:avLst/>
                <a:gdLst/>
                <a:ahLst/>
                <a:cxnLst/>
                <a:rect l="l" t="t" r="r" b="b"/>
                <a:pathLst>
                  <a:path w="518160" h="467868">
                    <a:moveTo>
                      <a:pt x="0" y="233934"/>
                    </a:moveTo>
                    <a:lnTo>
                      <a:pt x="858" y="214747"/>
                    </a:lnTo>
                    <a:lnTo>
                      <a:pt x="3390" y="195988"/>
                    </a:lnTo>
                    <a:lnTo>
                      <a:pt x="7529" y="177717"/>
                    </a:lnTo>
                    <a:lnTo>
                      <a:pt x="13207" y="159993"/>
                    </a:lnTo>
                    <a:lnTo>
                      <a:pt x="20359" y="142876"/>
                    </a:lnTo>
                    <a:lnTo>
                      <a:pt x="28917" y="126428"/>
                    </a:lnTo>
                    <a:lnTo>
                      <a:pt x="38814" y="110708"/>
                    </a:lnTo>
                    <a:lnTo>
                      <a:pt x="49985" y="95776"/>
                    </a:lnTo>
                    <a:lnTo>
                      <a:pt x="62363" y="81692"/>
                    </a:lnTo>
                    <a:lnTo>
                      <a:pt x="75880" y="68518"/>
                    </a:lnTo>
                    <a:lnTo>
                      <a:pt x="90471" y="56312"/>
                    </a:lnTo>
                    <a:lnTo>
                      <a:pt x="106068" y="45136"/>
                    </a:lnTo>
                    <a:lnTo>
                      <a:pt x="122605" y="35048"/>
                    </a:lnTo>
                    <a:lnTo>
                      <a:pt x="140015" y="26111"/>
                    </a:lnTo>
                    <a:lnTo>
                      <a:pt x="158232" y="18383"/>
                    </a:lnTo>
                    <a:lnTo>
                      <a:pt x="177188" y="11926"/>
                    </a:lnTo>
                    <a:lnTo>
                      <a:pt x="196818" y="6798"/>
                    </a:lnTo>
                    <a:lnTo>
                      <a:pt x="217054" y="3061"/>
                    </a:lnTo>
                    <a:lnTo>
                      <a:pt x="237830" y="775"/>
                    </a:lnTo>
                    <a:lnTo>
                      <a:pt x="259079" y="0"/>
                    </a:lnTo>
                    <a:lnTo>
                      <a:pt x="280329" y="775"/>
                    </a:lnTo>
                    <a:lnTo>
                      <a:pt x="301105" y="3061"/>
                    </a:lnTo>
                    <a:lnTo>
                      <a:pt x="321341" y="6798"/>
                    </a:lnTo>
                    <a:lnTo>
                      <a:pt x="340971" y="11926"/>
                    </a:lnTo>
                    <a:lnTo>
                      <a:pt x="359927" y="18383"/>
                    </a:lnTo>
                    <a:lnTo>
                      <a:pt x="378144" y="26111"/>
                    </a:lnTo>
                    <a:lnTo>
                      <a:pt x="395554" y="35048"/>
                    </a:lnTo>
                    <a:lnTo>
                      <a:pt x="412091" y="45136"/>
                    </a:lnTo>
                    <a:lnTo>
                      <a:pt x="427688" y="56312"/>
                    </a:lnTo>
                    <a:lnTo>
                      <a:pt x="442279" y="68518"/>
                    </a:lnTo>
                    <a:lnTo>
                      <a:pt x="455796" y="81692"/>
                    </a:lnTo>
                    <a:lnTo>
                      <a:pt x="468174" y="95776"/>
                    </a:lnTo>
                    <a:lnTo>
                      <a:pt x="479345" y="110708"/>
                    </a:lnTo>
                    <a:lnTo>
                      <a:pt x="489242" y="126428"/>
                    </a:lnTo>
                    <a:lnTo>
                      <a:pt x="497800" y="142876"/>
                    </a:lnTo>
                    <a:lnTo>
                      <a:pt x="504952" y="159993"/>
                    </a:lnTo>
                    <a:lnTo>
                      <a:pt x="510630" y="177717"/>
                    </a:lnTo>
                    <a:lnTo>
                      <a:pt x="514769" y="195988"/>
                    </a:lnTo>
                    <a:lnTo>
                      <a:pt x="517301" y="214747"/>
                    </a:lnTo>
                    <a:lnTo>
                      <a:pt x="518160" y="233934"/>
                    </a:lnTo>
                    <a:lnTo>
                      <a:pt x="517301" y="253120"/>
                    </a:lnTo>
                    <a:lnTo>
                      <a:pt x="514769" y="271879"/>
                    </a:lnTo>
                    <a:lnTo>
                      <a:pt x="510630" y="290150"/>
                    </a:lnTo>
                    <a:lnTo>
                      <a:pt x="504952" y="307874"/>
                    </a:lnTo>
                    <a:lnTo>
                      <a:pt x="497800" y="324991"/>
                    </a:lnTo>
                    <a:lnTo>
                      <a:pt x="489242" y="341439"/>
                    </a:lnTo>
                    <a:lnTo>
                      <a:pt x="479345" y="357159"/>
                    </a:lnTo>
                    <a:lnTo>
                      <a:pt x="468174" y="372091"/>
                    </a:lnTo>
                    <a:lnTo>
                      <a:pt x="455796" y="386175"/>
                    </a:lnTo>
                    <a:lnTo>
                      <a:pt x="442279" y="399349"/>
                    </a:lnTo>
                    <a:lnTo>
                      <a:pt x="427688" y="411555"/>
                    </a:lnTo>
                    <a:lnTo>
                      <a:pt x="412091" y="422731"/>
                    </a:lnTo>
                    <a:lnTo>
                      <a:pt x="395554" y="432819"/>
                    </a:lnTo>
                    <a:lnTo>
                      <a:pt x="378144" y="441756"/>
                    </a:lnTo>
                    <a:lnTo>
                      <a:pt x="359927" y="449484"/>
                    </a:lnTo>
                    <a:lnTo>
                      <a:pt x="340971" y="455941"/>
                    </a:lnTo>
                    <a:lnTo>
                      <a:pt x="321341" y="461069"/>
                    </a:lnTo>
                    <a:lnTo>
                      <a:pt x="301105" y="464806"/>
                    </a:lnTo>
                    <a:lnTo>
                      <a:pt x="280329" y="467092"/>
                    </a:lnTo>
                    <a:lnTo>
                      <a:pt x="259079" y="467868"/>
                    </a:lnTo>
                    <a:lnTo>
                      <a:pt x="237830" y="467092"/>
                    </a:lnTo>
                    <a:lnTo>
                      <a:pt x="217054" y="464806"/>
                    </a:lnTo>
                    <a:lnTo>
                      <a:pt x="196818" y="461069"/>
                    </a:lnTo>
                    <a:lnTo>
                      <a:pt x="177188" y="455941"/>
                    </a:lnTo>
                    <a:lnTo>
                      <a:pt x="158232" y="449484"/>
                    </a:lnTo>
                    <a:lnTo>
                      <a:pt x="140015" y="441756"/>
                    </a:lnTo>
                    <a:lnTo>
                      <a:pt x="122605" y="432819"/>
                    </a:lnTo>
                    <a:lnTo>
                      <a:pt x="106068" y="422731"/>
                    </a:lnTo>
                    <a:lnTo>
                      <a:pt x="90471" y="411555"/>
                    </a:lnTo>
                    <a:lnTo>
                      <a:pt x="75880" y="399349"/>
                    </a:lnTo>
                    <a:lnTo>
                      <a:pt x="62363" y="386175"/>
                    </a:lnTo>
                    <a:lnTo>
                      <a:pt x="49985" y="372091"/>
                    </a:lnTo>
                    <a:lnTo>
                      <a:pt x="38814" y="357159"/>
                    </a:lnTo>
                    <a:lnTo>
                      <a:pt x="28917" y="341439"/>
                    </a:lnTo>
                    <a:lnTo>
                      <a:pt x="20359" y="324991"/>
                    </a:lnTo>
                    <a:lnTo>
                      <a:pt x="13207" y="307874"/>
                    </a:lnTo>
                    <a:lnTo>
                      <a:pt x="7529" y="290150"/>
                    </a:lnTo>
                    <a:lnTo>
                      <a:pt x="3390" y="271879"/>
                    </a:lnTo>
                    <a:lnTo>
                      <a:pt x="858" y="253120"/>
                    </a:lnTo>
                    <a:lnTo>
                      <a:pt x="0" y="233934"/>
                    </a:lnTo>
                    <a:close/>
                  </a:path>
                </a:pathLst>
              </a:custGeom>
              <a:ln w="19812">
                <a:solidFill>
                  <a:srgbClr val="172749"/>
                </a:solidFill>
                <a:prstDash val="dash"/>
              </a:ln>
            </p:spPr>
            <p:txBody>
              <a:bodyPr wrap="square" lIns="0" tIns="0" rIns="0" bIns="0" rtlCol="0">
                <a:noAutofit/>
              </a:bodyPr>
              <a:lstStyle/>
              <a:p>
                <a:endParaRPr/>
              </a:p>
            </p:txBody>
          </p:sp>
          <p:sp>
            <p:nvSpPr>
              <p:cNvPr id="76" name="object 163">
                <a:extLst>
                  <a:ext uri="{FF2B5EF4-FFF2-40B4-BE49-F238E27FC236}">
                    <a16:creationId xmlns:a16="http://schemas.microsoft.com/office/drawing/2014/main" id="{908EF310-181D-4016-969E-314DE762120C}"/>
                  </a:ext>
                </a:extLst>
              </p:cNvPr>
              <p:cNvSpPr/>
              <p:nvPr/>
            </p:nvSpPr>
            <p:spPr>
              <a:xfrm>
                <a:off x="781812" y="5283361"/>
                <a:ext cx="432816" cy="390144"/>
              </a:xfrm>
              <a:custGeom>
                <a:avLst/>
                <a:gdLst/>
                <a:ahLst/>
                <a:cxnLst/>
                <a:rect l="l" t="t" r="r" b="b"/>
                <a:pathLst>
                  <a:path w="432816" h="390143">
                    <a:moveTo>
                      <a:pt x="0" y="195072"/>
                    </a:moveTo>
                    <a:lnTo>
                      <a:pt x="717" y="211070"/>
                    </a:lnTo>
                    <a:lnTo>
                      <a:pt x="2832" y="226713"/>
                    </a:lnTo>
                    <a:lnTo>
                      <a:pt x="6289" y="241949"/>
                    </a:lnTo>
                    <a:lnTo>
                      <a:pt x="11032" y="256729"/>
                    </a:lnTo>
                    <a:lnTo>
                      <a:pt x="17006" y="271002"/>
                    </a:lnTo>
                    <a:lnTo>
                      <a:pt x="24154" y="284718"/>
                    </a:lnTo>
                    <a:lnTo>
                      <a:pt x="32422" y="297827"/>
                    </a:lnTo>
                    <a:lnTo>
                      <a:pt x="41753" y="310278"/>
                    </a:lnTo>
                    <a:lnTo>
                      <a:pt x="52092" y="322022"/>
                    </a:lnTo>
                    <a:lnTo>
                      <a:pt x="63384" y="333008"/>
                    </a:lnTo>
                    <a:lnTo>
                      <a:pt x="75571" y="343186"/>
                    </a:lnTo>
                    <a:lnTo>
                      <a:pt x="88599" y="352506"/>
                    </a:lnTo>
                    <a:lnTo>
                      <a:pt x="102413" y="360917"/>
                    </a:lnTo>
                    <a:lnTo>
                      <a:pt x="116955" y="368370"/>
                    </a:lnTo>
                    <a:lnTo>
                      <a:pt x="132171" y="374814"/>
                    </a:lnTo>
                    <a:lnTo>
                      <a:pt x="148006" y="380198"/>
                    </a:lnTo>
                    <a:lnTo>
                      <a:pt x="164402" y="384474"/>
                    </a:lnTo>
                    <a:lnTo>
                      <a:pt x="181305" y="387590"/>
                    </a:lnTo>
                    <a:lnTo>
                      <a:pt x="198659" y="389497"/>
                    </a:lnTo>
                    <a:lnTo>
                      <a:pt x="216407" y="390144"/>
                    </a:lnTo>
                    <a:lnTo>
                      <a:pt x="234156" y="389497"/>
                    </a:lnTo>
                    <a:lnTo>
                      <a:pt x="251510" y="387590"/>
                    </a:lnTo>
                    <a:lnTo>
                      <a:pt x="268413" y="384474"/>
                    </a:lnTo>
                    <a:lnTo>
                      <a:pt x="284809" y="380198"/>
                    </a:lnTo>
                    <a:lnTo>
                      <a:pt x="300644" y="374814"/>
                    </a:lnTo>
                    <a:lnTo>
                      <a:pt x="315860" y="368370"/>
                    </a:lnTo>
                    <a:lnTo>
                      <a:pt x="330402" y="360917"/>
                    </a:lnTo>
                    <a:lnTo>
                      <a:pt x="344216" y="352506"/>
                    </a:lnTo>
                    <a:lnTo>
                      <a:pt x="357244" y="343186"/>
                    </a:lnTo>
                    <a:lnTo>
                      <a:pt x="369431" y="333008"/>
                    </a:lnTo>
                    <a:lnTo>
                      <a:pt x="380723" y="322022"/>
                    </a:lnTo>
                    <a:lnTo>
                      <a:pt x="391062" y="310278"/>
                    </a:lnTo>
                    <a:lnTo>
                      <a:pt x="400393" y="297827"/>
                    </a:lnTo>
                    <a:lnTo>
                      <a:pt x="408661" y="284718"/>
                    </a:lnTo>
                    <a:lnTo>
                      <a:pt x="415809" y="271002"/>
                    </a:lnTo>
                    <a:lnTo>
                      <a:pt x="421783" y="256729"/>
                    </a:lnTo>
                    <a:lnTo>
                      <a:pt x="426526" y="241949"/>
                    </a:lnTo>
                    <a:lnTo>
                      <a:pt x="429983" y="226713"/>
                    </a:lnTo>
                    <a:lnTo>
                      <a:pt x="432098" y="211070"/>
                    </a:lnTo>
                    <a:lnTo>
                      <a:pt x="432816" y="195072"/>
                    </a:lnTo>
                    <a:lnTo>
                      <a:pt x="432098" y="179073"/>
                    </a:lnTo>
                    <a:lnTo>
                      <a:pt x="429983" y="163430"/>
                    </a:lnTo>
                    <a:lnTo>
                      <a:pt x="426526" y="148194"/>
                    </a:lnTo>
                    <a:lnTo>
                      <a:pt x="421783" y="133414"/>
                    </a:lnTo>
                    <a:lnTo>
                      <a:pt x="415809" y="119141"/>
                    </a:lnTo>
                    <a:lnTo>
                      <a:pt x="408661" y="105425"/>
                    </a:lnTo>
                    <a:lnTo>
                      <a:pt x="400393" y="92316"/>
                    </a:lnTo>
                    <a:lnTo>
                      <a:pt x="391062" y="79865"/>
                    </a:lnTo>
                    <a:lnTo>
                      <a:pt x="380723" y="68121"/>
                    </a:lnTo>
                    <a:lnTo>
                      <a:pt x="369431" y="57135"/>
                    </a:lnTo>
                    <a:lnTo>
                      <a:pt x="357244" y="46957"/>
                    </a:lnTo>
                    <a:lnTo>
                      <a:pt x="344216" y="37637"/>
                    </a:lnTo>
                    <a:lnTo>
                      <a:pt x="330402" y="29226"/>
                    </a:lnTo>
                    <a:lnTo>
                      <a:pt x="315860" y="21773"/>
                    </a:lnTo>
                    <a:lnTo>
                      <a:pt x="300644" y="15329"/>
                    </a:lnTo>
                    <a:lnTo>
                      <a:pt x="284809" y="9945"/>
                    </a:lnTo>
                    <a:lnTo>
                      <a:pt x="268413" y="5669"/>
                    </a:lnTo>
                    <a:lnTo>
                      <a:pt x="251510" y="2553"/>
                    </a:lnTo>
                    <a:lnTo>
                      <a:pt x="234156" y="646"/>
                    </a:lnTo>
                    <a:lnTo>
                      <a:pt x="216407" y="0"/>
                    </a:lnTo>
                    <a:lnTo>
                      <a:pt x="198659" y="646"/>
                    </a:lnTo>
                    <a:lnTo>
                      <a:pt x="181305" y="2553"/>
                    </a:lnTo>
                    <a:lnTo>
                      <a:pt x="164402" y="5669"/>
                    </a:lnTo>
                    <a:lnTo>
                      <a:pt x="148006" y="9945"/>
                    </a:lnTo>
                    <a:lnTo>
                      <a:pt x="132171" y="15329"/>
                    </a:lnTo>
                    <a:lnTo>
                      <a:pt x="116955" y="21773"/>
                    </a:lnTo>
                    <a:lnTo>
                      <a:pt x="102413" y="29226"/>
                    </a:lnTo>
                    <a:lnTo>
                      <a:pt x="88599" y="37637"/>
                    </a:lnTo>
                    <a:lnTo>
                      <a:pt x="75571" y="46957"/>
                    </a:lnTo>
                    <a:lnTo>
                      <a:pt x="63384" y="57135"/>
                    </a:lnTo>
                    <a:lnTo>
                      <a:pt x="52092" y="68121"/>
                    </a:lnTo>
                    <a:lnTo>
                      <a:pt x="41753" y="79865"/>
                    </a:lnTo>
                    <a:lnTo>
                      <a:pt x="32422" y="92316"/>
                    </a:lnTo>
                    <a:lnTo>
                      <a:pt x="24154" y="105425"/>
                    </a:lnTo>
                    <a:lnTo>
                      <a:pt x="17006" y="119141"/>
                    </a:lnTo>
                    <a:lnTo>
                      <a:pt x="11032" y="133414"/>
                    </a:lnTo>
                    <a:lnTo>
                      <a:pt x="6289" y="148194"/>
                    </a:lnTo>
                    <a:lnTo>
                      <a:pt x="2832" y="163430"/>
                    </a:lnTo>
                    <a:lnTo>
                      <a:pt x="717" y="179073"/>
                    </a:lnTo>
                    <a:lnTo>
                      <a:pt x="0" y="195072"/>
                    </a:lnTo>
                    <a:close/>
                  </a:path>
                </a:pathLst>
              </a:custGeom>
              <a:solidFill>
                <a:schemeClr val="accent1">
                  <a:lumMod val="75000"/>
                </a:schemeClr>
              </a:solidFill>
              <a:ln>
                <a:noFill/>
              </a:ln>
            </p:spPr>
            <p:txBody>
              <a:bodyPr wrap="square" lIns="0" tIns="0" rIns="0" bIns="0" rtlCol="0">
                <a:noAutofit/>
              </a:bodyPr>
              <a:lstStyle/>
              <a:p>
                <a:endParaRPr/>
              </a:p>
            </p:txBody>
          </p:sp>
          <p:sp>
            <p:nvSpPr>
              <p:cNvPr id="77" name="object 17">
                <a:extLst>
                  <a:ext uri="{FF2B5EF4-FFF2-40B4-BE49-F238E27FC236}">
                    <a16:creationId xmlns:a16="http://schemas.microsoft.com/office/drawing/2014/main" id="{2EC51894-43A7-417A-881F-EA5409A16CD4}"/>
                  </a:ext>
                </a:extLst>
              </p:cNvPr>
              <p:cNvSpPr txBox="1"/>
              <p:nvPr/>
            </p:nvSpPr>
            <p:spPr>
              <a:xfrm>
                <a:off x="907796" y="5346726"/>
                <a:ext cx="224803" cy="318312"/>
              </a:xfrm>
              <a:prstGeom prst="rect">
                <a:avLst/>
              </a:prstGeom>
            </p:spPr>
            <p:txBody>
              <a:bodyPr wrap="square" lIns="0" tIns="0" rIns="0" bIns="0" rtlCol="0">
                <a:noAutofit/>
              </a:bodyPr>
              <a:lstStyle/>
              <a:p>
                <a:pPr marL="12700">
                  <a:lnSpc>
                    <a:spcPts val="2450"/>
                  </a:lnSpc>
                  <a:spcBef>
                    <a:spcPts val="120"/>
                  </a:spcBef>
                </a:pPr>
                <a:r>
                  <a:rPr sz="3450" b="1" spc="0" baseline="1000" dirty="0">
                    <a:solidFill>
                      <a:srgbClr val="FFFFFF"/>
                    </a:solidFill>
                    <a:latin typeface="Tw Cen MT" panose="020B0602020104020603"/>
                    <a:cs typeface="Tw Cen MT" panose="020B0602020104020603"/>
                  </a:rPr>
                  <a:t>4</a:t>
                </a:r>
                <a:endParaRPr sz="2300">
                  <a:latin typeface="Tw Cen MT" panose="020B0602020104020603"/>
                  <a:cs typeface="Tw Cen MT" panose="020B0602020104020603"/>
                </a:endParaRPr>
              </a:p>
            </p:txBody>
          </p:sp>
        </p:grpSp>
        <p:sp>
          <p:nvSpPr>
            <p:cNvPr id="56" name="object 10">
              <a:extLst>
                <a:ext uri="{FF2B5EF4-FFF2-40B4-BE49-F238E27FC236}">
                  <a16:creationId xmlns:a16="http://schemas.microsoft.com/office/drawing/2014/main" id="{C4E046DE-67ED-4280-820A-0539C4AC5031}"/>
                </a:ext>
              </a:extLst>
            </p:cNvPr>
            <p:cNvSpPr txBox="1"/>
            <p:nvPr/>
          </p:nvSpPr>
          <p:spPr>
            <a:xfrm>
              <a:off x="5487924" y="3666162"/>
              <a:ext cx="55879" cy="163067"/>
            </a:xfrm>
            <a:prstGeom prst="rect">
              <a:avLst/>
            </a:prstGeom>
            <a:solidFill>
              <a:schemeClr val="accent5"/>
            </a:solidFill>
          </p:spPr>
          <p:txBody>
            <a:bodyPr wrap="square" lIns="0" tIns="0" rIns="0" bIns="0" rtlCol="0">
              <a:noAutofit/>
            </a:bodyPr>
            <a:lstStyle/>
            <a:p>
              <a:pPr marL="25400">
                <a:lnSpc>
                  <a:spcPts val="1000"/>
                </a:lnSpc>
              </a:pPr>
              <a:endParaRPr sz="1000"/>
            </a:p>
          </p:txBody>
        </p:sp>
        <p:sp>
          <p:nvSpPr>
            <p:cNvPr id="57" name="object 9">
              <a:extLst>
                <a:ext uri="{FF2B5EF4-FFF2-40B4-BE49-F238E27FC236}">
                  <a16:creationId xmlns:a16="http://schemas.microsoft.com/office/drawing/2014/main" id="{31F516BF-C955-4454-8B34-A043E2392D86}"/>
                </a:ext>
              </a:extLst>
            </p:cNvPr>
            <p:cNvSpPr txBox="1"/>
            <p:nvPr/>
          </p:nvSpPr>
          <p:spPr>
            <a:xfrm>
              <a:off x="4850542" y="2041718"/>
              <a:ext cx="428243" cy="82296"/>
            </a:xfrm>
            <a:prstGeom prst="rect">
              <a:avLst/>
            </a:prstGeom>
          </p:spPr>
          <p:txBody>
            <a:bodyPr wrap="square" lIns="0" tIns="0" rIns="0" bIns="0" rtlCol="0">
              <a:noAutofit/>
            </a:bodyPr>
            <a:lstStyle/>
            <a:p>
              <a:pPr marL="25400">
                <a:lnSpc>
                  <a:spcPts val="600"/>
                </a:lnSpc>
                <a:spcBef>
                  <a:spcPts val="50"/>
                </a:spcBef>
              </a:pPr>
              <a:endParaRPr sz="600"/>
            </a:p>
          </p:txBody>
        </p:sp>
        <p:sp>
          <p:nvSpPr>
            <p:cNvPr id="58" name="object 7">
              <a:extLst>
                <a:ext uri="{FF2B5EF4-FFF2-40B4-BE49-F238E27FC236}">
                  <a16:creationId xmlns:a16="http://schemas.microsoft.com/office/drawing/2014/main" id="{6E3219E4-4A27-44F6-99E8-70473BF9AAEC}"/>
                </a:ext>
              </a:extLst>
            </p:cNvPr>
            <p:cNvSpPr txBox="1"/>
            <p:nvPr/>
          </p:nvSpPr>
          <p:spPr>
            <a:xfrm>
              <a:off x="4850542" y="2181926"/>
              <a:ext cx="310896" cy="64007"/>
            </a:xfrm>
            <a:prstGeom prst="rect">
              <a:avLst/>
            </a:prstGeom>
          </p:spPr>
          <p:txBody>
            <a:bodyPr wrap="square" lIns="0" tIns="0" rIns="0" bIns="0" rtlCol="0">
              <a:noAutofit/>
            </a:bodyPr>
            <a:lstStyle/>
            <a:p>
              <a:pPr marL="25400">
                <a:lnSpc>
                  <a:spcPts val="500"/>
                </a:lnSpc>
                <a:spcBef>
                  <a:spcPts val="5"/>
                </a:spcBef>
              </a:pPr>
              <a:endParaRPr sz="500"/>
            </a:p>
          </p:txBody>
        </p:sp>
        <p:sp>
          <p:nvSpPr>
            <p:cNvPr id="59" name="object 6">
              <a:extLst>
                <a:ext uri="{FF2B5EF4-FFF2-40B4-BE49-F238E27FC236}">
                  <a16:creationId xmlns:a16="http://schemas.microsoft.com/office/drawing/2014/main" id="{11393FC5-51CD-48DB-A46C-8E32E2313C4A}"/>
                </a:ext>
              </a:extLst>
            </p:cNvPr>
            <p:cNvSpPr txBox="1"/>
            <p:nvPr/>
          </p:nvSpPr>
          <p:spPr>
            <a:xfrm>
              <a:off x="5161438" y="2181926"/>
              <a:ext cx="117347" cy="64007"/>
            </a:xfrm>
            <a:prstGeom prst="rect">
              <a:avLst/>
            </a:prstGeom>
          </p:spPr>
          <p:txBody>
            <a:bodyPr wrap="square" lIns="0" tIns="0" rIns="0" bIns="0" rtlCol="0">
              <a:noAutofit/>
            </a:bodyPr>
            <a:lstStyle/>
            <a:p>
              <a:pPr marL="25400">
                <a:lnSpc>
                  <a:spcPts val="500"/>
                </a:lnSpc>
                <a:spcBef>
                  <a:spcPts val="5"/>
                </a:spcBef>
              </a:pPr>
              <a:endParaRPr sz="500"/>
            </a:p>
          </p:txBody>
        </p:sp>
        <p:sp>
          <p:nvSpPr>
            <p:cNvPr id="60" name="object 2">
              <a:extLst>
                <a:ext uri="{FF2B5EF4-FFF2-40B4-BE49-F238E27FC236}">
                  <a16:creationId xmlns:a16="http://schemas.microsoft.com/office/drawing/2014/main" id="{1DF9F922-846E-4F7B-BFA2-54A841CA9E3C}"/>
                </a:ext>
              </a:extLst>
            </p:cNvPr>
            <p:cNvSpPr txBox="1"/>
            <p:nvPr/>
          </p:nvSpPr>
          <p:spPr>
            <a:xfrm>
              <a:off x="524256" y="2510237"/>
              <a:ext cx="3369564" cy="152400"/>
            </a:xfrm>
            <a:prstGeom prst="rect">
              <a:avLst/>
            </a:prstGeom>
          </p:spPr>
          <p:txBody>
            <a:bodyPr wrap="square" lIns="0" tIns="0" rIns="0" bIns="0" rtlCol="0">
              <a:noAutofit/>
            </a:bodyPr>
            <a:lstStyle/>
            <a:p>
              <a:pPr marL="25400">
                <a:lnSpc>
                  <a:spcPts val="1000"/>
                </a:lnSpc>
              </a:pPr>
              <a:endParaRPr sz="1000"/>
            </a:p>
          </p:txBody>
        </p:sp>
        <p:sp>
          <p:nvSpPr>
            <p:cNvPr id="61" name="object 40">
              <a:extLst>
                <a:ext uri="{FF2B5EF4-FFF2-40B4-BE49-F238E27FC236}">
                  <a16:creationId xmlns:a16="http://schemas.microsoft.com/office/drawing/2014/main" id="{57D7052B-08AD-4BC7-A0C4-D42E5EEEA960}"/>
                </a:ext>
              </a:extLst>
            </p:cNvPr>
            <p:cNvSpPr txBox="1"/>
            <p:nvPr/>
          </p:nvSpPr>
          <p:spPr>
            <a:xfrm>
              <a:off x="4801990" y="1110845"/>
              <a:ext cx="2691353" cy="394208"/>
            </a:xfrm>
            <a:prstGeom prst="rect">
              <a:avLst/>
            </a:prstGeom>
          </p:spPr>
          <p:txBody>
            <a:bodyPr wrap="square" lIns="0" tIns="0" rIns="0" bIns="0" rtlCol="0">
              <a:noAutofit/>
            </a:bodyPr>
            <a:lstStyle/>
            <a:p>
              <a:pPr marL="12700" algn="ctr">
                <a:lnSpc>
                  <a:spcPts val="3105"/>
                </a:lnSpc>
                <a:spcBef>
                  <a:spcPts val="155"/>
                </a:spcBef>
              </a:pPr>
              <a:r>
                <a:rPr lang="en-MY" sz="2400" b="1" spc="0" dirty="0">
                  <a:solidFill>
                    <a:srgbClr val="0070C0"/>
                  </a:solidFill>
                  <a:latin typeface="Arial" pitchFamily="34" charset="0"/>
                  <a:cs typeface="Arial" pitchFamily="34" charset="0"/>
                </a:rPr>
                <a:t>INPUT</a:t>
              </a:r>
              <a:endParaRPr sz="2400" b="1" dirty="0">
                <a:solidFill>
                  <a:srgbClr val="0070C0"/>
                </a:solidFill>
                <a:latin typeface="Arial" pitchFamily="34" charset="0"/>
                <a:cs typeface="Arial" pitchFamily="34" charset="0"/>
              </a:endParaRPr>
            </a:p>
          </p:txBody>
        </p:sp>
        <p:sp>
          <p:nvSpPr>
            <p:cNvPr id="62" name="object 40">
              <a:extLst>
                <a:ext uri="{FF2B5EF4-FFF2-40B4-BE49-F238E27FC236}">
                  <a16:creationId xmlns:a16="http://schemas.microsoft.com/office/drawing/2014/main" id="{76544404-6F54-46EA-A1CB-5AF4E2CEC92C}"/>
                </a:ext>
              </a:extLst>
            </p:cNvPr>
            <p:cNvSpPr txBox="1"/>
            <p:nvPr/>
          </p:nvSpPr>
          <p:spPr>
            <a:xfrm>
              <a:off x="8276330" y="1143266"/>
              <a:ext cx="2691353" cy="394208"/>
            </a:xfrm>
            <a:prstGeom prst="rect">
              <a:avLst/>
            </a:prstGeom>
          </p:spPr>
          <p:txBody>
            <a:bodyPr wrap="square" lIns="0" tIns="0" rIns="0" bIns="0" rtlCol="0">
              <a:noAutofit/>
            </a:bodyPr>
            <a:lstStyle/>
            <a:p>
              <a:pPr marL="12700" algn="ctr">
                <a:lnSpc>
                  <a:spcPts val="3105"/>
                </a:lnSpc>
                <a:spcBef>
                  <a:spcPts val="155"/>
                </a:spcBef>
              </a:pPr>
              <a:r>
                <a:rPr lang="en-MY" sz="2400" b="1" spc="0" dirty="0">
                  <a:solidFill>
                    <a:srgbClr val="0070C0"/>
                  </a:solidFill>
                  <a:latin typeface="Arial" pitchFamily="34" charset="0"/>
                  <a:cs typeface="Arial" pitchFamily="34" charset="0"/>
                </a:rPr>
                <a:t>PENANDA ARAS</a:t>
              </a:r>
              <a:endParaRPr sz="2400" b="1" dirty="0">
                <a:solidFill>
                  <a:srgbClr val="0070C0"/>
                </a:solidFill>
                <a:latin typeface="Arial" pitchFamily="34" charset="0"/>
                <a:cs typeface="Arial" pitchFamily="34" charset="0"/>
              </a:endParaRPr>
            </a:p>
          </p:txBody>
        </p:sp>
        <p:sp>
          <p:nvSpPr>
            <p:cNvPr id="63" name="Shape 5438">
              <a:extLst>
                <a:ext uri="{FF2B5EF4-FFF2-40B4-BE49-F238E27FC236}">
                  <a16:creationId xmlns:a16="http://schemas.microsoft.com/office/drawing/2014/main" id="{6F19B30F-5105-459F-BD08-2B9B0CC46AB8}"/>
                </a:ext>
              </a:extLst>
            </p:cNvPr>
            <p:cNvSpPr/>
            <p:nvPr/>
          </p:nvSpPr>
          <p:spPr>
            <a:xfrm>
              <a:off x="4784178" y="2268877"/>
              <a:ext cx="380000" cy="476485"/>
            </a:xfrm>
            <a:custGeom>
              <a:avLst/>
              <a:gdLst/>
              <a:ahLst/>
              <a:cxnLst>
                <a:cxn ang="0">
                  <a:pos x="wd2" y="hd2"/>
                </a:cxn>
                <a:cxn ang="5400000">
                  <a:pos x="wd2" y="hd2"/>
                </a:cxn>
                <a:cxn ang="10800000">
                  <a:pos x="wd2" y="hd2"/>
                </a:cxn>
                <a:cxn ang="16200000">
                  <a:pos x="wd2" y="hd2"/>
                </a:cxn>
              </a:cxnLst>
              <a:rect l="0" t="0" r="r" b="b"/>
              <a:pathLst>
                <a:path w="21600" h="21435" extrusionOk="0">
                  <a:moveTo>
                    <a:pt x="8847" y="28"/>
                  </a:moveTo>
                  <a:cubicBezTo>
                    <a:pt x="8506" y="100"/>
                    <a:pt x="8197" y="301"/>
                    <a:pt x="7943" y="639"/>
                  </a:cubicBezTo>
                  <a:cubicBezTo>
                    <a:pt x="7438" y="1306"/>
                    <a:pt x="6700" y="1656"/>
                    <a:pt x="5714" y="1669"/>
                  </a:cubicBezTo>
                  <a:cubicBezTo>
                    <a:pt x="4730" y="1677"/>
                    <a:pt x="4235" y="2080"/>
                    <a:pt x="4214" y="2857"/>
                  </a:cubicBezTo>
                  <a:cubicBezTo>
                    <a:pt x="4201" y="3641"/>
                    <a:pt x="3781" y="4218"/>
                    <a:pt x="2934" y="4620"/>
                  </a:cubicBezTo>
                  <a:cubicBezTo>
                    <a:pt x="2081" y="5022"/>
                    <a:pt x="1899" y="5562"/>
                    <a:pt x="2383" y="6244"/>
                  </a:cubicBezTo>
                  <a:cubicBezTo>
                    <a:pt x="2865" y="6923"/>
                    <a:pt x="2865" y="7595"/>
                    <a:pt x="2383" y="8269"/>
                  </a:cubicBezTo>
                  <a:cubicBezTo>
                    <a:pt x="1899" y="8955"/>
                    <a:pt x="2081" y="9494"/>
                    <a:pt x="2934" y="9893"/>
                  </a:cubicBezTo>
                  <a:cubicBezTo>
                    <a:pt x="3781" y="10295"/>
                    <a:pt x="4201" y="10879"/>
                    <a:pt x="4214" y="11657"/>
                  </a:cubicBezTo>
                  <a:cubicBezTo>
                    <a:pt x="4235" y="12440"/>
                    <a:pt x="4730" y="12832"/>
                    <a:pt x="5714" y="12844"/>
                  </a:cubicBezTo>
                  <a:cubicBezTo>
                    <a:pt x="6700" y="12855"/>
                    <a:pt x="7456" y="13207"/>
                    <a:pt x="7965" y="13874"/>
                  </a:cubicBezTo>
                  <a:cubicBezTo>
                    <a:pt x="8470" y="14547"/>
                    <a:pt x="9136" y="14695"/>
                    <a:pt x="9995" y="14311"/>
                  </a:cubicBezTo>
                  <a:cubicBezTo>
                    <a:pt x="10856" y="13936"/>
                    <a:pt x="11716" y="13936"/>
                    <a:pt x="12576" y="14311"/>
                  </a:cubicBezTo>
                  <a:cubicBezTo>
                    <a:pt x="13433" y="14695"/>
                    <a:pt x="14122" y="14547"/>
                    <a:pt x="14628" y="13874"/>
                  </a:cubicBezTo>
                  <a:cubicBezTo>
                    <a:pt x="15136" y="13207"/>
                    <a:pt x="15874" y="12855"/>
                    <a:pt x="16856" y="12844"/>
                  </a:cubicBezTo>
                  <a:cubicBezTo>
                    <a:pt x="17844" y="12832"/>
                    <a:pt x="18344" y="12440"/>
                    <a:pt x="18357" y="11657"/>
                  </a:cubicBezTo>
                  <a:cubicBezTo>
                    <a:pt x="18373" y="10878"/>
                    <a:pt x="18811" y="10295"/>
                    <a:pt x="19658" y="9893"/>
                  </a:cubicBezTo>
                  <a:cubicBezTo>
                    <a:pt x="20505" y="9494"/>
                    <a:pt x="20669" y="8955"/>
                    <a:pt x="20188" y="8269"/>
                  </a:cubicBezTo>
                  <a:cubicBezTo>
                    <a:pt x="19706" y="7595"/>
                    <a:pt x="19706" y="6923"/>
                    <a:pt x="20188" y="6244"/>
                  </a:cubicBezTo>
                  <a:cubicBezTo>
                    <a:pt x="20669" y="5562"/>
                    <a:pt x="20505" y="5022"/>
                    <a:pt x="19658" y="4620"/>
                  </a:cubicBezTo>
                  <a:cubicBezTo>
                    <a:pt x="18811" y="4218"/>
                    <a:pt x="18373" y="3641"/>
                    <a:pt x="18357" y="2857"/>
                  </a:cubicBezTo>
                  <a:cubicBezTo>
                    <a:pt x="18344" y="2080"/>
                    <a:pt x="17844" y="1677"/>
                    <a:pt x="16856" y="1669"/>
                  </a:cubicBezTo>
                  <a:cubicBezTo>
                    <a:pt x="15874" y="1656"/>
                    <a:pt x="15136" y="1306"/>
                    <a:pt x="14628" y="639"/>
                  </a:cubicBezTo>
                  <a:cubicBezTo>
                    <a:pt x="14122" y="-37"/>
                    <a:pt x="13433" y="-165"/>
                    <a:pt x="12576" y="220"/>
                  </a:cubicBezTo>
                  <a:cubicBezTo>
                    <a:pt x="11716" y="598"/>
                    <a:pt x="10855" y="598"/>
                    <a:pt x="9995" y="220"/>
                  </a:cubicBezTo>
                  <a:cubicBezTo>
                    <a:pt x="9565" y="27"/>
                    <a:pt x="9188" y="-44"/>
                    <a:pt x="8847" y="28"/>
                  </a:cubicBezTo>
                  <a:close/>
                  <a:moveTo>
                    <a:pt x="11296" y="2996"/>
                  </a:moveTo>
                  <a:cubicBezTo>
                    <a:pt x="14278" y="2996"/>
                    <a:pt x="16680" y="4901"/>
                    <a:pt x="16680" y="7257"/>
                  </a:cubicBezTo>
                  <a:cubicBezTo>
                    <a:pt x="16680" y="9621"/>
                    <a:pt x="14278" y="11535"/>
                    <a:pt x="11296" y="11535"/>
                  </a:cubicBezTo>
                  <a:cubicBezTo>
                    <a:pt x="8321" y="11535"/>
                    <a:pt x="5891" y="9621"/>
                    <a:pt x="5891" y="7257"/>
                  </a:cubicBezTo>
                  <a:cubicBezTo>
                    <a:pt x="5891" y="4901"/>
                    <a:pt x="8321" y="2996"/>
                    <a:pt x="11296" y="2996"/>
                  </a:cubicBezTo>
                  <a:close/>
                  <a:moveTo>
                    <a:pt x="10723" y="4463"/>
                  </a:moveTo>
                  <a:lnTo>
                    <a:pt x="9575" y="6279"/>
                  </a:lnTo>
                  <a:lnTo>
                    <a:pt x="7060" y="6576"/>
                  </a:lnTo>
                  <a:lnTo>
                    <a:pt x="8892" y="7990"/>
                  </a:lnTo>
                  <a:lnTo>
                    <a:pt x="8450" y="9981"/>
                  </a:lnTo>
                  <a:lnTo>
                    <a:pt x="10723" y="9038"/>
                  </a:lnTo>
                  <a:lnTo>
                    <a:pt x="12973" y="9981"/>
                  </a:lnTo>
                  <a:lnTo>
                    <a:pt x="12554" y="7990"/>
                  </a:lnTo>
                  <a:lnTo>
                    <a:pt x="14363" y="6576"/>
                  </a:lnTo>
                  <a:cubicBezTo>
                    <a:pt x="14363" y="6576"/>
                    <a:pt x="11848" y="6279"/>
                    <a:pt x="11848" y="6279"/>
                  </a:cubicBezTo>
                  <a:lnTo>
                    <a:pt x="10723" y="4463"/>
                  </a:lnTo>
                  <a:close/>
                  <a:moveTo>
                    <a:pt x="4038" y="12844"/>
                  </a:moveTo>
                  <a:lnTo>
                    <a:pt x="0" y="19148"/>
                  </a:lnTo>
                  <a:lnTo>
                    <a:pt x="3243" y="18868"/>
                  </a:lnTo>
                  <a:lnTo>
                    <a:pt x="5030" y="20998"/>
                  </a:lnTo>
                  <a:cubicBezTo>
                    <a:pt x="5030" y="20998"/>
                    <a:pt x="8781" y="14830"/>
                    <a:pt x="8781" y="14870"/>
                  </a:cubicBezTo>
                  <a:cubicBezTo>
                    <a:pt x="6844" y="14830"/>
                    <a:pt x="7612" y="13286"/>
                    <a:pt x="5229" y="13246"/>
                  </a:cubicBezTo>
                  <a:cubicBezTo>
                    <a:pt x="4187" y="13246"/>
                    <a:pt x="4038" y="12844"/>
                    <a:pt x="4038" y="12844"/>
                  </a:cubicBezTo>
                  <a:close/>
                  <a:moveTo>
                    <a:pt x="17496" y="13403"/>
                  </a:moveTo>
                  <a:cubicBezTo>
                    <a:pt x="14541" y="13653"/>
                    <a:pt x="15120" y="14240"/>
                    <a:pt x="14451" y="14695"/>
                  </a:cubicBezTo>
                  <a:cubicBezTo>
                    <a:pt x="13668" y="15348"/>
                    <a:pt x="12708" y="15219"/>
                    <a:pt x="12708" y="15219"/>
                  </a:cubicBezTo>
                  <a:lnTo>
                    <a:pt x="17276" y="21435"/>
                  </a:lnTo>
                  <a:lnTo>
                    <a:pt x="18401" y="19130"/>
                  </a:lnTo>
                  <a:lnTo>
                    <a:pt x="21600" y="19462"/>
                  </a:lnTo>
                  <a:cubicBezTo>
                    <a:pt x="21600" y="19462"/>
                    <a:pt x="17496" y="13403"/>
                    <a:pt x="17496" y="13403"/>
                  </a:cubicBezTo>
                  <a:close/>
                </a:path>
              </a:pathLst>
            </a:custGeom>
            <a:solidFill>
              <a:schemeClr val="accent1"/>
            </a:solidFill>
            <a:ln w="12700" cap="flat">
              <a:noFill/>
              <a:miter lim="400000"/>
            </a:ln>
            <a:effectLst/>
          </p:spPr>
          <p:txBody>
            <a:bodyPr wrap="square" lIns="14288" tIns="14288" rIns="14288" bIns="14288"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nvGrpSpPr>
            <p:cNvPr id="64" name="Group 63">
              <a:extLst>
                <a:ext uri="{FF2B5EF4-FFF2-40B4-BE49-F238E27FC236}">
                  <a16:creationId xmlns:a16="http://schemas.microsoft.com/office/drawing/2014/main" id="{057328F4-80E7-4F09-90DA-13A2EE59B6B9}"/>
                </a:ext>
              </a:extLst>
            </p:cNvPr>
            <p:cNvGrpSpPr/>
            <p:nvPr/>
          </p:nvGrpSpPr>
          <p:grpSpPr>
            <a:xfrm>
              <a:off x="361645" y="5611723"/>
              <a:ext cx="518160" cy="467868"/>
              <a:chOff x="732807" y="5843485"/>
              <a:chExt cx="518160" cy="467868"/>
            </a:xfrm>
          </p:grpSpPr>
          <p:sp>
            <p:nvSpPr>
              <p:cNvPr id="72" name="object 162">
                <a:extLst>
                  <a:ext uri="{FF2B5EF4-FFF2-40B4-BE49-F238E27FC236}">
                    <a16:creationId xmlns:a16="http://schemas.microsoft.com/office/drawing/2014/main" id="{806BC9F0-0A1D-4DD8-BD4C-68ECE89EBEA8}"/>
                  </a:ext>
                </a:extLst>
              </p:cNvPr>
              <p:cNvSpPr/>
              <p:nvPr/>
            </p:nvSpPr>
            <p:spPr>
              <a:xfrm>
                <a:off x="732807" y="5843485"/>
                <a:ext cx="518160" cy="467868"/>
              </a:xfrm>
              <a:custGeom>
                <a:avLst/>
                <a:gdLst/>
                <a:ahLst/>
                <a:cxnLst/>
                <a:rect l="l" t="t" r="r" b="b"/>
                <a:pathLst>
                  <a:path w="518160" h="467868">
                    <a:moveTo>
                      <a:pt x="0" y="233934"/>
                    </a:moveTo>
                    <a:lnTo>
                      <a:pt x="858" y="214747"/>
                    </a:lnTo>
                    <a:lnTo>
                      <a:pt x="3390" y="195988"/>
                    </a:lnTo>
                    <a:lnTo>
                      <a:pt x="7529" y="177717"/>
                    </a:lnTo>
                    <a:lnTo>
                      <a:pt x="13207" y="159993"/>
                    </a:lnTo>
                    <a:lnTo>
                      <a:pt x="20359" y="142876"/>
                    </a:lnTo>
                    <a:lnTo>
                      <a:pt x="28917" y="126428"/>
                    </a:lnTo>
                    <a:lnTo>
                      <a:pt x="38814" y="110708"/>
                    </a:lnTo>
                    <a:lnTo>
                      <a:pt x="49985" y="95776"/>
                    </a:lnTo>
                    <a:lnTo>
                      <a:pt x="62363" y="81692"/>
                    </a:lnTo>
                    <a:lnTo>
                      <a:pt x="75880" y="68518"/>
                    </a:lnTo>
                    <a:lnTo>
                      <a:pt x="90471" y="56312"/>
                    </a:lnTo>
                    <a:lnTo>
                      <a:pt x="106068" y="45136"/>
                    </a:lnTo>
                    <a:lnTo>
                      <a:pt x="122605" y="35048"/>
                    </a:lnTo>
                    <a:lnTo>
                      <a:pt x="140015" y="26111"/>
                    </a:lnTo>
                    <a:lnTo>
                      <a:pt x="158232" y="18383"/>
                    </a:lnTo>
                    <a:lnTo>
                      <a:pt x="177188" y="11926"/>
                    </a:lnTo>
                    <a:lnTo>
                      <a:pt x="196818" y="6798"/>
                    </a:lnTo>
                    <a:lnTo>
                      <a:pt x="217054" y="3061"/>
                    </a:lnTo>
                    <a:lnTo>
                      <a:pt x="237830" y="775"/>
                    </a:lnTo>
                    <a:lnTo>
                      <a:pt x="259079" y="0"/>
                    </a:lnTo>
                    <a:lnTo>
                      <a:pt x="280329" y="775"/>
                    </a:lnTo>
                    <a:lnTo>
                      <a:pt x="301105" y="3061"/>
                    </a:lnTo>
                    <a:lnTo>
                      <a:pt x="321341" y="6798"/>
                    </a:lnTo>
                    <a:lnTo>
                      <a:pt x="340971" y="11926"/>
                    </a:lnTo>
                    <a:lnTo>
                      <a:pt x="359927" y="18383"/>
                    </a:lnTo>
                    <a:lnTo>
                      <a:pt x="378144" y="26111"/>
                    </a:lnTo>
                    <a:lnTo>
                      <a:pt x="395554" y="35048"/>
                    </a:lnTo>
                    <a:lnTo>
                      <a:pt x="412091" y="45136"/>
                    </a:lnTo>
                    <a:lnTo>
                      <a:pt x="427688" y="56312"/>
                    </a:lnTo>
                    <a:lnTo>
                      <a:pt x="442279" y="68518"/>
                    </a:lnTo>
                    <a:lnTo>
                      <a:pt x="455796" y="81692"/>
                    </a:lnTo>
                    <a:lnTo>
                      <a:pt x="468174" y="95776"/>
                    </a:lnTo>
                    <a:lnTo>
                      <a:pt x="479345" y="110708"/>
                    </a:lnTo>
                    <a:lnTo>
                      <a:pt x="489242" y="126428"/>
                    </a:lnTo>
                    <a:lnTo>
                      <a:pt x="497800" y="142876"/>
                    </a:lnTo>
                    <a:lnTo>
                      <a:pt x="504952" y="159993"/>
                    </a:lnTo>
                    <a:lnTo>
                      <a:pt x="510630" y="177717"/>
                    </a:lnTo>
                    <a:lnTo>
                      <a:pt x="514769" y="195988"/>
                    </a:lnTo>
                    <a:lnTo>
                      <a:pt x="517301" y="214747"/>
                    </a:lnTo>
                    <a:lnTo>
                      <a:pt x="518160" y="233934"/>
                    </a:lnTo>
                    <a:lnTo>
                      <a:pt x="517301" y="253120"/>
                    </a:lnTo>
                    <a:lnTo>
                      <a:pt x="514769" y="271879"/>
                    </a:lnTo>
                    <a:lnTo>
                      <a:pt x="510630" y="290150"/>
                    </a:lnTo>
                    <a:lnTo>
                      <a:pt x="504952" y="307874"/>
                    </a:lnTo>
                    <a:lnTo>
                      <a:pt x="497800" y="324991"/>
                    </a:lnTo>
                    <a:lnTo>
                      <a:pt x="489242" y="341439"/>
                    </a:lnTo>
                    <a:lnTo>
                      <a:pt x="479345" y="357159"/>
                    </a:lnTo>
                    <a:lnTo>
                      <a:pt x="468174" y="372091"/>
                    </a:lnTo>
                    <a:lnTo>
                      <a:pt x="455796" y="386175"/>
                    </a:lnTo>
                    <a:lnTo>
                      <a:pt x="442279" y="399349"/>
                    </a:lnTo>
                    <a:lnTo>
                      <a:pt x="427688" y="411555"/>
                    </a:lnTo>
                    <a:lnTo>
                      <a:pt x="412091" y="422731"/>
                    </a:lnTo>
                    <a:lnTo>
                      <a:pt x="395554" y="432819"/>
                    </a:lnTo>
                    <a:lnTo>
                      <a:pt x="378144" y="441756"/>
                    </a:lnTo>
                    <a:lnTo>
                      <a:pt x="359927" y="449484"/>
                    </a:lnTo>
                    <a:lnTo>
                      <a:pt x="340971" y="455941"/>
                    </a:lnTo>
                    <a:lnTo>
                      <a:pt x="321341" y="461069"/>
                    </a:lnTo>
                    <a:lnTo>
                      <a:pt x="301105" y="464806"/>
                    </a:lnTo>
                    <a:lnTo>
                      <a:pt x="280329" y="467092"/>
                    </a:lnTo>
                    <a:lnTo>
                      <a:pt x="259079" y="467868"/>
                    </a:lnTo>
                    <a:lnTo>
                      <a:pt x="237830" y="467092"/>
                    </a:lnTo>
                    <a:lnTo>
                      <a:pt x="217054" y="464806"/>
                    </a:lnTo>
                    <a:lnTo>
                      <a:pt x="196818" y="461069"/>
                    </a:lnTo>
                    <a:lnTo>
                      <a:pt x="177188" y="455941"/>
                    </a:lnTo>
                    <a:lnTo>
                      <a:pt x="158232" y="449484"/>
                    </a:lnTo>
                    <a:lnTo>
                      <a:pt x="140015" y="441756"/>
                    </a:lnTo>
                    <a:lnTo>
                      <a:pt x="122605" y="432819"/>
                    </a:lnTo>
                    <a:lnTo>
                      <a:pt x="106068" y="422731"/>
                    </a:lnTo>
                    <a:lnTo>
                      <a:pt x="90471" y="411555"/>
                    </a:lnTo>
                    <a:lnTo>
                      <a:pt x="75880" y="399349"/>
                    </a:lnTo>
                    <a:lnTo>
                      <a:pt x="62363" y="386175"/>
                    </a:lnTo>
                    <a:lnTo>
                      <a:pt x="49985" y="372091"/>
                    </a:lnTo>
                    <a:lnTo>
                      <a:pt x="38814" y="357159"/>
                    </a:lnTo>
                    <a:lnTo>
                      <a:pt x="28917" y="341439"/>
                    </a:lnTo>
                    <a:lnTo>
                      <a:pt x="20359" y="324991"/>
                    </a:lnTo>
                    <a:lnTo>
                      <a:pt x="13207" y="307874"/>
                    </a:lnTo>
                    <a:lnTo>
                      <a:pt x="7529" y="290150"/>
                    </a:lnTo>
                    <a:lnTo>
                      <a:pt x="3390" y="271879"/>
                    </a:lnTo>
                    <a:lnTo>
                      <a:pt x="858" y="253120"/>
                    </a:lnTo>
                    <a:lnTo>
                      <a:pt x="0" y="233934"/>
                    </a:lnTo>
                    <a:close/>
                  </a:path>
                </a:pathLst>
              </a:custGeom>
              <a:ln w="19812">
                <a:solidFill>
                  <a:srgbClr val="172749"/>
                </a:solidFill>
                <a:prstDash val="dash"/>
              </a:ln>
            </p:spPr>
            <p:txBody>
              <a:bodyPr wrap="square" lIns="0" tIns="0" rIns="0" bIns="0" rtlCol="0">
                <a:noAutofit/>
              </a:bodyPr>
              <a:lstStyle/>
              <a:p>
                <a:endParaRPr/>
              </a:p>
            </p:txBody>
          </p:sp>
          <p:sp>
            <p:nvSpPr>
              <p:cNvPr id="73" name="object 163">
                <a:extLst>
                  <a:ext uri="{FF2B5EF4-FFF2-40B4-BE49-F238E27FC236}">
                    <a16:creationId xmlns:a16="http://schemas.microsoft.com/office/drawing/2014/main" id="{32D90D7D-55E4-4FD8-9955-D65B6F42817B}"/>
                  </a:ext>
                </a:extLst>
              </p:cNvPr>
              <p:cNvSpPr/>
              <p:nvPr/>
            </p:nvSpPr>
            <p:spPr>
              <a:xfrm>
                <a:off x="777963" y="5887147"/>
                <a:ext cx="432816" cy="390144"/>
              </a:xfrm>
              <a:custGeom>
                <a:avLst/>
                <a:gdLst/>
                <a:ahLst/>
                <a:cxnLst/>
                <a:rect l="l" t="t" r="r" b="b"/>
                <a:pathLst>
                  <a:path w="432816" h="390143">
                    <a:moveTo>
                      <a:pt x="0" y="195072"/>
                    </a:moveTo>
                    <a:lnTo>
                      <a:pt x="717" y="211070"/>
                    </a:lnTo>
                    <a:lnTo>
                      <a:pt x="2832" y="226713"/>
                    </a:lnTo>
                    <a:lnTo>
                      <a:pt x="6289" y="241949"/>
                    </a:lnTo>
                    <a:lnTo>
                      <a:pt x="11032" y="256729"/>
                    </a:lnTo>
                    <a:lnTo>
                      <a:pt x="17006" y="271002"/>
                    </a:lnTo>
                    <a:lnTo>
                      <a:pt x="24154" y="284718"/>
                    </a:lnTo>
                    <a:lnTo>
                      <a:pt x="32422" y="297827"/>
                    </a:lnTo>
                    <a:lnTo>
                      <a:pt x="41753" y="310278"/>
                    </a:lnTo>
                    <a:lnTo>
                      <a:pt x="52092" y="322022"/>
                    </a:lnTo>
                    <a:lnTo>
                      <a:pt x="63384" y="333008"/>
                    </a:lnTo>
                    <a:lnTo>
                      <a:pt x="75571" y="343186"/>
                    </a:lnTo>
                    <a:lnTo>
                      <a:pt x="88599" y="352506"/>
                    </a:lnTo>
                    <a:lnTo>
                      <a:pt x="102413" y="360917"/>
                    </a:lnTo>
                    <a:lnTo>
                      <a:pt x="116955" y="368370"/>
                    </a:lnTo>
                    <a:lnTo>
                      <a:pt x="132171" y="374814"/>
                    </a:lnTo>
                    <a:lnTo>
                      <a:pt x="148006" y="380198"/>
                    </a:lnTo>
                    <a:lnTo>
                      <a:pt x="164402" y="384474"/>
                    </a:lnTo>
                    <a:lnTo>
                      <a:pt x="181305" y="387590"/>
                    </a:lnTo>
                    <a:lnTo>
                      <a:pt x="198659" y="389497"/>
                    </a:lnTo>
                    <a:lnTo>
                      <a:pt x="216407" y="390144"/>
                    </a:lnTo>
                    <a:lnTo>
                      <a:pt x="234156" y="389497"/>
                    </a:lnTo>
                    <a:lnTo>
                      <a:pt x="251510" y="387590"/>
                    </a:lnTo>
                    <a:lnTo>
                      <a:pt x="268413" y="384474"/>
                    </a:lnTo>
                    <a:lnTo>
                      <a:pt x="284809" y="380198"/>
                    </a:lnTo>
                    <a:lnTo>
                      <a:pt x="300644" y="374814"/>
                    </a:lnTo>
                    <a:lnTo>
                      <a:pt x="315860" y="368370"/>
                    </a:lnTo>
                    <a:lnTo>
                      <a:pt x="330402" y="360917"/>
                    </a:lnTo>
                    <a:lnTo>
                      <a:pt x="344216" y="352506"/>
                    </a:lnTo>
                    <a:lnTo>
                      <a:pt x="357244" y="343186"/>
                    </a:lnTo>
                    <a:lnTo>
                      <a:pt x="369431" y="333008"/>
                    </a:lnTo>
                    <a:lnTo>
                      <a:pt x="380723" y="322022"/>
                    </a:lnTo>
                    <a:lnTo>
                      <a:pt x="391062" y="310278"/>
                    </a:lnTo>
                    <a:lnTo>
                      <a:pt x="400393" y="297827"/>
                    </a:lnTo>
                    <a:lnTo>
                      <a:pt x="408661" y="284718"/>
                    </a:lnTo>
                    <a:lnTo>
                      <a:pt x="415809" y="271002"/>
                    </a:lnTo>
                    <a:lnTo>
                      <a:pt x="421783" y="256729"/>
                    </a:lnTo>
                    <a:lnTo>
                      <a:pt x="426526" y="241949"/>
                    </a:lnTo>
                    <a:lnTo>
                      <a:pt x="429983" y="226713"/>
                    </a:lnTo>
                    <a:lnTo>
                      <a:pt x="432098" y="211070"/>
                    </a:lnTo>
                    <a:lnTo>
                      <a:pt x="432816" y="195072"/>
                    </a:lnTo>
                    <a:lnTo>
                      <a:pt x="432098" y="179073"/>
                    </a:lnTo>
                    <a:lnTo>
                      <a:pt x="429983" y="163430"/>
                    </a:lnTo>
                    <a:lnTo>
                      <a:pt x="426526" y="148194"/>
                    </a:lnTo>
                    <a:lnTo>
                      <a:pt x="421783" y="133414"/>
                    </a:lnTo>
                    <a:lnTo>
                      <a:pt x="415809" y="119141"/>
                    </a:lnTo>
                    <a:lnTo>
                      <a:pt x="408661" y="105425"/>
                    </a:lnTo>
                    <a:lnTo>
                      <a:pt x="400393" y="92316"/>
                    </a:lnTo>
                    <a:lnTo>
                      <a:pt x="391062" y="79865"/>
                    </a:lnTo>
                    <a:lnTo>
                      <a:pt x="380723" y="68121"/>
                    </a:lnTo>
                    <a:lnTo>
                      <a:pt x="369431" y="57135"/>
                    </a:lnTo>
                    <a:lnTo>
                      <a:pt x="357244" y="46957"/>
                    </a:lnTo>
                    <a:lnTo>
                      <a:pt x="344216" y="37637"/>
                    </a:lnTo>
                    <a:lnTo>
                      <a:pt x="330402" y="29226"/>
                    </a:lnTo>
                    <a:lnTo>
                      <a:pt x="315860" y="21773"/>
                    </a:lnTo>
                    <a:lnTo>
                      <a:pt x="300644" y="15329"/>
                    </a:lnTo>
                    <a:lnTo>
                      <a:pt x="284809" y="9945"/>
                    </a:lnTo>
                    <a:lnTo>
                      <a:pt x="268413" y="5669"/>
                    </a:lnTo>
                    <a:lnTo>
                      <a:pt x="251510" y="2553"/>
                    </a:lnTo>
                    <a:lnTo>
                      <a:pt x="234156" y="646"/>
                    </a:lnTo>
                    <a:lnTo>
                      <a:pt x="216407" y="0"/>
                    </a:lnTo>
                    <a:lnTo>
                      <a:pt x="198659" y="646"/>
                    </a:lnTo>
                    <a:lnTo>
                      <a:pt x="181305" y="2553"/>
                    </a:lnTo>
                    <a:lnTo>
                      <a:pt x="164402" y="5669"/>
                    </a:lnTo>
                    <a:lnTo>
                      <a:pt x="148006" y="9945"/>
                    </a:lnTo>
                    <a:lnTo>
                      <a:pt x="132171" y="15329"/>
                    </a:lnTo>
                    <a:lnTo>
                      <a:pt x="116955" y="21773"/>
                    </a:lnTo>
                    <a:lnTo>
                      <a:pt x="102413" y="29226"/>
                    </a:lnTo>
                    <a:lnTo>
                      <a:pt x="88599" y="37637"/>
                    </a:lnTo>
                    <a:lnTo>
                      <a:pt x="75571" y="46957"/>
                    </a:lnTo>
                    <a:lnTo>
                      <a:pt x="63384" y="57135"/>
                    </a:lnTo>
                    <a:lnTo>
                      <a:pt x="52092" y="68121"/>
                    </a:lnTo>
                    <a:lnTo>
                      <a:pt x="41753" y="79865"/>
                    </a:lnTo>
                    <a:lnTo>
                      <a:pt x="32422" y="92316"/>
                    </a:lnTo>
                    <a:lnTo>
                      <a:pt x="24154" y="105425"/>
                    </a:lnTo>
                    <a:lnTo>
                      <a:pt x="17006" y="119141"/>
                    </a:lnTo>
                    <a:lnTo>
                      <a:pt x="11032" y="133414"/>
                    </a:lnTo>
                    <a:lnTo>
                      <a:pt x="6289" y="148194"/>
                    </a:lnTo>
                    <a:lnTo>
                      <a:pt x="2832" y="163430"/>
                    </a:lnTo>
                    <a:lnTo>
                      <a:pt x="717" y="179073"/>
                    </a:lnTo>
                    <a:lnTo>
                      <a:pt x="0" y="195072"/>
                    </a:lnTo>
                    <a:close/>
                  </a:path>
                </a:pathLst>
              </a:custGeom>
              <a:solidFill>
                <a:srgbClr val="00B0F0"/>
              </a:solidFill>
              <a:ln>
                <a:noFill/>
              </a:ln>
            </p:spPr>
            <p:txBody>
              <a:bodyPr wrap="square" lIns="0" tIns="0" rIns="0" bIns="0" rtlCol="0">
                <a:noAutofit/>
              </a:bodyPr>
              <a:lstStyle/>
              <a:p>
                <a:endParaRPr/>
              </a:p>
            </p:txBody>
          </p:sp>
          <p:sp>
            <p:nvSpPr>
              <p:cNvPr id="74" name="object 17">
                <a:extLst>
                  <a:ext uri="{FF2B5EF4-FFF2-40B4-BE49-F238E27FC236}">
                    <a16:creationId xmlns:a16="http://schemas.microsoft.com/office/drawing/2014/main" id="{DFB8AF5B-C90C-4790-AA5A-7818A1D0415F}"/>
                  </a:ext>
                </a:extLst>
              </p:cNvPr>
              <p:cNvSpPr txBox="1"/>
              <p:nvPr/>
            </p:nvSpPr>
            <p:spPr>
              <a:xfrm>
                <a:off x="903947" y="5950512"/>
                <a:ext cx="224803" cy="318312"/>
              </a:xfrm>
              <a:prstGeom prst="rect">
                <a:avLst/>
              </a:prstGeom>
            </p:spPr>
            <p:txBody>
              <a:bodyPr wrap="square" lIns="0" tIns="0" rIns="0" bIns="0" rtlCol="0">
                <a:noAutofit/>
              </a:bodyPr>
              <a:lstStyle/>
              <a:p>
                <a:pPr marL="12700">
                  <a:lnSpc>
                    <a:spcPts val="2450"/>
                  </a:lnSpc>
                  <a:spcBef>
                    <a:spcPts val="120"/>
                  </a:spcBef>
                </a:pPr>
                <a:r>
                  <a:rPr lang="en-MY" sz="3450" b="1" spc="0" baseline="1000" dirty="0">
                    <a:solidFill>
                      <a:srgbClr val="FFFFFF"/>
                    </a:solidFill>
                    <a:latin typeface="Tw Cen MT" panose="020B0602020104020603"/>
                    <a:cs typeface="Tw Cen MT" panose="020B0602020104020603"/>
                  </a:rPr>
                  <a:t>5</a:t>
                </a:r>
                <a:endParaRPr sz="2300" dirty="0">
                  <a:latin typeface="Tw Cen MT" panose="020B0602020104020603"/>
                  <a:cs typeface="Tw Cen MT" panose="020B0602020104020603"/>
                </a:endParaRPr>
              </a:p>
            </p:txBody>
          </p:sp>
        </p:grpSp>
        <p:sp>
          <p:nvSpPr>
            <p:cNvPr id="65" name="object 32">
              <a:extLst>
                <a:ext uri="{FF2B5EF4-FFF2-40B4-BE49-F238E27FC236}">
                  <a16:creationId xmlns:a16="http://schemas.microsoft.com/office/drawing/2014/main" id="{FC748968-AE7B-4795-AF15-1C57CBAB0247}"/>
                </a:ext>
              </a:extLst>
            </p:cNvPr>
            <p:cNvSpPr txBox="1"/>
            <p:nvPr/>
          </p:nvSpPr>
          <p:spPr>
            <a:xfrm>
              <a:off x="5596427" y="1915492"/>
              <a:ext cx="2294128" cy="746679"/>
            </a:xfrm>
            <a:prstGeom prst="rect">
              <a:avLst/>
            </a:prstGeom>
          </p:spPr>
          <p:txBody>
            <a:bodyPr wrap="square" lIns="0" tIns="0" rIns="0" bIns="0" rtlCol="0">
              <a:noAutofit/>
            </a:bodyPr>
            <a:lstStyle/>
            <a:p>
              <a:pPr marL="12700" marR="34925">
                <a:lnSpc>
                  <a:spcPts val="2445"/>
                </a:lnSpc>
                <a:spcBef>
                  <a:spcPts val="120"/>
                </a:spcBef>
              </a:pPr>
              <a:r>
                <a:rPr lang="en-US" sz="2400" b="1" spc="0" baseline="1000" dirty="0">
                  <a:solidFill>
                    <a:srgbClr val="172749"/>
                  </a:solidFill>
                  <a:latin typeface="Arial" pitchFamily="34" charset="0"/>
                  <a:cs typeface="Arial" pitchFamily="34" charset="0"/>
                </a:rPr>
                <a:t>PENENTUAN GERAN KAPITA</a:t>
              </a:r>
              <a:r>
                <a:rPr lang="en-US" sz="2400" b="1" spc="0" dirty="0">
                  <a:solidFill>
                    <a:srgbClr val="172749"/>
                  </a:solidFill>
                  <a:latin typeface="Arial" pitchFamily="34" charset="0"/>
                  <a:cs typeface="Arial" pitchFamily="34" charset="0"/>
                </a:rPr>
                <a:t> </a:t>
              </a:r>
              <a:endParaRPr sz="1600" dirty="0">
                <a:latin typeface="Arial" pitchFamily="34" charset="0"/>
                <a:cs typeface="Arial" pitchFamily="34" charset="0"/>
              </a:endParaRPr>
            </a:p>
          </p:txBody>
        </p:sp>
        <p:sp>
          <p:nvSpPr>
            <p:cNvPr id="66" name="TextBox 65">
              <a:extLst>
                <a:ext uri="{FF2B5EF4-FFF2-40B4-BE49-F238E27FC236}">
                  <a16:creationId xmlns:a16="http://schemas.microsoft.com/office/drawing/2014/main" id="{2B8E91DF-BA87-4713-A8E9-02956A98D68A}"/>
                </a:ext>
              </a:extLst>
            </p:cNvPr>
            <p:cNvSpPr txBox="1"/>
            <p:nvPr/>
          </p:nvSpPr>
          <p:spPr>
            <a:xfrm>
              <a:off x="8577453" y="4352698"/>
              <a:ext cx="3764248" cy="1600438"/>
            </a:xfrm>
            <a:prstGeom prst="rect">
              <a:avLst/>
            </a:prstGeom>
            <a:noFill/>
          </p:spPr>
          <p:txBody>
            <a:bodyPr wrap="square" rtlCol="0">
              <a:spAutoFit/>
            </a:bodyPr>
            <a:lstStyle/>
            <a:p>
              <a:pPr marL="400050" indent="-400050">
                <a:buFont typeface="+mj-lt"/>
                <a:buAutoNum type="romanLcPeriod"/>
              </a:pPr>
              <a:r>
                <a:rPr lang="en-MY" sz="1400" dirty="0">
                  <a:latin typeface="Arial" pitchFamily="34" charset="0"/>
                  <a:cs typeface="Arial" pitchFamily="34" charset="0"/>
                </a:rPr>
                <a:t>Kadar </a:t>
              </a:r>
              <a:r>
                <a:rPr lang="en-MY" sz="1400" dirty="0" err="1">
                  <a:latin typeface="Arial" pitchFamily="34" charset="0"/>
                  <a:cs typeface="Arial" pitchFamily="34" charset="0"/>
                </a:rPr>
                <a:t>enrolmen</a:t>
              </a:r>
              <a:endParaRPr lang="en-MY" sz="1400" dirty="0">
                <a:latin typeface="Arial" pitchFamily="34" charset="0"/>
                <a:cs typeface="Arial" pitchFamily="34" charset="0"/>
              </a:endParaRPr>
            </a:p>
            <a:p>
              <a:pPr marL="400050" indent="-400050">
                <a:buFont typeface="+mj-lt"/>
                <a:buAutoNum type="romanLcPeriod"/>
              </a:pPr>
              <a:r>
                <a:rPr lang="en-MY" sz="1400" dirty="0">
                  <a:latin typeface="Arial" pitchFamily="34" charset="0"/>
                  <a:cs typeface="Arial" pitchFamily="34" charset="0"/>
                </a:rPr>
                <a:t>Kadar </a:t>
              </a:r>
              <a:r>
                <a:rPr lang="en-MY" sz="1400" dirty="0" err="1">
                  <a:latin typeface="Arial" pitchFamily="34" charset="0"/>
                  <a:cs typeface="Arial" pitchFamily="34" charset="0"/>
                </a:rPr>
                <a:t>penyertaan</a:t>
              </a:r>
              <a:r>
                <a:rPr lang="en-MY" sz="1400" dirty="0">
                  <a:latin typeface="Arial" pitchFamily="34" charset="0"/>
                  <a:cs typeface="Arial" pitchFamily="34" charset="0"/>
                </a:rPr>
                <a:t> </a:t>
              </a:r>
              <a:r>
                <a:rPr lang="en-MY" sz="1400" dirty="0" err="1">
                  <a:latin typeface="Arial" pitchFamily="34" charset="0"/>
                  <a:cs typeface="Arial" pitchFamily="34" charset="0"/>
                </a:rPr>
                <a:t>tenaga</a:t>
              </a:r>
              <a:r>
                <a:rPr lang="en-MY" sz="1400" dirty="0">
                  <a:latin typeface="Arial" pitchFamily="34" charset="0"/>
                  <a:cs typeface="Arial" pitchFamily="34" charset="0"/>
                </a:rPr>
                <a:t> </a:t>
              </a:r>
              <a:r>
                <a:rPr lang="en-MY" sz="1400" dirty="0" err="1">
                  <a:latin typeface="Arial" pitchFamily="34" charset="0"/>
                  <a:cs typeface="Arial" pitchFamily="34" charset="0"/>
                </a:rPr>
                <a:t>buruh</a:t>
              </a:r>
              <a:endParaRPr lang="en-MY" sz="1400" dirty="0">
                <a:latin typeface="Arial" pitchFamily="34" charset="0"/>
                <a:cs typeface="Arial" pitchFamily="34" charset="0"/>
              </a:endParaRPr>
            </a:p>
            <a:p>
              <a:pPr marL="400050" indent="-400050">
                <a:buFont typeface="+mj-lt"/>
                <a:buAutoNum type="romanLcPeriod"/>
              </a:pPr>
              <a:r>
                <a:rPr lang="en-MY" sz="1400" dirty="0">
                  <a:latin typeface="Arial" pitchFamily="34" charset="0"/>
                  <a:cs typeface="Arial" pitchFamily="34" charset="0"/>
                </a:rPr>
                <a:t>Kadar </a:t>
              </a:r>
              <a:r>
                <a:rPr lang="en-MY" sz="1400" dirty="0" err="1">
                  <a:latin typeface="Arial" pitchFamily="34" charset="0"/>
                  <a:cs typeface="Arial" pitchFamily="34" charset="0"/>
                </a:rPr>
                <a:t>pengangguran</a:t>
              </a:r>
              <a:endParaRPr lang="en-MY" sz="1400" dirty="0">
                <a:latin typeface="Arial" pitchFamily="34" charset="0"/>
                <a:cs typeface="Arial" pitchFamily="34" charset="0"/>
              </a:endParaRPr>
            </a:p>
            <a:p>
              <a:pPr marL="400050" indent="-400050">
                <a:buFont typeface="+mj-lt"/>
                <a:buAutoNum type="romanLcPeriod"/>
              </a:pPr>
              <a:r>
                <a:rPr lang="en-MY" sz="1400" dirty="0">
                  <a:latin typeface="Arial" pitchFamily="34" charset="0"/>
                  <a:cs typeface="Arial" pitchFamily="34" charset="0"/>
                </a:rPr>
                <a:t>Kadar </a:t>
              </a:r>
              <a:r>
                <a:rPr lang="en-MY" sz="1400" dirty="0" err="1">
                  <a:latin typeface="Arial" pitchFamily="34" charset="0"/>
                  <a:cs typeface="Arial" pitchFamily="34" charset="0"/>
                </a:rPr>
                <a:t>kemiskinan</a:t>
              </a:r>
              <a:endParaRPr lang="en-MY" sz="1400" dirty="0">
                <a:latin typeface="Arial" pitchFamily="34" charset="0"/>
                <a:cs typeface="Arial" pitchFamily="34" charset="0"/>
              </a:endParaRPr>
            </a:p>
            <a:p>
              <a:pPr marL="400050" indent="-400050">
                <a:buFont typeface="+mj-lt"/>
                <a:buAutoNum type="romanLcPeriod"/>
              </a:pPr>
              <a:r>
                <a:rPr lang="en-MY" sz="1400" dirty="0">
                  <a:latin typeface="Arial" pitchFamily="34" charset="0"/>
                  <a:cs typeface="Arial" pitchFamily="34" charset="0"/>
                </a:rPr>
                <a:t>Kadar KDNK per </a:t>
              </a:r>
              <a:r>
                <a:rPr lang="en-MY" sz="1400" dirty="0" err="1">
                  <a:latin typeface="Arial" pitchFamily="34" charset="0"/>
                  <a:cs typeface="Arial" pitchFamily="34" charset="0"/>
                </a:rPr>
                <a:t>kapita</a:t>
              </a:r>
              <a:endParaRPr lang="en-MY" sz="1400" dirty="0">
                <a:latin typeface="Arial" pitchFamily="34" charset="0"/>
                <a:cs typeface="Arial" pitchFamily="34" charset="0"/>
              </a:endParaRPr>
            </a:p>
            <a:p>
              <a:pPr marL="400050" indent="-400050">
                <a:buFont typeface="+mj-lt"/>
                <a:buAutoNum type="romanLcPeriod"/>
              </a:pPr>
              <a:r>
                <a:rPr lang="en-MY" sz="1400" dirty="0" err="1">
                  <a:latin typeface="Arial" pitchFamily="34" charset="0"/>
                  <a:cs typeface="Arial" pitchFamily="34" charset="0"/>
                </a:rPr>
                <a:t>Indikator</a:t>
              </a:r>
              <a:r>
                <a:rPr lang="en-MY" sz="1400" dirty="0">
                  <a:latin typeface="Arial" pitchFamily="34" charset="0"/>
                  <a:cs typeface="Arial" pitchFamily="34" charset="0"/>
                </a:rPr>
                <a:t> </a:t>
              </a:r>
              <a:r>
                <a:rPr lang="en-MY" sz="1400" dirty="0" err="1">
                  <a:latin typeface="Arial" pitchFamily="34" charset="0"/>
                  <a:cs typeface="Arial" pitchFamily="34" charset="0"/>
                </a:rPr>
                <a:t>demografi</a:t>
              </a:r>
              <a:endParaRPr lang="en-MY" sz="1400" dirty="0">
                <a:latin typeface="Arial" pitchFamily="34" charset="0"/>
                <a:cs typeface="Arial" pitchFamily="34" charset="0"/>
              </a:endParaRPr>
            </a:p>
            <a:p>
              <a:pPr marL="400050" indent="-400050">
                <a:buFont typeface="+mj-lt"/>
                <a:buAutoNum type="romanLcPeriod"/>
              </a:pPr>
              <a:endParaRPr lang="en-MY" sz="1400" dirty="0">
                <a:latin typeface="Arial" pitchFamily="34" charset="0"/>
                <a:cs typeface="Arial" pitchFamily="34" charset="0"/>
              </a:endParaRPr>
            </a:p>
          </p:txBody>
        </p:sp>
        <p:sp>
          <p:nvSpPr>
            <p:cNvPr id="67" name="TextBox 66">
              <a:extLst>
                <a:ext uri="{FF2B5EF4-FFF2-40B4-BE49-F238E27FC236}">
                  <a16:creationId xmlns:a16="http://schemas.microsoft.com/office/drawing/2014/main" id="{D2D5FDF3-8249-4126-9AC7-7BA81DB67DCB}"/>
                </a:ext>
              </a:extLst>
            </p:cNvPr>
            <p:cNvSpPr txBox="1"/>
            <p:nvPr/>
          </p:nvSpPr>
          <p:spPr>
            <a:xfrm>
              <a:off x="8577453" y="3701345"/>
              <a:ext cx="3764248" cy="523220"/>
            </a:xfrm>
            <a:prstGeom prst="rect">
              <a:avLst/>
            </a:prstGeom>
            <a:noFill/>
          </p:spPr>
          <p:txBody>
            <a:bodyPr wrap="square" rtlCol="0">
              <a:spAutoFit/>
            </a:bodyPr>
            <a:lstStyle/>
            <a:p>
              <a:pPr marL="400050" indent="-400050">
                <a:buFont typeface="+mj-lt"/>
                <a:buAutoNum type="romanLcPeriod"/>
              </a:pPr>
              <a:r>
                <a:rPr lang="en-MY" sz="1400" dirty="0" err="1">
                  <a:latin typeface="Arial" pitchFamily="34" charset="0"/>
                  <a:cs typeface="Arial" pitchFamily="34" charset="0"/>
                </a:rPr>
                <a:t>Peringkat</a:t>
              </a:r>
              <a:r>
                <a:rPr lang="en-MY" sz="1400" dirty="0">
                  <a:latin typeface="Arial" pitchFamily="34" charset="0"/>
                  <a:cs typeface="Arial" pitchFamily="34" charset="0"/>
                </a:rPr>
                <a:t> </a:t>
              </a:r>
              <a:r>
                <a:rPr lang="en-MY" sz="1400" dirty="0" err="1">
                  <a:latin typeface="Arial" pitchFamily="34" charset="0"/>
                  <a:cs typeface="Arial" pitchFamily="34" charset="0"/>
                </a:rPr>
                <a:t>nasional</a:t>
              </a:r>
              <a:endParaRPr lang="en-MY" sz="1400" dirty="0">
                <a:latin typeface="Arial" pitchFamily="34" charset="0"/>
                <a:cs typeface="Arial" pitchFamily="34" charset="0"/>
              </a:endParaRPr>
            </a:p>
            <a:p>
              <a:pPr marL="400050" indent="-400050">
                <a:buFont typeface="+mj-lt"/>
                <a:buAutoNum type="romanLcPeriod"/>
              </a:pPr>
              <a:r>
                <a:rPr lang="en-MY" sz="1400" dirty="0" err="1">
                  <a:latin typeface="Arial" pitchFamily="34" charset="0"/>
                  <a:cs typeface="Arial" pitchFamily="34" charset="0"/>
                </a:rPr>
                <a:t>Peringkat</a:t>
              </a:r>
              <a:r>
                <a:rPr lang="en-MY" sz="1400" dirty="0">
                  <a:latin typeface="Arial" pitchFamily="34" charset="0"/>
                  <a:cs typeface="Arial" pitchFamily="34" charset="0"/>
                </a:rPr>
                <a:t> </a:t>
              </a:r>
              <a:r>
                <a:rPr lang="en-MY" sz="1400" dirty="0" err="1">
                  <a:latin typeface="Arial" pitchFamily="34" charset="0"/>
                  <a:cs typeface="Arial" pitchFamily="34" charset="0"/>
                </a:rPr>
                <a:t>antarabangsa</a:t>
              </a:r>
              <a:endParaRPr lang="en-MY" sz="1400" dirty="0">
                <a:latin typeface="Arial" pitchFamily="34" charset="0"/>
                <a:cs typeface="Arial" pitchFamily="34" charset="0"/>
              </a:endParaRPr>
            </a:p>
          </p:txBody>
        </p:sp>
        <p:sp>
          <p:nvSpPr>
            <p:cNvPr id="68" name="object 26">
              <a:extLst>
                <a:ext uri="{FF2B5EF4-FFF2-40B4-BE49-F238E27FC236}">
                  <a16:creationId xmlns:a16="http://schemas.microsoft.com/office/drawing/2014/main" id="{8EC73FEB-97DE-45F2-868C-3220CC279CB9}"/>
                </a:ext>
              </a:extLst>
            </p:cNvPr>
            <p:cNvSpPr txBox="1"/>
            <p:nvPr/>
          </p:nvSpPr>
          <p:spPr>
            <a:xfrm>
              <a:off x="8200390" y="5827076"/>
              <a:ext cx="396818" cy="570992"/>
            </a:xfrm>
            <a:prstGeom prst="rect">
              <a:avLst/>
            </a:prstGeom>
          </p:spPr>
          <p:txBody>
            <a:bodyPr wrap="square" lIns="0" tIns="0" rIns="0" bIns="0" rtlCol="0">
              <a:noAutofit/>
            </a:bodyPr>
            <a:lstStyle/>
            <a:p>
              <a:pPr marL="12700">
                <a:lnSpc>
                  <a:spcPts val="4480"/>
                </a:lnSpc>
                <a:spcBef>
                  <a:spcPts val="225"/>
                </a:spcBef>
              </a:pPr>
              <a:r>
                <a:rPr lang="en-MY" sz="6450" b="1" spc="0" baseline="1000" dirty="0">
                  <a:solidFill>
                    <a:srgbClr val="2D879E"/>
                  </a:solidFill>
                  <a:latin typeface="Tw Cen MT" panose="020B0602020104020603"/>
                  <a:cs typeface="Tw Cen MT" panose="020B0602020104020603"/>
                </a:rPr>
                <a:t>4</a:t>
              </a:r>
              <a:endParaRPr sz="4300" dirty="0">
                <a:solidFill>
                  <a:srgbClr val="2D879E"/>
                </a:solidFill>
                <a:latin typeface="Tw Cen MT" panose="020B0602020104020603"/>
                <a:cs typeface="Tw Cen MT" panose="020B0602020104020603"/>
              </a:endParaRPr>
            </a:p>
          </p:txBody>
        </p:sp>
        <p:sp>
          <p:nvSpPr>
            <p:cNvPr id="69" name="TextBox 68">
              <a:extLst>
                <a:ext uri="{FF2B5EF4-FFF2-40B4-BE49-F238E27FC236}">
                  <a16:creationId xmlns:a16="http://schemas.microsoft.com/office/drawing/2014/main" id="{BAE03984-611B-4C8B-8E29-DA4B887319A7}"/>
                </a:ext>
              </a:extLst>
            </p:cNvPr>
            <p:cNvSpPr txBox="1"/>
            <p:nvPr/>
          </p:nvSpPr>
          <p:spPr>
            <a:xfrm>
              <a:off x="8610727" y="5858742"/>
              <a:ext cx="3764248" cy="523220"/>
            </a:xfrm>
            <a:prstGeom prst="rect">
              <a:avLst/>
            </a:prstGeom>
            <a:noFill/>
          </p:spPr>
          <p:txBody>
            <a:bodyPr wrap="square" rtlCol="0">
              <a:spAutoFit/>
            </a:bodyPr>
            <a:lstStyle/>
            <a:p>
              <a:r>
                <a:rPr lang="en-MY" sz="1400" dirty="0" err="1">
                  <a:latin typeface="Arial" pitchFamily="34" charset="0"/>
                  <a:cs typeface="Arial" pitchFamily="34" charset="0"/>
                </a:rPr>
                <a:t>Asas</a:t>
              </a:r>
              <a:r>
                <a:rPr lang="en-MY" sz="1400" dirty="0">
                  <a:latin typeface="Arial" pitchFamily="34" charset="0"/>
                  <a:cs typeface="Arial" pitchFamily="34" charset="0"/>
                </a:rPr>
                <a:t> </a:t>
              </a:r>
              <a:r>
                <a:rPr lang="en-MY" sz="1400" dirty="0" err="1">
                  <a:latin typeface="Arial" pitchFamily="34" charset="0"/>
                  <a:cs typeface="Arial" pitchFamily="34" charset="0"/>
                </a:rPr>
                <a:t>kepada</a:t>
              </a:r>
              <a:r>
                <a:rPr lang="en-MY" sz="1400" dirty="0">
                  <a:latin typeface="Arial" pitchFamily="34" charset="0"/>
                  <a:cs typeface="Arial" pitchFamily="34" charset="0"/>
                </a:rPr>
                <a:t> </a:t>
              </a:r>
              <a:r>
                <a:rPr lang="en-MY" sz="1400" i="1" dirty="0">
                  <a:latin typeface="Arial" pitchFamily="34" charset="0"/>
                  <a:cs typeface="Arial" pitchFamily="34" charset="0"/>
                </a:rPr>
                <a:t>small area statistics</a:t>
              </a:r>
            </a:p>
            <a:p>
              <a:pPr marL="400050" indent="-400050">
                <a:buFont typeface="+mj-lt"/>
                <a:buAutoNum type="romanLcPeriod"/>
              </a:pPr>
              <a:endParaRPr lang="en-MY" sz="1400" dirty="0">
                <a:latin typeface="Arial" pitchFamily="34" charset="0"/>
                <a:cs typeface="Arial" pitchFamily="34" charset="0"/>
              </a:endParaRPr>
            </a:p>
          </p:txBody>
        </p:sp>
        <p:sp>
          <p:nvSpPr>
            <p:cNvPr id="70" name="TextBox 69">
              <a:extLst>
                <a:ext uri="{FF2B5EF4-FFF2-40B4-BE49-F238E27FC236}">
                  <a16:creationId xmlns:a16="http://schemas.microsoft.com/office/drawing/2014/main" id="{EDBF64D0-AF76-4DD1-9DAD-80C5FD080C9E}"/>
                </a:ext>
              </a:extLst>
            </p:cNvPr>
            <p:cNvSpPr txBox="1"/>
            <p:nvPr/>
          </p:nvSpPr>
          <p:spPr>
            <a:xfrm>
              <a:off x="8553600" y="2517187"/>
              <a:ext cx="3764248" cy="523220"/>
            </a:xfrm>
            <a:prstGeom prst="rect">
              <a:avLst/>
            </a:prstGeom>
            <a:noFill/>
          </p:spPr>
          <p:txBody>
            <a:bodyPr wrap="square" rtlCol="0">
              <a:spAutoFit/>
            </a:bodyPr>
            <a:lstStyle/>
            <a:p>
              <a:pPr marL="400050" indent="-400050">
                <a:buFont typeface="+mj-lt"/>
                <a:buAutoNum type="romanLcPeriod"/>
              </a:pPr>
              <a:r>
                <a:rPr lang="en-MY" sz="1400" dirty="0">
                  <a:latin typeface="Arial" pitchFamily="34" charset="0"/>
                  <a:cs typeface="Arial" pitchFamily="34" charset="0"/>
                </a:rPr>
                <a:t>11 </a:t>
              </a:r>
              <a:r>
                <a:rPr lang="en-MY" sz="1400" dirty="0" err="1">
                  <a:latin typeface="Arial" pitchFamily="34" charset="0"/>
                  <a:cs typeface="Arial" pitchFamily="34" charset="0"/>
                </a:rPr>
                <a:t>daripada</a:t>
              </a:r>
              <a:r>
                <a:rPr lang="en-MY" sz="1400" dirty="0">
                  <a:latin typeface="Arial" pitchFamily="34" charset="0"/>
                  <a:cs typeface="Arial" pitchFamily="34" charset="0"/>
                </a:rPr>
                <a:t> 17 </a:t>
              </a:r>
              <a:r>
                <a:rPr lang="en-MY" sz="1400" i="1" dirty="0">
                  <a:latin typeface="Arial" pitchFamily="34" charset="0"/>
                  <a:cs typeface="Arial" pitchFamily="34" charset="0"/>
                </a:rPr>
                <a:t>goals</a:t>
              </a:r>
            </a:p>
            <a:p>
              <a:pPr marL="400050" indent="-400050">
                <a:buFont typeface="+mj-lt"/>
                <a:buAutoNum type="romanLcPeriod"/>
              </a:pPr>
              <a:r>
                <a:rPr lang="en-MY" sz="1400" dirty="0">
                  <a:latin typeface="Arial" pitchFamily="34" charset="0"/>
                  <a:cs typeface="Arial" pitchFamily="34" charset="0"/>
                </a:rPr>
                <a:t>110 </a:t>
              </a:r>
              <a:r>
                <a:rPr lang="en-MY" sz="1400" dirty="0" err="1">
                  <a:latin typeface="Arial" pitchFamily="34" charset="0"/>
                  <a:cs typeface="Arial" pitchFamily="34" charset="0"/>
                </a:rPr>
                <a:t>daripada</a:t>
              </a:r>
              <a:r>
                <a:rPr lang="en-MY" sz="1400" dirty="0">
                  <a:latin typeface="Arial" pitchFamily="34" charset="0"/>
                  <a:cs typeface="Arial" pitchFamily="34" charset="0"/>
                </a:rPr>
                <a:t> 169 </a:t>
              </a:r>
              <a:r>
                <a:rPr lang="en-MY" sz="1400" i="1" dirty="0">
                  <a:latin typeface="Arial" pitchFamily="34" charset="0"/>
                  <a:cs typeface="Arial" pitchFamily="34" charset="0"/>
                </a:rPr>
                <a:t>targets</a:t>
              </a:r>
            </a:p>
          </p:txBody>
        </p:sp>
        <p:sp>
          <p:nvSpPr>
            <p:cNvPr id="71" name="object 38">
              <a:extLst>
                <a:ext uri="{FF2B5EF4-FFF2-40B4-BE49-F238E27FC236}">
                  <a16:creationId xmlns:a16="http://schemas.microsoft.com/office/drawing/2014/main" id="{76F4444E-C491-470C-A18E-6998CEF0606B}"/>
                </a:ext>
              </a:extLst>
            </p:cNvPr>
            <p:cNvSpPr txBox="1"/>
            <p:nvPr/>
          </p:nvSpPr>
          <p:spPr>
            <a:xfrm>
              <a:off x="8191258" y="3190007"/>
              <a:ext cx="408836" cy="817836"/>
            </a:xfrm>
            <a:prstGeom prst="rect">
              <a:avLst/>
            </a:prstGeom>
          </p:spPr>
          <p:txBody>
            <a:bodyPr wrap="square" lIns="0" tIns="0" rIns="0" bIns="0" rtlCol="0">
              <a:noAutofit/>
            </a:bodyPr>
            <a:lstStyle/>
            <a:p>
              <a:pPr marL="12700" marR="12065">
                <a:lnSpc>
                  <a:spcPct val="91000"/>
                </a:lnSpc>
                <a:spcBef>
                  <a:spcPts val="3290"/>
                </a:spcBef>
              </a:pPr>
              <a:r>
                <a:rPr sz="4300" b="1" spc="0" dirty="0">
                  <a:solidFill>
                    <a:srgbClr val="2D879E"/>
                  </a:solidFill>
                  <a:latin typeface="Tw Cen MT" panose="020B0602020104020603"/>
                  <a:cs typeface="Tw Cen MT" panose="020B0602020104020603"/>
                </a:rPr>
                <a:t>2</a:t>
              </a:r>
              <a:endParaRPr sz="4300" dirty="0">
                <a:solidFill>
                  <a:srgbClr val="2D879E"/>
                </a:solidFill>
                <a:latin typeface="Tw Cen MT" panose="020B0602020104020603"/>
                <a:cs typeface="Tw Cen MT" panose="020B0602020104020603"/>
              </a:endParaRPr>
            </a:p>
          </p:txBody>
        </p:sp>
      </p:grpSp>
    </p:spTree>
    <p:extLst>
      <p:ext uri="{BB962C8B-B14F-4D97-AF65-F5344CB8AC3E}">
        <p14:creationId xmlns:p14="http://schemas.microsoft.com/office/powerpoint/2010/main" val="888529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PERUNTUKAN KEWANGAN </a:t>
            </a:r>
          </a:p>
        </p:txBody>
      </p:sp>
      <p:grpSp>
        <p:nvGrpSpPr>
          <p:cNvPr id="4" name="Group 3">
            <a:extLst>
              <a:ext uri="{FF2B5EF4-FFF2-40B4-BE49-F238E27FC236}">
                <a16:creationId xmlns:a16="http://schemas.microsoft.com/office/drawing/2014/main" id="{E1F3D44B-B2AC-4CD5-B9F9-AB7E49F072E9}"/>
              </a:ext>
            </a:extLst>
          </p:cNvPr>
          <p:cNvGrpSpPr/>
          <p:nvPr/>
        </p:nvGrpSpPr>
        <p:grpSpPr>
          <a:xfrm>
            <a:off x="198782" y="1192696"/>
            <a:ext cx="11766263" cy="5252598"/>
            <a:chOff x="261830" y="1001279"/>
            <a:chExt cx="11703216" cy="5444015"/>
          </a:xfrm>
        </p:grpSpPr>
        <p:grpSp>
          <p:nvGrpSpPr>
            <p:cNvPr id="5" name="Group 2">
              <a:extLst>
                <a:ext uri="{FF2B5EF4-FFF2-40B4-BE49-F238E27FC236}">
                  <a16:creationId xmlns:a16="http://schemas.microsoft.com/office/drawing/2014/main" id="{874CF585-78EC-445A-A3B8-5B45D3C29545}"/>
                </a:ext>
              </a:extLst>
            </p:cNvPr>
            <p:cNvGrpSpPr/>
            <p:nvPr/>
          </p:nvGrpSpPr>
          <p:grpSpPr bwMode="auto">
            <a:xfrm>
              <a:off x="1955800" y="5301157"/>
              <a:ext cx="8256062" cy="1144137"/>
              <a:chOff x="539750" y="3717924"/>
              <a:chExt cx="8255405" cy="1210001"/>
            </a:xfrm>
          </p:grpSpPr>
          <p:sp>
            <p:nvSpPr>
              <p:cNvPr id="74" name="Shape 3452">
                <a:extLst>
                  <a:ext uri="{FF2B5EF4-FFF2-40B4-BE49-F238E27FC236}">
                    <a16:creationId xmlns:a16="http://schemas.microsoft.com/office/drawing/2014/main" id="{8D5C7B2B-916B-4854-801E-24F158B91690}"/>
                  </a:ext>
                </a:extLst>
              </p:cNvPr>
              <p:cNvSpPr/>
              <p:nvPr/>
            </p:nvSpPr>
            <p:spPr>
              <a:xfrm>
                <a:off x="642929" y="4003898"/>
                <a:ext cx="7981315" cy="0"/>
              </a:xfrm>
              <a:prstGeom prst="line">
                <a:avLst/>
              </a:prstGeom>
              <a:ln w="76200">
                <a:solidFill>
                  <a:sysClr val="window" lastClr="FFFFFF">
                    <a:lumMod val="85000"/>
                  </a:sysClr>
                </a:solidFill>
                <a:miter lim="400000"/>
              </a:ln>
            </p:spPr>
            <p:txBody>
              <a:bodyPr lIns="0" tIns="0" rIns="0" bIns="0" anchor="ctr"/>
              <a:lstStyle/>
              <a:p>
                <a:pPr defTabSz="913765" eaLnBrk="1" fontAlgn="auto" hangingPunct="1">
                  <a:spcBef>
                    <a:spcPts val="0"/>
                  </a:spcBef>
                  <a:spcAft>
                    <a:spcPts val="0"/>
                  </a:spcAft>
                  <a:defRPr sz="3200"/>
                </a:pPr>
                <a:endParaRPr sz="2400" kern="0" dirty="0">
                  <a:solidFill>
                    <a:srgbClr val="95A5A6">
                      <a:lumMod val="75000"/>
                      <a:lumOff val="25000"/>
                    </a:srgbClr>
                  </a:solidFill>
                  <a:latin typeface="Bernard MT Condensed" panose="02050806060905020404" pitchFamily="18" charset="0"/>
                </a:endParaRPr>
              </a:p>
            </p:txBody>
          </p:sp>
          <p:sp>
            <p:nvSpPr>
              <p:cNvPr id="75" name="Oval 74">
                <a:extLst>
                  <a:ext uri="{FF2B5EF4-FFF2-40B4-BE49-F238E27FC236}">
                    <a16:creationId xmlns:a16="http://schemas.microsoft.com/office/drawing/2014/main" id="{F082DA6A-8B4C-4AE9-B91D-6D700328F3CA}"/>
                  </a:ext>
                </a:extLst>
              </p:cNvPr>
              <p:cNvSpPr/>
              <p:nvPr/>
            </p:nvSpPr>
            <p:spPr>
              <a:xfrm>
                <a:off x="682614" y="3717924"/>
                <a:ext cx="1151908" cy="540423"/>
              </a:xfrm>
              <a:prstGeom prst="ellipse">
                <a:avLst/>
              </a:prstGeom>
              <a:solidFill>
                <a:srgbClr val="6666FF"/>
              </a:solidFill>
              <a:ln w="25400" cap="flat" cmpd="sng" algn="ctr">
                <a:noFill/>
                <a:prstDash val="solid"/>
              </a:ln>
              <a:effectLst/>
              <a:scene3d>
                <a:camera prst="orthographicFront"/>
                <a:lightRig rig="threePt" dir="t"/>
              </a:scene3d>
              <a:sp3d>
                <a:bevelT/>
              </a:sp3d>
            </p:spPr>
            <p:txBody>
              <a:bodyPr anchor="ctr"/>
              <a:lstStyle/>
              <a:p>
                <a:pPr algn="ctr" defTabSz="913765" eaLnBrk="1" fontAlgn="auto" hangingPunct="1">
                  <a:spcBef>
                    <a:spcPts val="0"/>
                  </a:spcBef>
                  <a:spcAft>
                    <a:spcPts val="0"/>
                  </a:spcAft>
                  <a:defRPr/>
                </a:pPr>
                <a:r>
                  <a:rPr lang="en-US" b="1" kern="0" dirty="0">
                    <a:solidFill>
                      <a:prstClr val="white"/>
                    </a:solidFill>
                    <a:latin typeface="Arial" panose="020B0604020202020204" pitchFamily="34" charset="0"/>
                  </a:rPr>
                  <a:t>2017</a:t>
                </a:r>
              </a:p>
            </p:txBody>
          </p:sp>
          <p:sp>
            <p:nvSpPr>
              <p:cNvPr id="76" name="Oval 75">
                <a:extLst>
                  <a:ext uri="{FF2B5EF4-FFF2-40B4-BE49-F238E27FC236}">
                    <a16:creationId xmlns:a16="http://schemas.microsoft.com/office/drawing/2014/main" id="{AE08AE9C-E6DB-4B44-AAFD-3776FE9F5E29}"/>
                  </a:ext>
                </a:extLst>
              </p:cNvPr>
              <p:cNvSpPr/>
              <p:nvPr/>
            </p:nvSpPr>
            <p:spPr>
              <a:xfrm>
                <a:off x="2101726" y="3717924"/>
                <a:ext cx="1151908" cy="540423"/>
              </a:xfrm>
              <a:prstGeom prst="ellipse">
                <a:avLst/>
              </a:prstGeom>
              <a:solidFill>
                <a:schemeClr val="accent5"/>
              </a:solidFill>
              <a:ln w="25400" cap="flat" cmpd="sng" algn="ctr">
                <a:noFill/>
                <a:prstDash val="solid"/>
              </a:ln>
              <a:effectLst/>
              <a:scene3d>
                <a:camera prst="orthographicFront"/>
                <a:lightRig rig="threePt" dir="t"/>
              </a:scene3d>
              <a:sp3d>
                <a:bevelT/>
              </a:sp3d>
            </p:spPr>
            <p:txBody>
              <a:bodyPr anchor="ctr"/>
              <a:lstStyle/>
              <a:p>
                <a:pPr algn="ctr" defTabSz="913765" eaLnBrk="1" fontAlgn="auto" hangingPunct="1">
                  <a:spcBef>
                    <a:spcPts val="0"/>
                  </a:spcBef>
                  <a:spcAft>
                    <a:spcPts val="0"/>
                  </a:spcAft>
                  <a:defRPr/>
                </a:pPr>
                <a:r>
                  <a:rPr lang="en-US" b="1" kern="0" dirty="0">
                    <a:solidFill>
                      <a:prstClr val="white"/>
                    </a:solidFill>
                    <a:latin typeface="Arial" panose="020B0604020202020204" pitchFamily="34" charset="0"/>
                  </a:rPr>
                  <a:t>2018</a:t>
                </a:r>
              </a:p>
            </p:txBody>
          </p:sp>
          <p:sp>
            <p:nvSpPr>
              <p:cNvPr id="77" name="Oval 76">
                <a:extLst>
                  <a:ext uri="{FF2B5EF4-FFF2-40B4-BE49-F238E27FC236}">
                    <a16:creationId xmlns:a16="http://schemas.microsoft.com/office/drawing/2014/main" id="{8B85AFDB-C03B-4A0B-813E-A51B4CDB29AF}"/>
                  </a:ext>
                </a:extLst>
              </p:cNvPr>
              <p:cNvSpPr/>
              <p:nvPr/>
            </p:nvSpPr>
            <p:spPr>
              <a:xfrm>
                <a:off x="3419246" y="3717924"/>
                <a:ext cx="1151908" cy="540423"/>
              </a:xfrm>
              <a:prstGeom prst="ellipse">
                <a:avLst/>
              </a:prstGeom>
              <a:solidFill>
                <a:schemeClr val="accent5">
                  <a:lumMod val="60000"/>
                  <a:lumOff val="40000"/>
                </a:schemeClr>
              </a:solidFill>
              <a:ln w="25400" cap="flat" cmpd="sng" algn="ctr">
                <a:noFill/>
                <a:prstDash val="solid"/>
              </a:ln>
              <a:effectLst/>
              <a:scene3d>
                <a:camera prst="orthographicFront"/>
                <a:lightRig rig="threePt" dir="t"/>
              </a:scene3d>
              <a:sp3d>
                <a:bevelT/>
              </a:sp3d>
            </p:spPr>
            <p:txBody>
              <a:bodyPr anchor="ctr"/>
              <a:lstStyle/>
              <a:p>
                <a:pPr algn="ctr" defTabSz="913765" eaLnBrk="1" fontAlgn="auto" hangingPunct="1">
                  <a:spcBef>
                    <a:spcPts val="0"/>
                  </a:spcBef>
                  <a:spcAft>
                    <a:spcPts val="0"/>
                  </a:spcAft>
                  <a:defRPr/>
                </a:pPr>
                <a:r>
                  <a:rPr lang="en-US" b="1" kern="0" dirty="0">
                    <a:solidFill>
                      <a:prstClr val="white"/>
                    </a:solidFill>
                    <a:latin typeface="Arial" panose="020B0604020202020204" pitchFamily="34" charset="0"/>
                  </a:rPr>
                  <a:t>2019</a:t>
                </a:r>
              </a:p>
            </p:txBody>
          </p:sp>
          <p:sp>
            <p:nvSpPr>
              <p:cNvPr id="78" name="Oval 77">
                <a:extLst>
                  <a:ext uri="{FF2B5EF4-FFF2-40B4-BE49-F238E27FC236}">
                    <a16:creationId xmlns:a16="http://schemas.microsoft.com/office/drawing/2014/main" id="{A41E0888-F477-4E57-9256-488EA5FB6906}"/>
                  </a:ext>
                </a:extLst>
              </p:cNvPr>
              <p:cNvSpPr/>
              <p:nvPr/>
            </p:nvSpPr>
            <p:spPr>
              <a:xfrm>
                <a:off x="4787562" y="3717924"/>
                <a:ext cx="1151908" cy="540423"/>
              </a:xfrm>
              <a:prstGeom prst="ellipse">
                <a:avLst/>
              </a:prstGeom>
              <a:solidFill>
                <a:srgbClr val="52B3CE"/>
              </a:solidFill>
              <a:ln w="25400" cap="flat" cmpd="sng" algn="ctr">
                <a:noFill/>
                <a:prstDash val="solid"/>
              </a:ln>
              <a:effectLst/>
              <a:scene3d>
                <a:camera prst="orthographicFront"/>
                <a:lightRig rig="threePt" dir="t"/>
              </a:scene3d>
              <a:sp3d>
                <a:bevelT/>
              </a:sp3d>
            </p:spPr>
            <p:txBody>
              <a:bodyPr anchor="ctr"/>
              <a:lstStyle/>
              <a:p>
                <a:pPr algn="ctr" defTabSz="913765" eaLnBrk="1" fontAlgn="auto" hangingPunct="1">
                  <a:spcBef>
                    <a:spcPts val="0"/>
                  </a:spcBef>
                  <a:spcAft>
                    <a:spcPts val="0"/>
                  </a:spcAft>
                  <a:defRPr/>
                </a:pPr>
                <a:r>
                  <a:rPr lang="en-US" sz="2000" b="1" kern="0" dirty="0">
                    <a:solidFill>
                      <a:schemeClr val="bg1"/>
                    </a:solidFill>
                    <a:latin typeface="Arial" panose="020B0604020202020204" pitchFamily="34" charset="0"/>
                  </a:rPr>
                  <a:t>2020</a:t>
                </a:r>
              </a:p>
            </p:txBody>
          </p:sp>
          <p:sp>
            <p:nvSpPr>
              <p:cNvPr id="79" name="Oval 78">
                <a:extLst>
                  <a:ext uri="{FF2B5EF4-FFF2-40B4-BE49-F238E27FC236}">
                    <a16:creationId xmlns:a16="http://schemas.microsoft.com/office/drawing/2014/main" id="{58D8B800-5C5D-45A2-BDD1-4FD9A7D812A4}"/>
                  </a:ext>
                </a:extLst>
              </p:cNvPr>
              <p:cNvSpPr/>
              <p:nvPr/>
            </p:nvSpPr>
            <p:spPr>
              <a:xfrm>
                <a:off x="6227309" y="3717924"/>
                <a:ext cx="1151908" cy="540423"/>
              </a:xfrm>
              <a:prstGeom prst="ellipse">
                <a:avLst/>
              </a:prstGeom>
              <a:solidFill>
                <a:srgbClr val="008080"/>
              </a:solidFill>
              <a:ln w="25400" cap="flat" cmpd="sng" algn="ctr">
                <a:noFill/>
                <a:prstDash val="solid"/>
              </a:ln>
              <a:effectLst/>
              <a:scene3d>
                <a:camera prst="orthographicFront"/>
                <a:lightRig rig="threePt" dir="t"/>
              </a:scene3d>
              <a:sp3d>
                <a:bevelT/>
              </a:sp3d>
            </p:spPr>
            <p:txBody>
              <a:bodyPr anchor="ctr"/>
              <a:lstStyle/>
              <a:p>
                <a:pPr algn="ctr" defTabSz="913765" eaLnBrk="1" fontAlgn="auto" hangingPunct="1">
                  <a:spcBef>
                    <a:spcPts val="0"/>
                  </a:spcBef>
                  <a:spcAft>
                    <a:spcPts val="0"/>
                  </a:spcAft>
                  <a:defRPr/>
                </a:pPr>
                <a:r>
                  <a:rPr lang="en-US" b="1" kern="0" dirty="0">
                    <a:solidFill>
                      <a:prstClr val="white"/>
                    </a:solidFill>
                    <a:latin typeface="Arial" panose="020B0604020202020204" pitchFamily="34" charset="0"/>
                  </a:rPr>
                  <a:t>2021</a:t>
                </a:r>
              </a:p>
            </p:txBody>
          </p:sp>
          <p:sp>
            <p:nvSpPr>
              <p:cNvPr id="80" name="Oval 79">
                <a:extLst>
                  <a:ext uri="{FF2B5EF4-FFF2-40B4-BE49-F238E27FC236}">
                    <a16:creationId xmlns:a16="http://schemas.microsoft.com/office/drawing/2014/main" id="{6C8A404F-4579-4B98-8925-3A2256849369}"/>
                  </a:ext>
                </a:extLst>
              </p:cNvPr>
              <p:cNvSpPr/>
              <p:nvPr/>
            </p:nvSpPr>
            <p:spPr>
              <a:xfrm>
                <a:off x="7643247" y="3717924"/>
                <a:ext cx="1151908" cy="540423"/>
              </a:xfrm>
              <a:prstGeom prst="ellipse">
                <a:avLst/>
              </a:prstGeom>
              <a:solidFill>
                <a:srgbClr val="2980B9"/>
              </a:solidFill>
              <a:ln w="25400" cap="flat" cmpd="sng" algn="ctr">
                <a:noFill/>
                <a:prstDash val="solid"/>
              </a:ln>
              <a:effectLst/>
              <a:scene3d>
                <a:camera prst="orthographicFront"/>
                <a:lightRig rig="threePt" dir="t"/>
              </a:scene3d>
              <a:sp3d>
                <a:bevelT/>
              </a:sp3d>
            </p:spPr>
            <p:txBody>
              <a:bodyPr anchor="ctr"/>
              <a:lstStyle/>
              <a:p>
                <a:pPr algn="ctr" defTabSz="913765" eaLnBrk="1" fontAlgn="auto" hangingPunct="1">
                  <a:spcBef>
                    <a:spcPts val="0"/>
                  </a:spcBef>
                  <a:spcAft>
                    <a:spcPts val="0"/>
                  </a:spcAft>
                  <a:defRPr/>
                </a:pPr>
                <a:r>
                  <a:rPr lang="en-US" b="1" kern="0" dirty="0">
                    <a:solidFill>
                      <a:prstClr val="white"/>
                    </a:solidFill>
                    <a:latin typeface="Arial" panose="020B0604020202020204" pitchFamily="34" charset="0"/>
                  </a:rPr>
                  <a:t>2022</a:t>
                </a:r>
              </a:p>
            </p:txBody>
          </p:sp>
          <p:cxnSp>
            <p:nvCxnSpPr>
              <p:cNvPr id="81" name="Straight Connector 148">
                <a:extLst>
                  <a:ext uri="{FF2B5EF4-FFF2-40B4-BE49-F238E27FC236}">
                    <a16:creationId xmlns:a16="http://schemas.microsoft.com/office/drawing/2014/main" id="{EC5C1B22-9F7B-408A-A8A8-05FB5EC8620F}"/>
                  </a:ext>
                </a:extLst>
              </p:cNvPr>
              <p:cNvCxnSpPr>
                <a:cxnSpLocks noChangeShapeType="1"/>
              </p:cNvCxnSpPr>
              <p:nvPr/>
            </p:nvCxnSpPr>
            <p:spPr bwMode="auto">
              <a:xfrm flipV="1">
                <a:off x="2700066" y="4253103"/>
                <a:ext cx="0" cy="327857"/>
              </a:xfrm>
              <a:prstGeom prst="line">
                <a:avLst/>
              </a:prstGeom>
              <a:noFill/>
              <a:ln w="12700" algn="ctr">
                <a:solidFill>
                  <a:srgbClr val="BFBFBF"/>
                </a:solidFill>
                <a:round/>
                <a:headEnd type="oval" w="med" len="med"/>
              </a:ln>
            </p:spPr>
          </p:cxnSp>
          <p:cxnSp>
            <p:nvCxnSpPr>
              <p:cNvPr id="82" name="Straight Connector 149">
                <a:extLst>
                  <a:ext uri="{FF2B5EF4-FFF2-40B4-BE49-F238E27FC236}">
                    <a16:creationId xmlns:a16="http://schemas.microsoft.com/office/drawing/2014/main" id="{D7772D17-B0A6-42B0-97C7-48E45DA2EB32}"/>
                  </a:ext>
                </a:extLst>
              </p:cNvPr>
              <p:cNvCxnSpPr>
                <a:cxnSpLocks noChangeShapeType="1"/>
              </p:cNvCxnSpPr>
              <p:nvPr/>
            </p:nvCxnSpPr>
            <p:spPr bwMode="auto">
              <a:xfrm flipH="1" flipV="1">
                <a:off x="8244241" y="4247625"/>
                <a:ext cx="0" cy="327857"/>
              </a:xfrm>
              <a:prstGeom prst="line">
                <a:avLst/>
              </a:prstGeom>
              <a:noFill/>
              <a:ln w="12700" algn="ctr">
                <a:solidFill>
                  <a:srgbClr val="BFBFBF"/>
                </a:solidFill>
                <a:round/>
                <a:headEnd type="oval" w="med" len="med"/>
              </a:ln>
            </p:spPr>
          </p:cxnSp>
          <p:cxnSp>
            <p:nvCxnSpPr>
              <p:cNvPr id="83" name="Straight Connector 150">
                <a:extLst>
                  <a:ext uri="{FF2B5EF4-FFF2-40B4-BE49-F238E27FC236}">
                    <a16:creationId xmlns:a16="http://schemas.microsoft.com/office/drawing/2014/main" id="{7C2924C9-7CD3-4AD8-90BC-181A20E4785A}"/>
                  </a:ext>
                </a:extLst>
              </p:cNvPr>
              <p:cNvCxnSpPr>
                <a:cxnSpLocks noChangeShapeType="1"/>
              </p:cNvCxnSpPr>
              <p:nvPr/>
            </p:nvCxnSpPr>
            <p:spPr bwMode="auto">
              <a:xfrm flipV="1">
                <a:off x="5364163" y="4247625"/>
                <a:ext cx="0" cy="327857"/>
              </a:xfrm>
              <a:prstGeom prst="line">
                <a:avLst/>
              </a:prstGeom>
              <a:noFill/>
              <a:ln w="12700" algn="ctr">
                <a:solidFill>
                  <a:srgbClr val="BFBFBF"/>
                </a:solidFill>
                <a:round/>
                <a:headEnd type="oval" w="med" len="med"/>
              </a:ln>
            </p:spPr>
          </p:cxnSp>
          <p:cxnSp>
            <p:nvCxnSpPr>
              <p:cNvPr id="84" name="Straight Connector 155">
                <a:extLst>
                  <a:ext uri="{FF2B5EF4-FFF2-40B4-BE49-F238E27FC236}">
                    <a16:creationId xmlns:a16="http://schemas.microsoft.com/office/drawing/2014/main" id="{BF85CEA6-27A1-490F-8BB6-DA3E80BBD783}"/>
                  </a:ext>
                </a:extLst>
              </p:cNvPr>
              <p:cNvCxnSpPr>
                <a:cxnSpLocks noChangeShapeType="1"/>
              </p:cNvCxnSpPr>
              <p:nvPr/>
            </p:nvCxnSpPr>
            <p:spPr bwMode="auto">
              <a:xfrm flipV="1">
                <a:off x="1187450" y="4258347"/>
                <a:ext cx="0" cy="328926"/>
              </a:xfrm>
              <a:prstGeom prst="line">
                <a:avLst/>
              </a:prstGeom>
              <a:noFill/>
              <a:ln w="12700" algn="ctr">
                <a:solidFill>
                  <a:srgbClr val="BFBFBF"/>
                </a:solidFill>
                <a:round/>
                <a:headEnd type="oval" w="med" len="med"/>
              </a:ln>
            </p:spPr>
          </p:cxnSp>
          <p:cxnSp>
            <p:nvCxnSpPr>
              <p:cNvPr id="85" name="Straight Connector 164">
                <a:extLst>
                  <a:ext uri="{FF2B5EF4-FFF2-40B4-BE49-F238E27FC236}">
                    <a16:creationId xmlns:a16="http://schemas.microsoft.com/office/drawing/2014/main" id="{50547A65-6300-49CB-A835-FA34A3FE7C80}"/>
                  </a:ext>
                </a:extLst>
              </p:cNvPr>
              <p:cNvCxnSpPr>
                <a:cxnSpLocks noChangeShapeType="1"/>
              </p:cNvCxnSpPr>
              <p:nvPr/>
            </p:nvCxnSpPr>
            <p:spPr bwMode="auto">
              <a:xfrm flipV="1">
                <a:off x="3996107" y="4253103"/>
                <a:ext cx="0" cy="327857"/>
              </a:xfrm>
              <a:prstGeom prst="line">
                <a:avLst/>
              </a:prstGeom>
              <a:noFill/>
              <a:ln w="12700" algn="ctr">
                <a:solidFill>
                  <a:srgbClr val="BFBFBF"/>
                </a:solidFill>
                <a:round/>
                <a:headEnd type="oval" w="med" len="med"/>
              </a:ln>
            </p:spPr>
          </p:cxnSp>
          <p:cxnSp>
            <p:nvCxnSpPr>
              <p:cNvPr id="86" name="Straight Connector 165">
                <a:extLst>
                  <a:ext uri="{FF2B5EF4-FFF2-40B4-BE49-F238E27FC236}">
                    <a16:creationId xmlns:a16="http://schemas.microsoft.com/office/drawing/2014/main" id="{62598B3D-82B9-45BB-8F32-8C7C0BB33621}"/>
                  </a:ext>
                </a:extLst>
              </p:cNvPr>
              <p:cNvCxnSpPr>
                <a:cxnSpLocks noChangeShapeType="1"/>
              </p:cNvCxnSpPr>
              <p:nvPr/>
            </p:nvCxnSpPr>
            <p:spPr bwMode="auto">
              <a:xfrm flipV="1">
                <a:off x="6804025" y="4250800"/>
                <a:ext cx="0" cy="327857"/>
              </a:xfrm>
              <a:prstGeom prst="line">
                <a:avLst/>
              </a:prstGeom>
              <a:noFill/>
              <a:ln w="12700" algn="ctr">
                <a:solidFill>
                  <a:srgbClr val="BFBFBF"/>
                </a:solidFill>
                <a:round/>
                <a:headEnd type="oval" w="med" len="med"/>
              </a:ln>
            </p:spPr>
          </p:cxnSp>
          <p:sp>
            <p:nvSpPr>
              <p:cNvPr id="87" name="TextBox 57">
                <a:extLst>
                  <a:ext uri="{FF2B5EF4-FFF2-40B4-BE49-F238E27FC236}">
                    <a16:creationId xmlns:a16="http://schemas.microsoft.com/office/drawing/2014/main" id="{A7F59526-7B5A-4DE5-89E3-000BA0180A4D}"/>
                  </a:ext>
                </a:extLst>
              </p:cNvPr>
              <p:cNvSpPr txBox="1">
                <a:spLocks noChangeArrowheads="1"/>
              </p:cNvSpPr>
              <p:nvPr/>
            </p:nvSpPr>
            <p:spPr bwMode="auto">
              <a:xfrm>
                <a:off x="539750" y="4602430"/>
                <a:ext cx="1079056" cy="325495"/>
              </a:xfrm>
              <a:prstGeom prst="rect">
                <a:avLst/>
              </a:prstGeom>
              <a:noFill/>
              <a:ln w="9525">
                <a:noFill/>
                <a:miter lim="800000"/>
              </a:ln>
            </p:spPr>
            <p:txBody>
              <a:bodyPr wrap="none">
                <a:spAutoFit/>
              </a:bodyPr>
              <a:lstStyle/>
              <a:p>
                <a:pPr eaLnBrk="1" hangingPunct="1"/>
                <a:r>
                  <a:rPr lang="en-US" altLang="en-US" sz="1400" b="1" dirty="0">
                    <a:solidFill>
                      <a:srgbClr val="663300"/>
                    </a:solidFill>
                    <a:latin typeface="Arial" panose="020B0604020202020204" pitchFamily="34" charset="0"/>
                  </a:rPr>
                  <a:t>RM6.3 </a:t>
                </a:r>
                <a:r>
                  <a:rPr lang="en-US" altLang="en-US" sz="1400" b="1" dirty="0" err="1">
                    <a:solidFill>
                      <a:srgbClr val="663300"/>
                    </a:solidFill>
                    <a:latin typeface="Arial" panose="020B0604020202020204" pitchFamily="34" charset="0"/>
                  </a:rPr>
                  <a:t>juta</a:t>
                </a:r>
                <a:endParaRPr lang="en-MY" altLang="en-US" sz="1400" b="1" dirty="0">
                  <a:solidFill>
                    <a:srgbClr val="663300"/>
                  </a:solidFill>
                  <a:latin typeface="Arial" panose="020B0604020202020204" pitchFamily="34" charset="0"/>
                </a:endParaRPr>
              </a:p>
            </p:txBody>
          </p:sp>
          <p:sp>
            <p:nvSpPr>
              <p:cNvPr id="88" name="TextBox 57">
                <a:extLst>
                  <a:ext uri="{FF2B5EF4-FFF2-40B4-BE49-F238E27FC236}">
                    <a16:creationId xmlns:a16="http://schemas.microsoft.com/office/drawing/2014/main" id="{59BACECF-4D91-4BC7-B818-94139DAE008A}"/>
                  </a:ext>
                </a:extLst>
              </p:cNvPr>
              <p:cNvSpPr txBox="1">
                <a:spLocks noChangeArrowheads="1"/>
              </p:cNvSpPr>
              <p:nvPr/>
            </p:nvSpPr>
            <p:spPr bwMode="auto">
              <a:xfrm>
                <a:off x="1980043" y="4602430"/>
                <a:ext cx="1325563" cy="325495"/>
              </a:xfrm>
              <a:prstGeom prst="rect">
                <a:avLst/>
              </a:prstGeom>
              <a:noFill/>
              <a:ln w="9525">
                <a:noFill/>
                <a:miter lim="800000"/>
              </a:ln>
            </p:spPr>
            <p:txBody>
              <a:bodyPr>
                <a:spAutoFit/>
              </a:bodyPr>
              <a:lstStyle/>
              <a:p>
                <a:pPr eaLnBrk="1" hangingPunct="1"/>
                <a:r>
                  <a:rPr lang="en-US" altLang="en-US" sz="1400" b="1" dirty="0">
                    <a:solidFill>
                      <a:srgbClr val="663300"/>
                    </a:solidFill>
                    <a:latin typeface="Arial" panose="020B0604020202020204" pitchFamily="34" charset="0"/>
                  </a:rPr>
                  <a:t>RM39.0 </a:t>
                </a:r>
                <a:r>
                  <a:rPr lang="en-US" altLang="en-US" sz="1400" b="1" dirty="0" err="1">
                    <a:solidFill>
                      <a:srgbClr val="663300"/>
                    </a:solidFill>
                    <a:latin typeface="Arial" panose="020B0604020202020204" pitchFamily="34" charset="0"/>
                  </a:rPr>
                  <a:t>juta</a:t>
                </a:r>
                <a:endParaRPr lang="en-MY" altLang="en-US" sz="1400" b="1" dirty="0">
                  <a:solidFill>
                    <a:srgbClr val="663300"/>
                  </a:solidFill>
                  <a:latin typeface="Arial" panose="020B0604020202020204" pitchFamily="34" charset="0"/>
                </a:endParaRPr>
              </a:p>
            </p:txBody>
          </p:sp>
          <p:sp>
            <p:nvSpPr>
              <p:cNvPr id="89" name="TextBox 57">
                <a:extLst>
                  <a:ext uri="{FF2B5EF4-FFF2-40B4-BE49-F238E27FC236}">
                    <a16:creationId xmlns:a16="http://schemas.microsoft.com/office/drawing/2014/main" id="{3A3BDE15-F737-427E-97CE-405B61F2037D}"/>
                  </a:ext>
                </a:extLst>
              </p:cNvPr>
              <p:cNvSpPr txBox="1">
                <a:spLocks noChangeArrowheads="1"/>
              </p:cNvSpPr>
              <p:nvPr/>
            </p:nvSpPr>
            <p:spPr bwMode="auto">
              <a:xfrm>
                <a:off x="3390900" y="4602430"/>
                <a:ext cx="1178434" cy="325495"/>
              </a:xfrm>
              <a:prstGeom prst="rect">
                <a:avLst/>
              </a:prstGeom>
              <a:noFill/>
              <a:ln w="9525">
                <a:noFill/>
                <a:miter lim="800000"/>
              </a:ln>
            </p:spPr>
            <p:txBody>
              <a:bodyPr wrap="none">
                <a:spAutoFit/>
              </a:bodyPr>
              <a:lstStyle/>
              <a:p>
                <a:pPr eaLnBrk="1" hangingPunct="1"/>
                <a:r>
                  <a:rPr lang="en-US" altLang="en-US" sz="1400" b="1" dirty="0">
                    <a:solidFill>
                      <a:srgbClr val="663300"/>
                    </a:solidFill>
                    <a:latin typeface="Arial" panose="020B0604020202020204" pitchFamily="34" charset="0"/>
                  </a:rPr>
                  <a:t>RM83.4 </a:t>
                </a:r>
                <a:r>
                  <a:rPr lang="en-US" altLang="en-US" sz="1400" b="1" dirty="0" err="1">
                    <a:solidFill>
                      <a:srgbClr val="663300"/>
                    </a:solidFill>
                    <a:latin typeface="Arial" panose="020B0604020202020204" pitchFamily="34" charset="0"/>
                  </a:rPr>
                  <a:t>juta</a:t>
                </a:r>
                <a:endParaRPr lang="en-MY" altLang="en-US" sz="1400" b="1" dirty="0">
                  <a:solidFill>
                    <a:srgbClr val="663300"/>
                  </a:solidFill>
                  <a:latin typeface="Arial" panose="020B0604020202020204" pitchFamily="34" charset="0"/>
                </a:endParaRPr>
              </a:p>
            </p:txBody>
          </p:sp>
          <p:sp>
            <p:nvSpPr>
              <p:cNvPr id="90" name="TextBox 57">
                <a:extLst>
                  <a:ext uri="{FF2B5EF4-FFF2-40B4-BE49-F238E27FC236}">
                    <a16:creationId xmlns:a16="http://schemas.microsoft.com/office/drawing/2014/main" id="{5EB9AE2A-9985-412A-988C-23FCF239A7D2}"/>
                  </a:ext>
                </a:extLst>
              </p:cNvPr>
              <p:cNvSpPr txBox="1">
                <a:spLocks noChangeArrowheads="1"/>
              </p:cNvSpPr>
              <p:nvPr/>
            </p:nvSpPr>
            <p:spPr bwMode="auto">
              <a:xfrm>
                <a:off x="4787900" y="4602430"/>
                <a:ext cx="1277812" cy="325495"/>
              </a:xfrm>
              <a:prstGeom prst="rect">
                <a:avLst/>
              </a:prstGeom>
              <a:noFill/>
              <a:ln w="9525">
                <a:noFill/>
                <a:miter lim="800000"/>
              </a:ln>
            </p:spPr>
            <p:txBody>
              <a:bodyPr wrap="none">
                <a:spAutoFit/>
              </a:bodyPr>
              <a:lstStyle/>
              <a:p>
                <a:pPr eaLnBrk="1" hangingPunct="1"/>
                <a:r>
                  <a:rPr lang="en-US" altLang="en-US" sz="1400" b="1" dirty="0">
                    <a:solidFill>
                      <a:srgbClr val="663300"/>
                    </a:solidFill>
                    <a:latin typeface="Arial" panose="020B0604020202020204" pitchFamily="34" charset="0"/>
                  </a:rPr>
                  <a:t>RM264.3 </a:t>
                </a:r>
                <a:r>
                  <a:rPr lang="en-US" altLang="en-US" sz="1400" b="1" dirty="0" err="1">
                    <a:solidFill>
                      <a:srgbClr val="663300"/>
                    </a:solidFill>
                    <a:latin typeface="Arial" panose="020B0604020202020204" pitchFamily="34" charset="0"/>
                  </a:rPr>
                  <a:t>juta</a:t>
                </a:r>
                <a:endParaRPr lang="en-MY" altLang="en-US" sz="1400" b="1" dirty="0">
                  <a:solidFill>
                    <a:srgbClr val="663300"/>
                  </a:solidFill>
                  <a:latin typeface="Arial" panose="020B0604020202020204" pitchFamily="34" charset="0"/>
                </a:endParaRPr>
              </a:p>
            </p:txBody>
          </p:sp>
          <p:sp>
            <p:nvSpPr>
              <p:cNvPr id="91" name="TextBox 57">
                <a:extLst>
                  <a:ext uri="{FF2B5EF4-FFF2-40B4-BE49-F238E27FC236}">
                    <a16:creationId xmlns:a16="http://schemas.microsoft.com/office/drawing/2014/main" id="{9C368D92-6E85-4B92-984B-F38BB004D366}"/>
                  </a:ext>
                </a:extLst>
              </p:cNvPr>
              <p:cNvSpPr txBox="1">
                <a:spLocks noChangeArrowheads="1"/>
              </p:cNvSpPr>
              <p:nvPr/>
            </p:nvSpPr>
            <p:spPr bwMode="auto">
              <a:xfrm>
                <a:off x="6270625" y="4602704"/>
                <a:ext cx="1128745" cy="308018"/>
              </a:xfrm>
              <a:prstGeom prst="rect">
                <a:avLst/>
              </a:prstGeom>
              <a:noFill/>
              <a:ln w="9525">
                <a:noFill/>
                <a:miter lim="800000"/>
              </a:ln>
            </p:spPr>
            <p:txBody>
              <a:bodyPr wrap="none">
                <a:spAutoFit/>
              </a:bodyPr>
              <a:lstStyle/>
              <a:p>
                <a:pPr eaLnBrk="1" hangingPunct="1"/>
                <a:r>
                  <a:rPr lang="en-US" altLang="en-US" sz="1400" b="1">
                    <a:solidFill>
                      <a:srgbClr val="663300"/>
                    </a:solidFill>
                    <a:latin typeface="Arial" panose="020B0604020202020204" pitchFamily="34" charset="0"/>
                  </a:rPr>
                  <a:t>RM19.5juta</a:t>
                </a:r>
                <a:endParaRPr lang="en-MY" altLang="en-US" sz="1400" b="1">
                  <a:solidFill>
                    <a:srgbClr val="663300"/>
                  </a:solidFill>
                  <a:latin typeface="Arial" panose="020B0604020202020204" pitchFamily="34" charset="0"/>
                </a:endParaRPr>
              </a:p>
            </p:txBody>
          </p:sp>
          <p:sp>
            <p:nvSpPr>
              <p:cNvPr id="92" name="TextBox 57">
                <a:extLst>
                  <a:ext uri="{FF2B5EF4-FFF2-40B4-BE49-F238E27FC236}">
                    <a16:creationId xmlns:a16="http://schemas.microsoft.com/office/drawing/2014/main" id="{F33BC8C0-EA99-4F5C-9054-30244F938B9D}"/>
                  </a:ext>
                </a:extLst>
              </p:cNvPr>
              <p:cNvSpPr txBox="1">
                <a:spLocks noChangeArrowheads="1"/>
              </p:cNvSpPr>
              <p:nvPr/>
            </p:nvSpPr>
            <p:spPr bwMode="auto">
              <a:xfrm>
                <a:off x="7596188" y="4602433"/>
                <a:ext cx="1079056" cy="308019"/>
              </a:xfrm>
              <a:prstGeom prst="rect">
                <a:avLst/>
              </a:prstGeom>
              <a:noFill/>
              <a:ln w="9525">
                <a:noFill/>
                <a:miter lim="800000"/>
              </a:ln>
            </p:spPr>
            <p:txBody>
              <a:bodyPr wrap="none">
                <a:spAutoFit/>
              </a:bodyPr>
              <a:lstStyle/>
              <a:p>
                <a:pPr eaLnBrk="1" hangingPunct="1"/>
                <a:r>
                  <a:rPr lang="en-US" altLang="en-US" sz="1400" b="1">
                    <a:solidFill>
                      <a:srgbClr val="663300"/>
                    </a:solidFill>
                    <a:latin typeface="Arial" panose="020B0604020202020204" pitchFamily="34" charset="0"/>
                  </a:rPr>
                  <a:t>RM1.4 juta</a:t>
                </a:r>
                <a:endParaRPr lang="en-MY" altLang="en-US" sz="1400" b="1">
                  <a:solidFill>
                    <a:srgbClr val="663300"/>
                  </a:solidFill>
                  <a:latin typeface="Arial" panose="020B0604020202020204" pitchFamily="34" charset="0"/>
                </a:endParaRPr>
              </a:p>
            </p:txBody>
          </p:sp>
        </p:grpSp>
        <p:sp>
          <p:nvSpPr>
            <p:cNvPr id="6" name="TextBox 2">
              <a:extLst>
                <a:ext uri="{FF2B5EF4-FFF2-40B4-BE49-F238E27FC236}">
                  <a16:creationId xmlns:a16="http://schemas.microsoft.com/office/drawing/2014/main" id="{E5B4C557-A610-4D31-99A7-5680FADBA29B}"/>
                </a:ext>
              </a:extLst>
            </p:cNvPr>
            <p:cNvSpPr txBox="1">
              <a:spLocks noChangeArrowheads="1"/>
            </p:cNvSpPr>
            <p:nvPr/>
          </p:nvSpPr>
          <p:spPr bwMode="auto">
            <a:xfrm>
              <a:off x="3540125" y="4821933"/>
              <a:ext cx="5159375" cy="349502"/>
            </a:xfrm>
            <a:prstGeom prst="rect">
              <a:avLst/>
            </a:prstGeom>
            <a:noFill/>
            <a:ln w="9525">
              <a:noFill/>
              <a:miter lim="800000"/>
            </a:ln>
          </p:spPr>
          <p:txBody>
            <a:bodyPr>
              <a:spAutoFit/>
            </a:bodyPr>
            <a:lstStyle/>
            <a:p>
              <a:pPr algn="ctr"/>
              <a:r>
                <a:rPr lang="en-US" altLang="en-US" b="1">
                  <a:latin typeface="Arial" panose="020B0604020202020204" pitchFamily="34" charset="0"/>
                </a:rPr>
                <a:t>Permohonan Bajet Pembangunan</a:t>
              </a:r>
              <a:endParaRPr lang="en-MY" altLang="en-US" b="1">
                <a:latin typeface="Arial" panose="020B0604020202020204" pitchFamily="34" charset="0"/>
              </a:endParaRPr>
            </a:p>
          </p:txBody>
        </p:sp>
        <p:sp>
          <p:nvSpPr>
            <p:cNvPr id="7" name="TextBox 6">
              <a:extLst>
                <a:ext uri="{FF2B5EF4-FFF2-40B4-BE49-F238E27FC236}">
                  <a16:creationId xmlns:a16="http://schemas.microsoft.com/office/drawing/2014/main" id="{A01672D5-860F-40BE-9DED-176DCBF75972}"/>
                </a:ext>
              </a:extLst>
            </p:cNvPr>
            <p:cNvSpPr txBox="1"/>
            <p:nvPr/>
          </p:nvSpPr>
          <p:spPr>
            <a:xfrm>
              <a:off x="261830" y="1001279"/>
              <a:ext cx="11703216" cy="584775"/>
            </a:xfrm>
            <a:prstGeom prst="rect">
              <a:avLst/>
            </a:prstGeom>
            <a:noFill/>
            <a:ln w="19050">
              <a:solidFill>
                <a:schemeClr val="accent5"/>
              </a:solidFill>
            </a:ln>
          </p:spPr>
          <p:txBody>
            <a:bodyPr wrap="square" rtlCol="0">
              <a:spAutoFit/>
            </a:bodyPr>
            <a:lstStyle/>
            <a:p>
              <a:pPr algn="just"/>
              <a:r>
                <a:rPr lang="en-US" sz="1600" dirty="0" err="1">
                  <a:latin typeface="Arial" panose="020B0604020202020204" pitchFamily="34" charset="0"/>
                  <a:cs typeface="Arial" panose="020B0604020202020204" pitchFamily="34" charset="0"/>
                </a:rPr>
                <a:t>Mesyuarat</a:t>
              </a:r>
              <a:r>
                <a:rPr lang="en-US" sz="1600" dirty="0">
                  <a:latin typeface="Arial" panose="020B0604020202020204" pitchFamily="34" charset="0"/>
                  <a:cs typeface="Arial" panose="020B0604020202020204" pitchFamily="34" charset="0"/>
                </a:rPr>
                <a:t> Jemaah </a:t>
              </a:r>
              <a:r>
                <a:rPr lang="en-US" sz="1600" dirty="0" err="1">
                  <a:latin typeface="Arial" panose="020B0604020202020204" pitchFamily="34" charset="0"/>
                  <a:cs typeface="Arial" panose="020B0604020202020204" pitchFamily="34" charset="0"/>
                </a:rPr>
                <a:t>Menteri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pada</a:t>
              </a:r>
              <a:r>
                <a:rPr lang="en-US" sz="1600" dirty="0">
                  <a:latin typeface="Arial" panose="020B0604020202020204" pitchFamily="34" charset="0"/>
                  <a:cs typeface="Arial" panose="020B0604020202020204" pitchFamily="34" charset="0"/>
                </a:rPr>
                <a:t> 12 </a:t>
              </a:r>
              <a:r>
                <a:rPr lang="en-US" sz="1600" dirty="0" err="1">
                  <a:latin typeface="Arial" panose="020B0604020202020204" pitchFamily="34" charset="0"/>
                  <a:cs typeface="Arial" panose="020B0604020202020204" pitchFamily="34" charset="0"/>
                </a:rPr>
                <a:t>Julai</a:t>
              </a:r>
              <a:r>
                <a:rPr lang="en-US" sz="1600" dirty="0">
                  <a:latin typeface="Arial" panose="020B0604020202020204" pitchFamily="34" charset="0"/>
                  <a:cs typeface="Arial" panose="020B0604020202020204" pitchFamily="34" charset="0"/>
                </a:rPr>
                <a:t> 2017 </a:t>
              </a:r>
              <a:r>
                <a:rPr lang="en-US" sz="1600" dirty="0" err="1">
                  <a:latin typeface="Arial" panose="020B0604020202020204" pitchFamily="34" charset="0"/>
                  <a:cs typeface="Arial" panose="020B0604020202020204" pitchFamily="34" charset="0"/>
                </a:rPr>
                <a:t>telah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bersetuju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dengan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anggaran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perbelanjaan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keseluruhan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projek</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Banci</a:t>
              </a:r>
              <a:r>
                <a:rPr lang="en-US" sz="1600" dirty="0">
                  <a:latin typeface="Arial" panose="020B0604020202020204" pitchFamily="34" charset="0"/>
                  <a:cs typeface="Arial" panose="020B0604020202020204" pitchFamily="34" charset="0"/>
                </a:rPr>
                <a:t> 2020 </a:t>
              </a:r>
              <a:r>
                <a:rPr lang="en-US" sz="1600" dirty="0" err="1">
                  <a:latin typeface="Arial" panose="020B0604020202020204" pitchFamily="34" charset="0"/>
                  <a:cs typeface="Arial" panose="020B0604020202020204" pitchFamily="34" charset="0"/>
                </a:rPr>
                <a:t>sebanyak</a:t>
              </a:r>
              <a:r>
                <a:rPr lang="en-US" sz="1600" dirty="0">
                  <a:latin typeface="Arial" panose="020B0604020202020204" pitchFamily="34" charset="0"/>
                  <a:cs typeface="Arial" panose="020B0604020202020204" pitchFamily="34" charset="0"/>
                </a:rPr>
                <a:t> RM413.9 </a:t>
              </a:r>
              <a:r>
                <a:rPr lang="en-US" sz="1600" dirty="0" err="1">
                  <a:latin typeface="Arial" panose="020B0604020202020204" pitchFamily="34" charset="0"/>
                  <a:cs typeface="Arial" panose="020B0604020202020204" pitchFamily="34" charset="0"/>
                </a:rPr>
                <a:t>juta</a:t>
              </a:r>
              <a:r>
                <a:rPr lang="en-US" sz="1600" dirty="0">
                  <a:latin typeface="Arial" panose="020B0604020202020204" pitchFamily="34" charset="0"/>
                  <a:cs typeface="Arial" panose="020B0604020202020204" pitchFamily="34" charset="0"/>
                </a:rPr>
                <a:t>.</a:t>
              </a:r>
              <a:endParaRPr lang="en-MY" sz="16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9F5C5A1-A724-421C-87DD-F5115BD97E1A}"/>
                </a:ext>
              </a:extLst>
            </p:cNvPr>
            <p:cNvGrpSpPr/>
            <p:nvPr/>
          </p:nvGrpSpPr>
          <p:grpSpPr>
            <a:xfrm>
              <a:off x="261830" y="1740149"/>
              <a:ext cx="11703216" cy="3049995"/>
              <a:chOff x="261830" y="1740149"/>
              <a:chExt cx="11703216" cy="3049995"/>
            </a:xfrm>
          </p:grpSpPr>
          <p:sp>
            <p:nvSpPr>
              <p:cNvPr id="9" name="Arrow: Chevron 222">
                <a:extLst>
                  <a:ext uri="{FF2B5EF4-FFF2-40B4-BE49-F238E27FC236}">
                    <a16:creationId xmlns:a16="http://schemas.microsoft.com/office/drawing/2014/main" id="{C8318272-B05D-4FB3-BC0A-14AF2682D938}"/>
                  </a:ext>
                </a:extLst>
              </p:cNvPr>
              <p:cNvSpPr/>
              <p:nvPr/>
            </p:nvSpPr>
            <p:spPr>
              <a:xfrm rot="5400000">
                <a:off x="5780525" y="4125349"/>
                <a:ext cx="580756" cy="748834"/>
              </a:xfrm>
              <a:prstGeom prst="chevron">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solidFill>
                    <a:schemeClr val="tx1"/>
                  </a:solidFill>
                </a:endParaRPr>
              </a:p>
            </p:txBody>
          </p:sp>
          <p:grpSp>
            <p:nvGrpSpPr>
              <p:cNvPr id="10" name="Group 9">
                <a:extLst>
                  <a:ext uri="{FF2B5EF4-FFF2-40B4-BE49-F238E27FC236}">
                    <a16:creationId xmlns:a16="http://schemas.microsoft.com/office/drawing/2014/main" id="{758C84D2-F993-4AB4-8D60-1099E07BC52E}"/>
                  </a:ext>
                </a:extLst>
              </p:cNvPr>
              <p:cNvGrpSpPr/>
              <p:nvPr/>
            </p:nvGrpSpPr>
            <p:grpSpPr>
              <a:xfrm>
                <a:off x="261830" y="1740149"/>
                <a:ext cx="11703216" cy="2713596"/>
                <a:chOff x="-11735267" y="2017273"/>
                <a:chExt cx="11703216" cy="2713596"/>
              </a:xfrm>
            </p:grpSpPr>
            <p:sp>
              <p:nvSpPr>
                <p:cNvPr id="11" name="Rectangle 10">
                  <a:extLst>
                    <a:ext uri="{FF2B5EF4-FFF2-40B4-BE49-F238E27FC236}">
                      <a16:creationId xmlns:a16="http://schemas.microsoft.com/office/drawing/2014/main" id="{DF6D9399-AA2A-46EA-87CE-5C85228CA4A4}"/>
                    </a:ext>
                  </a:extLst>
                </p:cNvPr>
                <p:cNvSpPr/>
                <p:nvPr/>
              </p:nvSpPr>
              <p:spPr>
                <a:xfrm>
                  <a:off x="-11735267" y="2017273"/>
                  <a:ext cx="11703216" cy="2692060"/>
                </a:xfrm>
                <a:prstGeom prst="rect">
                  <a:avLst/>
                </a:prstGeom>
                <a:solidFill>
                  <a:schemeClr val="bg1"/>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dirty="0"/>
                </a:p>
              </p:txBody>
            </p:sp>
            <p:grpSp>
              <p:nvGrpSpPr>
                <p:cNvPr id="12" name="Group 11">
                  <a:extLst>
                    <a:ext uri="{FF2B5EF4-FFF2-40B4-BE49-F238E27FC236}">
                      <a16:creationId xmlns:a16="http://schemas.microsoft.com/office/drawing/2014/main" id="{71767120-91C0-4173-AF98-B2C36DB7A11C}"/>
                    </a:ext>
                  </a:extLst>
                </p:cNvPr>
                <p:cNvGrpSpPr/>
                <p:nvPr/>
              </p:nvGrpSpPr>
              <p:grpSpPr>
                <a:xfrm>
                  <a:off x="-11590393" y="2127131"/>
                  <a:ext cx="11413467" cy="2603738"/>
                  <a:chOff x="445693" y="1929220"/>
                  <a:chExt cx="11413467" cy="2603738"/>
                </a:xfrm>
              </p:grpSpPr>
              <p:sp>
                <p:nvSpPr>
                  <p:cNvPr id="13" name="TextBox 57">
                    <a:extLst>
                      <a:ext uri="{FF2B5EF4-FFF2-40B4-BE49-F238E27FC236}">
                        <a16:creationId xmlns:a16="http://schemas.microsoft.com/office/drawing/2014/main" id="{A15A22E8-0F2B-46F6-88BD-B4F0B750C694}"/>
                      </a:ext>
                    </a:extLst>
                  </p:cNvPr>
                  <p:cNvSpPr txBox="1">
                    <a:spLocks noChangeArrowheads="1"/>
                  </p:cNvSpPr>
                  <p:nvPr/>
                </p:nvSpPr>
                <p:spPr bwMode="auto">
                  <a:xfrm>
                    <a:off x="2989301" y="1929220"/>
                    <a:ext cx="5710218" cy="400110"/>
                  </a:xfrm>
                  <a:prstGeom prst="rect">
                    <a:avLst/>
                  </a:prstGeom>
                  <a:noFill/>
                  <a:ln w="9525">
                    <a:noFill/>
                    <a:miter lim="800000"/>
                    <a:headEnd/>
                    <a:tailEnd/>
                  </a:ln>
                </p:spPr>
                <p:txBody>
                  <a:bodyPr wrap="none">
                    <a:spAutoFit/>
                  </a:bodyPr>
                  <a:lstStyle/>
                  <a:p>
                    <a:pPr eaLnBrk="1" hangingPunct="1"/>
                    <a:r>
                      <a:rPr lang="en-US" altLang="en-US" sz="2000" b="1" dirty="0">
                        <a:solidFill>
                          <a:srgbClr val="663300"/>
                        </a:solidFill>
                        <a:latin typeface="Arial" pitchFamily="34" charset="0"/>
                      </a:rPr>
                      <a:t>   </a:t>
                    </a:r>
                    <a:r>
                      <a:rPr lang="en-US" altLang="en-US" sz="2000" b="1" dirty="0">
                        <a:latin typeface="Arial" pitchFamily="34" charset="0"/>
                      </a:rPr>
                      <a:t>Kos </a:t>
                    </a:r>
                    <a:r>
                      <a:rPr lang="en-US" altLang="en-US" sz="2000" b="1" dirty="0" err="1">
                        <a:latin typeface="Arial" pitchFamily="34" charset="0"/>
                      </a:rPr>
                      <a:t>Keseluruhan</a:t>
                    </a:r>
                    <a:r>
                      <a:rPr lang="en-US" altLang="en-US" sz="2000" b="1" dirty="0">
                        <a:latin typeface="Arial" pitchFamily="34" charset="0"/>
                      </a:rPr>
                      <a:t> </a:t>
                    </a:r>
                    <a:r>
                      <a:rPr lang="en-US" altLang="en-US" sz="2000" b="1" dirty="0" err="1">
                        <a:latin typeface="Arial" pitchFamily="34" charset="0"/>
                      </a:rPr>
                      <a:t>Banci</a:t>
                    </a:r>
                    <a:r>
                      <a:rPr lang="en-US" altLang="en-US" sz="2000" b="1" dirty="0">
                        <a:latin typeface="Arial" pitchFamily="34" charset="0"/>
                      </a:rPr>
                      <a:t> 2020: RM 413.9 </a:t>
                    </a:r>
                    <a:r>
                      <a:rPr lang="en-US" altLang="en-US" sz="2000" b="1" dirty="0" err="1">
                        <a:latin typeface="Arial" pitchFamily="34" charset="0"/>
                      </a:rPr>
                      <a:t>juta</a:t>
                    </a:r>
                    <a:endParaRPr lang="en-MY" altLang="en-US" sz="2000" b="1" dirty="0">
                      <a:latin typeface="Arial" pitchFamily="34" charset="0"/>
                    </a:endParaRPr>
                  </a:p>
                </p:txBody>
              </p:sp>
              <p:grpSp>
                <p:nvGrpSpPr>
                  <p:cNvPr id="14" name="Group 13">
                    <a:extLst>
                      <a:ext uri="{FF2B5EF4-FFF2-40B4-BE49-F238E27FC236}">
                        <a16:creationId xmlns:a16="http://schemas.microsoft.com/office/drawing/2014/main" id="{A0A4CCF1-97B3-426B-A008-0F047114906C}"/>
                      </a:ext>
                    </a:extLst>
                  </p:cNvPr>
                  <p:cNvGrpSpPr/>
                  <p:nvPr/>
                </p:nvGrpSpPr>
                <p:grpSpPr>
                  <a:xfrm>
                    <a:off x="445693" y="2419459"/>
                    <a:ext cx="1678666" cy="1867740"/>
                    <a:chOff x="981716" y="2419459"/>
                    <a:chExt cx="1678666" cy="1867740"/>
                  </a:xfrm>
                </p:grpSpPr>
                <p:sp>
                  <p:nvSpPr>
                    <p:cNvPr id="67" name="Textplatzhalter 21">
                      <a:extLst>
                        <a:ext uri="{FF2B5EF4-FFF2-40B4-BE49-F238E27FC236}">
                          <a16:creationId xmlns:a16="http://schemas.microsoft.com/office/drawing/2014/main" id="{DE9E7172-B640-47CD-98B9-20373CE9AC5B}"/>
                        </a:ext>
                      </a:extLst>
                    </p:cNvPr>
                    <p:cNvSpPr>
                      <a:spLocks/>
                    </p:cNvSpPr>
                    <p:nvPr/>
                  </p:nvSpPr>
                  <p:spPr bwMode="gray">
                    <a:xfrm>
                      <a:off x="1078393" y="2419459"/>
                      <a:ext cx="1440000" cy="1440000"/>
                    </a:xfrm>
                    <a:prstGeom prst="ellipse">
                      <a:avLst/>
                    </a:prstGeom>
                    <a:noFill/>
                    <a:ln w="28575">
                      <a:solidFill>
                        <a:srgbClr val="74913B"/>
                      </a:solidFill>
                      <a:prstDash val="dash"/>
                      <a:round/>
                      <a:headEnd/>
                      <a:tailEnd/>
                    </a:ln>
                  </p:spPr>
                  <p:txBody>
                    <a:bodyPr tIns="216000"/>
                    <a:lstStyle/>
                    <a:p>
                      <a:pPr algn="ctr" eaLnBrk="1" hangingPunct="1">
                        <a:lnSpc>
                          <a:spcPct val="80000"/>
                        </a:lnSpc>
                        <a:spcAft>
                          <a:spcPts val="1000"/>
                        </a:spcAft>
                        <a:buFont typeface="Wingdings" pitchFamily="2" charset="2"/>
                        <a:buNone/>
                      </a:pPr>
                      <a:endParaRPr lang="en-US" altLang="en-US" sz="2200" b="1" dirty="0">
                        <a:solidFill>
                          <a:srgbClr val="74913B"/>
                        </a:solidFill>
                        <a:latin typeface="Arial" pitchFamily="34" charset="0"/>
                      </a:endParaRPr>
                    </a:p>
                  </p:txBody>
                </p:sp>
                <p:grpSp>
                  <p:nvGrpSpPr>
                    <p:cNvPr id="68" name="Group 11">
                      <a:extLst>
                        <a:ext uri="{FF2B5EF4-FFF2-40B4-BE49-F238E27FC236}">
                          <a16:creationId xmlns:a16="http://schemas.microsoft.com/office/drawing/2014/main" id="{849E1499-6D0D-46FD-9874-6B75A21436ED}"/>
                        </a:ext>
                      </a:extLst>
                    </p:cNvPr>
                    <p:cNvGrpSpPr>
                      <a:grpSpLocks/>
                    </p:cNvGrpSpPr>
                    <p:nvPr/>
                  </p:nvGrpSpPr>
                  <p:grpSpPr bwMode="auto">
                    <a:xfrm>
                      <a:off x="1462349" y="3271088"/>
                      <a:ext cx="690353" cy="446823"/>
                      <a:chOff x="2825487" y="4909970"/>
                      <a:chExt cx="655700" cy="403038"/>
                    </a:xfrm>
                  </p:grpSpPr>
                  <p:sp>
                    <p:nvSpPr>
                      <p:cNvPr id="71" name="Freeform 5">
                        <a:extLst>
                          <a:ext uri="{FF2B5EF4-FFF2-40B4-BE49-F238E27FC236}">
                            <a16:creationId xmlns:a16="http://schemas.microsoft.com/office/drawing/2014/main" id="{CCE80D19-2A06-4D46-B679-40A3E8BC57BD}"/>
                          </a:ext>
                        </a:extLst>
                      </p:cNvPr>
                      <p:cNvSpPr>
                        <a:spLocks/>
                      </p:cNvSpPr>
                      <p:nvPr/>
                    </p:nvSpPr>
                    <p:spPr bwMode="gray">
                      <a:xfrm>
                        <a:off x="2979732" y="4910268"/>
                        <a:ext cx="351987" cy="403039"/>
                      </a:xfrm>
                      <a:custGeom>
                        <a:avLst/>
                        <a:gdLst>
                          <a:gd name="T0" fmla="*/ 175 w 237"/>
                          <a:gd name="T1" fmla="*/ 191 h 271"/>
                          <a:gd name="T2" fmla="*/ 130 w 237"/>
                          <a:gd name="T3" fmla="*/ 145 h 271"/>
                          <a:gd name="T4" fmla="*/ 145 w 237"/>
                          <a:gd name="T5" fmla="*/ 110 h 271"/>
                          <a:gd name="T6" fmla="*/ 157 w 237"/>
                          <a:gd name="T7" fmla="*/ 86 h 271"/>
                          <a:gd name="T8" fmla="*/ 153 w 237"/>
                          <a:gd name="T9" fmla="*/ 73 h 271"/>
                          <a:gd name="T10" fmla="*/ 156 w 237"/>
                          <a:gd name="T11" fmla="*/ 49 h 271"/>
                          <a:gd name="T12" fmla="*/ 101 w 237"/>
                          <a:gd name="T13" fmla="*/ 0 h 271"/>
                          <a:gd name="T14" fmla="*/ 46 w 237"/>
                          <a:gd name="T15" fmla="*/ 49 h 271"/>
                          <a:gd name="T16" fmla="*/ 50 w 237"/>
                          <a:gd name="T17" fmla="*/ 73 h 271"/>
                          <a:gd name="T18" fmla="*/ 46 w 237"/>
                          <a:gd name="T19" fmla="*/ 86 h 271"/>
                          <a:gd name="T20" fmla="*/ 58 w 237"/>
                          <a:gd name="T21" fmla="*/ 110 h 271"/>
                          <a:gd name="T22" fmla="*/ 73 w 237"/>
                          <a:gd name="T23" fmla="*/ 145 h 271"/>
                          <a:gd name="T24" fmla="*/ 28 w 237"/>
                          <a:gd name="T25" fmla="*/ 191 h 271"/>
                          <a:gd name="T26" fmla="*/ 0 w 237"/>
                          <a:gd name="T27" fmla="*/ 215 h 271"/>
                          <a:gd name="T28" fmla="*/ 0 w 237"/>
                          <a:gd name="T29" fmla="*/ 271 h 271"/>
                          <a:gd name="T30" fmla="*/ 237 w 237"/>
                          <a:gd name="T31" fmla="*/ 271 h 271"/>
                          <a:gd name="T32" fmla="*/ 237 w 237"/>
                          <a:gd name="T33" fmla="*/ 229 h 271"/>
                          <a:gd name="T34" fmla="*/ 175 w 237"/>
                          <a:gd name="T35" fmla="*/ 1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271">
                            <a:moveTo>
                              <a:pt x="175" y="191"/>
                            </a:moveTo>
                            <a:cubicBezTo>
                              <a:pt x="141" y="178"/>
                              <a:pt x="130" y="167"/>
                              <a:pt x="130" y="145"/>
                            </a:cubicBezTo>
                            <a:cubicBezTo>
                              <a:pt x="130" y="130"/>
                              <a:pt x="140" y="135"/>
                              <a:pt x="145" y="110"/>
                            </a:cubicBezTo>
                            <a:cubicBezTo>
                              <a:pt x="146" y="99"/>
                              <a:pt x="156" y="110"/>
                              <a:pt x="157" y="86"/>
                            </a:cubicBezTo>
                            <a:cubicBezTo>
                              <a:pt x="157" y="76"/>
                              <a:pt x="153" y="73"/>
                              <a:pt x="153" y="73"/>
                            </a:cubicBezTo>
                            <a:cubicBezTo>
                              <a:pt x="153" y="73"/>
                              <a:pt x="155" y="60"/>
                              <a:pt x="156" y="49"/>
                            </a:cubicBezTo>
                            <a:cubicBezTo>
                              <a:pt x="157" y="35"/>
                              <a:pt x="149" y="0"/>
                              <a:pt x="101" y="0"/>
                            </a:cubicBezTo>
                            <a:cubicBezTo>
                              <a:pt x="54" y="0"/>
                              <a:pt x="46" y="35"/>
                              <a:pt x="46" y="49"/>
                            </a:cubicBezTo>
                            <a:cubicBezTo>
                              <a:pt x="48" y="60"/>
                              <a:pt x="50" y="73"/>
                              <a:pt x="50" y="73"/>
                            </a:cubicBezTo>
                            <a:cubicBezTo>
                              <a:pt x="50" y="73"/>
                              <a:pt x="46" y="76"/>
                              <a:pt x="46" y="86"/>
                            </a:cubicBezTo>
                            <a:cubicBezTo>
                              <a:pt x="47" y="110"/>
                              <a:pt x="56" y="99"/>
                              <a:pt x="58" y="110"/>
                            </a:cubicBezTo>
                            <a:cubicBezTo>
                              <a:pt x="62" y="135"/>
                              <a:pt x="73" y="130"/>
                              <a:pt x="73" y="145"/>
                            </a:cubicBezTo>
                            <a:cubicBezTo>
                              <a:pt x="73" y="167"/>
                              <a:pt x="62" y="178"/>
                              <a:pt x="28" y="191"/>
                            </a:cubicBezTo>
                            <a:cubicBezTo>
                              <a:pt x="18" y="194"/>
                              <a:pt x="0" y="201"/>
                              <a:pt x="0" y="215"/>
                            </a:cubicBezTo>
                            <a:cubicBezTo>
                              <a:pt x="0" y="271"/>
                              <a:pt x="0" y="271"/>
                              <a:pt x="0" y="271"/>
                            </a:cubicBezTo>
                            <a:cubicBezTo>
                              <a:pt x="237" y="271"/>
                              <a:pt x="237" y="271"/>
                              <a:pt x="237" y="271"/>
                            </a:cubicBezTo>
                            <a:cubicBezTo>
                              <a:pt x="237" y="271"/>
                              <a:pt x="237" y="238"/>
                              <a:pt x="237" y="229"/>
                            </a:cubicBezTo>
                            <a:cubicBezTo>
                              <a:pt x="237" y="216"/>
                              <a:pt x="209" y="204"/>
                              <a:pt x="175" y="191"/>
                            </a:cubicBezTo>
                            <a:close/>
                          </a:path>
                        </a:pathLst>
                      </a:custGeom>
                      <a:solidFill>
                        <a:schemeClr val="accent3">
                          <a:lumMod val="50000"/>
                        </a:schemeClr>
                      </a:solidFill>
                      <a:ln>
                        <a:noFill/>
                      </a:ln>
                    </p:spPr>
                    <p:txBody>
                      <a:bodyPr/>
                      <a:lstStyle/>
                      <a:p>
                        <a:pPr>
                          <a:defRPr/>
                        </a:pPr>
                        <a:endParaRPr lang="en-US" dirty="0"/>
                      </a:p>
                    </p:txBody>
                  </p:sp>
                  <p:sp>
                    <p:nvSpPr>
                      <p:cNvPr id="72" name="Freeform 6">
                        <a:extLst>
                          <a:ext uri="{FF2B5EF4-FFF2-40B4-BE49-F238E27FC236}">
                            <a16:creationId xmlns:a16="http://schemas.microsoft.com/office/drawing/2014/main" id="{D35C0782-2123-4E74-B297-DD655FB5096B}"/>
                          </a:ext>
                        </a:extLst>
                      </p:cNvPr>
                      <p:cNvSpPr>
                        <a:spLocks/>
                      </p:cNvSpPr>
                      <p:nvPr/>
                    </p:nvSpPr>
                    <p:spPr bwMode="gray">
                      <a:xfrm>
                        <a:off x="3261321" y="4967572"/>
                        <a:ext cx="219238" cy="345735"/>
                      </a:xfrm>
                      <a:custGeom>
                        <a:avLst/>
                        <a:gdLst>
                          <a:gd name="T0" fmla="*/ 97 w 147"/>
                          <a:gd name="T1" fmla="*/ 143 h 232"/>
                          <a:gd name="T2" fmla="*/ 64 w 147"/>
                          <a:gd name="T3" fmla="*/ 109 h 232"/>
                          <a:gd name="T4" fmla="*/ 75 w 147"/>
                          <a:gd name="T5" fmla="*/ 82 h 232"/>
                          <a:gd name="T6" fmla="*/ 84 w 147"/>
                          <a:gd name="T7" fmla="*/ 64 h 232"/>
                          <a:gd name="T8" fmla="*/ 81 w 147"/>
                          <a:gd name="T9" fmla="*/ 55 h 232"/>
                          <a:gd name="T10" fmla="*/ 84 w 147"/>
                          <a:gd name="T11" fmla="*/ 37 h 232"/>
                          <a:gd name="T12" fmla="*/ 42 w 147"/>
                          <a:gd name="T13" fmla="*/ 0 h 232"/>
                          <a:gd name="T14" fmla="*/ 1 w 147"/>
                          <a:gd name="T15" fmla="*/ 37 h 232"/>
                          <a:gd name="T16" fmla="*/ 4 w 147"/>
                          <a:gd name="T17" fmla="*/ 55 h 232"/>
                          <a:gd name="T18" fmla="*/ 0 w 147"/>
                          <a:gd name="T19" fmla="*/ 64 h 232"/>
                          <a:gd name="T20" fmla="*/ 10 w 147"/>
                          <a:gd name="T21" fmla="*/ 82 h 232"/>
                          <a:gd name="T22" fmla="*/ 21 w 147"/>
                          <a:gd name="T23" fmla="*/ 109 h 232"/>
                          <a:gd name="T24" fmla="*/ 7 w 147"/>
                          <a:gd name="T25" fmla="*/ 134 h 232"/>
                          <a:gd name="T26" fmla="*/ 70 w 147"/>
                          <a:gd name="T27" fmla="*/ 187 h 232"/>
                          <a:gd name="T28" fmla="*/ 70 w 147"/>
                          <a:gd name="T29" fmla="*/ 232 h 232"/>
                          <a:gd name="T30" fmla="*/ 147 w 147"/>
                          <a:gd name="T31" fmla="*/ 232 h 232"/>
                          <a:gd name="T32" fmla="*/ 142 w 147"/>
                          <a:gd name="T33" fmla="*/ 168 h 232"/>
                          <a:gd name="T34" fmla="*/ 97 w 147"/>
                          <a:gd name="T35" fmla="*/ 1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32">
                            <a:moveTo>
                              <a:pt x="97" y="143"/>
                            </a:moveTo>
                            <a:cubicBezTo>
                              <a:pt x="72" y="133"/>
                              <a:pt x="64" y="126"/>
                              <a:pt x="64" y="109"/>
                            </a:cubicBezTo>
                            <a:cubicBezTo>
                              <a:pt x="64" y="98"/>
                              <a:pt x="72" y="101"/>
                              <a:pt x="75" y="82"/>
                            </a:cubicBezTo>
                            <a:cubicBezTo>
                              <a:pt x="76" y="74"/>
                              <a:pt x="84" y="82"/>
                              <a:pt x="84" y="64"/>
                            </a:cubicBezTo>
                            <a:cubicBezTo>
                              <a:pt x="84" y="57"/>
                              <a:pt x="81" y="55"/>
                              <a:pt x="81" y="55"/>
                            </a:cubicBezTo>
                            <a:cubicBezTo>
                              <a:pt x="81" y="55"/>
                              <a:pt x="83" y="44"/>
                              <a:pt x="84" y="37"/>
                            </a:cubicBezTo>
                            <a:cubicBezTo>
                              <a:pt x="84" y="27"/>
                              <a:pt x="78" y="0"/>
                              <a:pt x="42" y="0"/>
                            </a:cubicBezTo>
                            <a:cubicBezTo>
                              <a:pt x="8" y="0"/>
                              <a:pt x="0" y="27"/>
                              <a:pt x="1" y="37"/>
                            </a:cubicBezTo>
                            <a:cubicBezTo>
                              <a:pt x="2" y="44"/>
                              <a:pt x="4" y="55"/>
                              <a:pt x="4" y="55"/>
                            </a:cubicBezTo>
                            <a:cubicBezTo>
                              <a:pt x="4" y="55"/>
                              <a:pt x="0" y="57"/>
                              <a:pt x="0" y="64"/>
                            </a:cubicBezTo>
                            <a:cubicBezTo>
                              <a:pt x="2" y="82"/>
                              <a:pt x="8" y="74"/>
                              <a:pt x="10" y="82"/>
                            </a:cubicBezTo>
                            <a:cubicBezTo>
                              <a:pt x="13" y="101"/>
                              <a:pt x="21" y="98"/>
                              <a:pt x="21" y="109"/>
                            </a:cubicBezTo>
                            <a:cubicBezTo>
                              <a:pt x="21" y="120"/>
                              <a:pt x="17" y="128"/>
                              <a:pt x="7" y="134"/>
                            </a:cubicBezTo>
                            <a:cubicBezTo>
                              <a:pt x="62" y="159"/>
                              <a:pt x="70" y="164"/>
                              <a:pt x="70" y="187"/>
                            </a:cubicBezTo>
                            <a:cubicBezTo>
                              <a:pt x="70" y="232"/>
                              <a:pt x="70" y="232"/>
                              <a:pt x="70" y="232"/>
                            </a:cubicBezTo>
                            <a:cubicBezTo>
                              <a:pt x="147" y="232"/>
                              <a:pt x="147" y="232"/>
                              <a:pt x="147" y="232"/>
                            </a:cubicBezTo>
                            <a:cubicBezTo>
                              <a:pt x="147" y="232"/>
                              <a:pt x="146" y="174"/>
                              <a:pt x="142" y="168"/>
                            </a:cubicBezTo>
                            <a:cubicBezTo>
                              <a:pt x="137" y="159"/>
                              <a:pt x="123" y="153"/>
                              <a:pt x="97" y="143"/>
                            </a:cubicBezTo>
                            <a:close/>
                          </a:path>
                        </a:pathLst>
                      </a:custGeom>
                      <a:solidFill>
                        <a:schemeClr val="accent3">
                          <a:lumMod val="50000"/>
                        </a:schemeClr>
                      </a:solidFill>
                      <a:ln>
                        <a:noFill/>
                      </a:ln>
                    </p:spPr>
                    <p:txBody>
                      <a:bodyPr/>
                      <a:lstStyle/>
                      <a:p>
                        <a:pPr>
                          <a:defRPr/>
                        </a:pPr>
                        <a:endParaRPr lang="en-US" dirty="0"/>
                      </a:p>
                    </p:txBody>
                  </p:sp>
                  <p:sp>
                    <p:nvSpPr>
                      <p:cNvPr id="73" name="Freeform 7">
                        <a:extLst>
                          <a:ext uri="{FF2B5EF4-FFF2-40B4-BE49-F238E27FC236}">
                            <a16:creationId xmlns:a16="http://schemas.microsoft.com/office/drawing/2014/main" id="{D1489051-4802-4FD2-864E-438A06AC26C7}"/>
                          </a:ext>
                        </a:extLst>
                      </p:cNvPr>
                      <p:cNvSpPr>
                        <a:spLocks/>
                      </p:cNvSpPr>
                      <p:nvPr/>
                    </p:nvSpPr>
                    <p:spPr bwMode="gray">
                      <a:xfrm>
                        <a:off x="2824859" y="4967572"/>
                        <a:ext cx="217226" cy="345735"/>
                      </a:xfrm>
                      <a:custGeom>
                        <a:avLst/>
                        <a:gdLst>
                          <a:gd name="T0" fmla="*/ 50 w 146"/>
                          <a:gd name="T1" fmla="*/ 143 h 232"/>
                          <a:gd name="T2" fmla="*/ 83 w 146"/>
                          <a:gd name="T3" fmla="*/ 109 h 232"/>
                          <a:gd name="T4" fmla="*/ 72 w 146"/>
                          <a:gd name="T5" fmla="*/ 82 h 232"/>
                          <a:gd name="T6" fmla="*/ 62 w 146"/>
                          <a:gd name="T7" fmla="*/ 64 h 232"/>
                          <a:gd name="T8" fmla="*/ 66 w 146"/>
                          <a:gd name="T9" fmla="*/ 55 h 232"/>
                          <a:gd name="T10" fmla="*/ 63 w 146"/>
                          <a:gd name="T11" fmla="*/ 37 h 232"/>
                          <a:gd name="T12" fmla="*/ 104 w 146"/>
                          <a:gd name="T13" fmla="*/ 0 h 232"/>
                          <a:gd name="T14" fmla="*/ 146 w 146"/>
                          <a:gd name="T15" fmla="*/ 37 h 232"/>
                          <a:gd name="T16" fmla="*/ 142 w 146"/>
                          <a:gd name="T17" fmla="*/ 55 h 232"/>
                          <a:gd name="T18" fmla="*/ 146 w 146"/>
                          <a:gd name="T19" fmla="*/ 64 h 232"/>
                          <a:gd name="T20" fmla="*/ 137 w 146"/>
                          <a:gd name="T21" fmla="*/ 82 h 232"/>
                          <a:gd name="T22" fmla="*/ 126 w 146"/>
                          <a:gd name="T23" fmla="*/ 109 h 232"/>
                          <a:gd name="T24" fmla="*/ 140 w 146"/>
                          <a:gd name="T25" fmla="*/ 134 h 232"/>
                          <a:gd name="T26" fmla="*/ 77 w 146"/>
                          <a:gd name="T27" fmla="*/ 187 h 232"/>
                          <a:gd name="T28" fmla="*/ 77 w 146"/>
                          <a:gd name="T29" fmla="*/ 232 h 232"/>
                          <a:gd name="T30" fmla="*/ 0 w 146"/>
                          <a:gd name="T31" fmla="*/ 232 h 232"/>
                          <a:gd name="T32" fmla="*/ 5 w 146"/>
                          <a:gd name="T33" fmla="*/ 168 h 232"/>
                          <a:gd name="T34" fmla="*/ 50 w 146"/>
                          <a:gd name="T35" fmla="*/ 1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232">
                            <a:moveTo>
                              <a:pt x="50" y="143"/>
                            </a:moveTo>
                            <a:cubicBezTo>
                              <a:pt x="75" y="133"/>
                              <a:pt x="83" y="126"/>
                              <a:pt x="83" y="109"/>
                            </a:cubicBezTo>
                            <a:cubicBezTo>
                              <a:pt x="83" y="98"/>
                              <a:pt x="75" y="101"/>
                              <a:pt x="72" y="82"/>
                            </a:cubicBezTo>
                            <a:cubicBezTo>
                              <a:pt x="70" y="74"/>
                              <a:pt x="63" y="82"/>
                              <a:pt x="62" y="64"/>
                            </a:cubicBezTo>
                            <a:cubicBezTo>
                              <a:pt x="62" y="57"/>
                              <a:pt x="66" y="55"/>
                              <a:pt x="66" y="55"/>
                            </a:cubicBezTo>
                            <a:cubicBezTo>
                              <a:pt x="66" y="55"/>
                              <a:pt x="64" y="44"/>
                              <a:pt x="63" y="37"/>
                            </a:cubicBezTo>
                            <a:cubicBezTo>
                              <a:pt x="62" y="27"/>
                              <a:pt x="69" y="0"/>
                              <a:pt x="104" y="0"/>
                            </a:cubicBezTo>
                            <a:cubicBezTo>
                              <a:pt x="139" y="0"/>
                              <a:pt x="146" y="27"/>
                              <a:pt x="146" y="37"/>
                            </a:cubicBezTo>
                            <a:cubicBezTo>
                              <a:pt x="145" y="44"/>
                              <a:pt x="142" y="55"/>
                              <a:pt x="142" y="55"/>
                            </a:cubicBezTo>
                            <a:cubicBezTo>
                              <a:pt x="142" y="55"/>
                              <a:pt x="146" y="57"/>
                              <a:pt x="146" y="64"/>
                            </a:cubicBezTo>
                            <a:cubicBezTo>
                              <a:pt x="145" y="82"/>
                              <a:pt x="138" y="74"/>
                              <a:pt x="137" y="82"/>
                            </a:cubicBezTo>
                            <a:cubicBezTo>
                              <a:pt x="134" y="101"/>
                              <a:pt x="126" y="98"/>
                              <a:pt x="126" y="109"/>
                            </a:cubicBezTo>
                            <a:cubicBezTo>
                              <a:pt x="126" y="120"/>
                              <a:pt x="130" y="128"/>
                              <a:pt x="140" y="134"/>
                            </a:cubicBezTo>
                            <a:cubicBezTo>
                              <a:pt x="85" y="159"/>
                              <a:pt x="77" y="164"/>
                              <a:pt x="77" y="187"/>
                            </a:cubicBezTo>
                            <a:cubicBezTo>
                              <a:pt x="77" y="232"/>
                              <a:pt x="77" y="232"/>
                              <a:pt x="77" y="232"/>
                            </a:cubicBezTo>
                            <a:cubicBezTo>
                              <a:pt x="0" y="232"/>
                              <a:pt x="0" y="232"/>
                              <a:pt x="0" y="232"/>
                            </a:cubicBezTo>
                            <a:cubicBezTo>
                              <a:pt x="0" y="232"/>
                              <a:pt x="1" y="174"/>
                              <a:pt x="5" y="168"/>
                            </a:cubicBezTo>
                            <a:cubicBezTo>
                              <a:pt x="10" y="159"/>
                              <a:pt x="24" y="153"/>
                              <a:pt x="50" y="143"/>
                            </a:cubicBezTo>
                            <a:close/>
                          </a:path>
                        </a:pathLst>
                      </a:custGeom>
                      <a:solidFill>
                        <a:schemeClr val="accent3">
                          <a:lumMod val="50000"/>
                        </a:schemeClr>
                      </a:solidFill>
                      <a:ln>
                        <a:noFill/>
                      </a:ln>
                    </p:spPr>
                    <p:txBody>
                      <a:bodyPr/>
                      <a:lstStyle/>
                      <a:p>
                        <a:pPr>
                          <a:defRPr/>
                        </a:pPr>
                        <a:endParaRPr lang="en-US" dirty="0"/>
                      </a:p>
                    </p:txBody>
                  </p:sp>
                </p:grpSp>
                <p:sp>
                  <p:nvSpPr>
                    <p:cNvPr id="69" name="TextBox 57">
                      <a:extLst>
                        <a:ext uri="{FF2B5EF4-FFF2-40B4-BE49-F238E27FC236}">
                          <a16:creationId xmlns:a16="http://schemas.microsoft.com/office/drawing/2014/main" id="{15463B61-5AB8-4CA2-A8D9-666E8F665117}"/>
                        </a:ext>
                      </a:extLst>
                    </p:cNvPr>
                    <p:cNvSpPr txBox="1">
                      <a:spLocks noChangeArrowheads="1"/>
                    </p:cNvSpPr>
                    <p:nvPr/>
                  </p:nvSpPr>
                  <p:spPr bwMode="auto">
                    <a:xfrm>
                      <a:off x="981716" y="3948645"/>
                      <a:ext cx="1678666" cy="338554"/>
                    </a:xfrm>
                    <a:prstGeom prst="rect">
                      <a:avLst/>
                    </a:prstGeom>
                    <a:noFill/>
                    <a:ln w="9525">
                      <a:noFill/>
                      <a:miter lim="800000"/>
                      <a:headEnd/>
                      <a:tailEnd/>
                    </a:ln>
                  </p:spPr>
                  <p:txBody>
                    <a:bodyPr wrap="none">
                      <a:spAutoFit/>
                    </a:bodyPr>
                    <a:lstStyle/>
                    <a:p>
                      <a:pPr algn="ctr" eaLnBrk="1" hangingPunct="1"/>
                      <a:r>
                        <a:rPr lang="en-US" altLang="en-US" sz="1600" b="1" dirty="0" err="1">
                          <a:latin typeface="Arial" pitchFamily="34" charset="0"/>
                        </a:rPr>
                        <a:t>Pegawai</a:t>
                      </a:r>
                      <a:r>
                        <a:rPr lang="en-US" altLang="en-US" sz="1600" b="1" dirty="0">
                          <a:latin typeface="Arial" pitchFamily="34" charset="0"/>
                        </a:rPr>
                        <a:t> </a:t>
                      </a:r>
                      <a:r>
                        <a:rPr lang="en-US" altLang="en-US" sz="1600" b="1" dirty="0" err="1">
                          <a:latin typeface="Arial" pitchFamily="34" charset="0"/>
                        </a:rPr>
                        <a:t>Banci</a:t>
                      </a:r>
                      <a:r>
                        <a:rPr lang="en-US" altLang="en-US" sz="1600" b="1" dirty="0">
                          <a:latin typeface="Arial" pitchFamily="34" charset="0"/>
                        </a:rPr>
                        <a:t> </a:t>
                      </a:r>
                      <a:endParaRPr lang="en-MY" altLang="en-US" sz="1600" b="1" dirty="0">
                        <a:latin typeface="Arial" pitchFamily="34" charset="0"/>
                      </a:endParaRPr>
                    </a:p>
                  </p:txBody>
                </p:sp>
                <p:sp>
                  <p:nvSpPr>
                    <p:cNvPr id="70" name="TextBox 69">
                      <a:extLst>
                        <a:ext uri="{FF2B5EF4-FFF2-40B4-BE49-F238E27FC236}">
                          <a16:creationId xmlns:a16="http://schemas.microsoft.com/office/drawing/2014/main" id="{81E20599-CE1A-4348-801E-9436210532CB}"/>
                        </a:ext>
                      </a:extLst>
                    </p:cNvPr>
                    <p:cNvSpPr txBox="1"/>
                    <p:nvPr/>
                  </p:nvSpPr>
                  <p:spPr>
                    <a:xfrm>
                      <a:off x="1072467" y="2571906"/>
                      <a:ext cx="1512000" cy="663771"/>
                    </a:xfrm>
                    <a:prstGeom prst="rect">
                      <a:avLst/>
                    </a:prstGeom>
                    <a:noFill/>
                  </p:spPr>
                  <p:txBody>
                    <a:bodyPr wrap="square" rtlCol="0">
                      <a:spAutoFit/>
                    </a:bodyPr>
                    <a:lstStyle/>
                    <a:p>
                      <a:pPr algn="ctr">
                        <a:lnSpc>
                          <a:spcPct val="80000"/>
                        </a:lnSpc>
                        <a:spcAft>
                          <a:spcPts val="1000"/>
                        </a:spcAft>
                      </a:pPr>
                      <a:r>
                        <a:rPr lang="en-US" altLang="en-US" b="1" dirty="0">
                          <a:solidFill>
                            <a:srgbClr val="74913B"/>
                          </a:solidFill>
                          <a:latin typeface="Arial" pitchFamily="34" charset="0"/>
                        </a:rPr>
                        <a:t>38%</a:t>
                      </a:r>
                    </a:p>
                    <a:p>
                      <a:pPr algn="ctr">
                        <a:lnSpc>
                          <a:spcPct val="80000"/>
                        </a:lnSpc>
                        <a:spcAft>
                          <a:spcPts val="1000"/>
                        </a:spcAft>
                      </a:pPr>
                      <a:r>
                        <a:rPr lang="en-US" altLang="en-US" sz="1700" b="1" dirty="0">
                          <a:solidFill>
                            <a:srgbClr val="74913B"/>
                          </a:solidFill>
                          <a:latin typeface="Arial" pitchFamily="34" charset="0"/>
                        </a:rPr>
                        <a:t>RM157.3juta</a:t>
                      </a:r>
                    </a:p>
                  </p:txBody>
                </p:sp>
              </p:grpSp>
              <p:grpSp>
                <p:nvGrpSpPr>
                  <p:cNvPr id="15" name="Group 14">
                    <a:extLst>
                      <a:ext uri="{FF2B5EF4-FFF2-40B4-BE49-F238E27FC236}">
                        <a16:creationId xmlns:a16="http://schemas.microsoft.com/office/drawing/2014/main" id="{1B17A66D-42F5-4135-95D0-D2A721A8F37C}"/>
                      </a:ext>
                    </a:extLst>
                  </p:cNvPr>
                  <p:cNvGrpSpPr/>
                  <p:nvPr/>
                </p:nvGrpSpPr>
                <p:grpSpPr>
                  <a:xfrm>
                    <a:off x="2090786" y="2419459"/>
                    <a:ext cx="1718899" cy="1868911"/>
                    <a:chOff x="2472169" y="2419459"/>
                    <a:chExt cx="1718899" cy="1868911"/>
                  </a:xfrm>
                </p:grpSpPr>
                <p:sp>
                  <p:nvSpPr>
                    <p:cNvPr id="60" name="Textplatzhalter 21">
                      <a:extLst>
                        <a:ext uri="{FF2B5EF4-FFF2-40B4-BE49-F238E27FC236}">
                          <a16:creationId xmlns:a16="http://schemas.microsoft.com/office/drawing/2014/main" id="{06209B3F-E3DD-4399-8AF5-FBDEC26E1647}"/>
                        </a:ext>
                      </a:extLst>
                    </p:cNvPr>
                    <p:cNvSpPr>
                      <a:spLocks/>
                    </p:cNvSpPr>
                    <p:nvPr/>
                  </p:nvSpPr>
                  <p:spPr bwMode="gray">
                    <a:xfrm>
                      <a:off x="2567247" y="2419459"/>
                      <a:ext cx="1440000" cy="1440000"/>
                    </a:xfrm>
                    <a:prstGeom prst="ellipse">
                      <a:avLst/>
                    </a:prstGeom>
                    <a:noFill/>
                    <a:ln w="28575">
                      <a:solidFill>
                        <a:srgbClr val="4B2C50"/>
                      </a:solidFill>
                      <a:prstDash val="dash"/>
                      <a:round/>
                      <a:headEnd/>
                      <a:tailEnd/>
                    </a:ln>
                  </p:spPr>
                  <p:txBody>
                    <a:bodyPr tIns="216000"/>
                    <a:lstStyle/>
                    <a:p>
                      <a:pPr algn="ctr" eaLnBrk="1" hangingPunct="1">
                        <a:lnSpc>
                          <a:spcPct val="80000"/>
                        </a:lnSpc>
                        <a:spcAft>
                          <a:spcPts val="1000"/>
                        </a:spcAft>
                        <a:buFont typeface="Wingdings" pitchFamily="2" charset="2"/>
                        <a:buNone/>
                      </a:pPr>
                      <a:endParaRPr lang="en-US" altLang="en-US" sz="2200" b="1" dirty="0">
                        <a:solidFill>
                          <a:srgbClr val="4B2C50"/>
                        </a:solidFill>
                        <a:latin typeface="Arial" pitchFamily="34" charset="0"/>
                      </a:endParaRPr>
                    </a:p>
                  </p:txBody>
                </p:sp>
                <p:grpSp>
                  <p:nvGrpSpPr>
                    <p:cNvPr id="61" name="Gruppieren 1">
                      <a:extLst>
                        <a:ext uri="{FF2B5EF4-FFF2-40B4-BE49-F238E27FC236}">
                          <a16:creationId xmlns:a16="http://schemas.microsoft.com/office/drawing/2014/main" id="{25027D16-369C-4791-9656-33E6585B05AC}"/>
                        </a:ext>
                      </a:extLst>
                    </p:cNvPr>
                    <p:cNvGrpSpPr/>
                    <p:nvPr/>
                  </p:nvGrpSpPr>
                  <p:grpSpPr bwMode="gray">
                    <a:xfrm>
                      <a:off x="3046480" y="3371414"/>
                      <a:ext cx="479676" cy="292552"/>
                      <a:chOff x="7118660" y="2106289"/>
                      <a:chExt cx="507115" cy="475209"/>
                    </a:xfrm>
                    <a:solidFill>
                      <a:srgbClr val="4B2C50"/>
                    </a:solidFill>
                  </p:grpSpPr>
                  <p:sp>
                    <p:nvSpPr>
                      <p:cNvPr id="64" name="Freeform 2923">
                        <a:extLst>
                          <a:ext uri="{FF2B5EF4-FFF2-40B4-BE49-F238E27FC236}">
                            <a16:creationId xmlns:a16="http://schemas.microsoft.com/office/drawing/2014/main" id="{F3B00F54-3822-48DF-9C32-749BD0AD5F34}"/>
                          </a:ext>
                        </a:extLst>
                      </p:cNvPr>
                      <p:cNvSpPr>
                        <a:spLocks noEditPoints="1"/>
                      </p:cNvSpPr>
                      <p:nvPr/>
                    </p:nvSpPr>
                    <p:spPr bwMode="gray">
                      <a:xfrm>
                        <a:off x="7118660" y="2169470"/>
                        <a:ext cx="157032" cy="412028"/>
                      </a:xfrm>
                      <a:custGeom>
                        <a:avLst/>
                        <a:gdLst>
                          <a:gd name="T0" fmla="*/ 37 w 46"/>
                          <a:gd name="T1" fmla="*/ 0 h 121"/>
                          <a:gd name="T2" fmla="*/ 9 w 46"/>
                          <a:gd name="T3" fmla="*/ 0 h 121"/>
                          <a:gd name="T4" fmla="*/ 0 w 46"/>
                          <a:gd name="T5" fmla="*/ 9 h 121"/>
                          <a:gd name="T6" fmla="*/ 0 w 46"/>
                          <a:gd name="T7" fmla="*/ 112 h 121"/>
                          <a:gd name="T8" fmla="*/ 9 w 46"/>
                          <a:gd name="T9" fmla="*/ 121 h 121"/>
                          <a:gd name="T10" fmla="*/ 37 w 46"/>
                          <a:gd name="T11" fmla="*/ 121 h 121"/>
                          <a:gd name="T12" fmla="*/ 46 w 46"/>
                          <a:gd name="T13" fmla="*/ 112 h 121"/>
                          <a:gd name="T14" fmla="*/ 46 w 46"/>
                          <a:gd name="T15" fmla="*/ 9 h 121"/>
                          <a:gd name="T16" fmla="*/ 37 w 46"/>
                          <a:gd name="T17" fmla="*/ 0 h 121"/>
                          <a:gd name="T18" fmla="*/ 14 w 46"/>
                          <a:gd name="T19" fmla="*/ 93 h 121"/>
                          <a:gd name="T20" fmla="*/ 9 w 46"/>
                          <a:gd name="T21" fmla="*/ 88 h 121"/>
                          <a:gd name="T22" fmla="*/ 14 w 46"/>
                          <a:gd name="T23" fmla="*/ 84 h 121"/>
                          <a:gd name="T24" fmla="*/ 19 w 46"/>
                          <a:gd name="T25" fmla="*/ 88 h 121"/>
                          <a:gd name="T26" fmla="*/ 14 w 46"/>
                          <a:gd name="T27" fmla="*/ 93 h 121"/>
                          <a:gd name="T28" fmla="*/ 37 w 46"/>
                          <a:gd name="T29" fmla="*/ 37 h 121"/>
                          <a:gd name="T30" fmla="*/ 9 w 46"/>
                          <a:gd name="T31" fmla="*/ 37 h 121"/>
                          <a:gd name="T32" fmla="*/ 9 w 46"/>
                          <a:gd name="T33" fmla="*/ 28 h 121"/>
                          <a:gd name="T34" fmla="*/ 37 w 46"/>
                          <a:gd name="T35" fmla="*/ 28 h 121"/>
                          <a:gd name="T36" fmla="*/ 37 w 46"/>
                          <a:gd name="T37" fmla="*/ 37 h 121"/>
                          <a:gd name="T38" fmla="*/ 37 w 46"/>
                          <a:gd name="T39" fmla="*/ 19 h 121"/>
                          <a:gd name="T40" fmla="*/ 9 w 46"/>
                          <a:gd name="T41" fmla="*/ 19 h 121"/>
                          <a:gd name="T42" fmla="*/ 9 w 46"/>
                          <a:gd name="T43" fmla="*/ 9 h 121"/>
                          <a:gd name="T44" fmla="*/ 37 w 46"/>
                          <a:gd name="T45" fmla="*/ 9 h 121"/>
                          <a:gd name="T46" fmla="*/ 37 w 46"/>
                          <a:gd name="T47"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21">
                            <a:moveTo>
                              <a:pt x="37" y="0"/>
                            </a:moveTo>
                            <a:cubicBezTo>
                              <a:pt x="9" y="0"/>
                              <a:pt x="9" y="0"/>
                              <a:pt x="9" y="0"/>
                            </a:cubicBezTo>
                            <a:cubicBezTo>
                              <a:pt x="4" y="0"/>
                              <a:pt x="0" y="4"/>
                              <a:pt x="0" y="9"/>
                            </a:cubicBezTo>
                            <a:cubicBezTo>
                              <a:pt x="0" y="112"/>
                              <a:pt x="0" y="112"/>
                              <a:pt x="0" y="112"/>
                            </a:cubicBezTo>
                            <a:cubicBezTo>
                              <a:pt x="0" y="117"/>
                              <a:pt x="4" y="121"/>
                              <a:pt x="9" y="121"/>
                            </a:cubicBezTo>
                            <a:cubicBezTo>
                              <a:pt x="37" y="121"/>
                              <a:pt x="37" y="121"/>
                              <a:pt x="37" y="121"/>
                            </a:cubicBezTo>
                            <a:cubicBezTo>
                              <a:pt x="42" y="121"/>
                              <a:pt x="46" y="117"/>
                              <a:pt x="46" y="112"/>
                            </a:cubicBezTo>
                            <a:cubicBezTo>
                              <a:pt x="46" y="9"/>
                              <a:pt x="46" y="9"/>
                              <a:pt x="46" y="9"/>
                            </a:cubicBezTo>
                            <a:cubicBezTo>
                              <a:pt x="46" y="4"/>
                              <a:pt x="42" y="0"/>
                              <a:pt x="37" y="0"/>
                            </a:cubicBezTo>
                            <a:close/>
                            <a:moveTo>
                              <a:pt x="14" y="93"/>
                            </a:moveTo>
                            <a:cubicBezTo>
                              <a:pt x="11" y="93"/>
                              <a:pt x="9" y="91"/>
                              <a:pt x="9" y="88"/>
                            </a:cubicBezTo>
                            <a:cubicBezTo>
                              <a:pt x="9" y="86"/>
                              <a:pt x="11" y="84"/>
                              <a:pt x="14" y="84"/>
                            </a:cubicBezTo>
                            <a:cubicBezTo>
                              <a:pt x="16" y="84"/>
                              <a:pt x="19" y="86"/>
                              <a:pt x="19" y="88"/>
                            </a:cubicBezTo>
                            <a:cubicBezTo>
                              <a:pt x="19" y="91"/>
                              <a:pt x="16" y="93"/>
                              <a:pt x="14" y="93"/>
                            </a:cubicBezTo>
                            <a:close/>
                            <a:moveTo>
                              <a:pt x="37" y="37"/>
                            </a:moveTo>
                            <a:cubicBezTo>
                              <a:pt x="9" y="37"/>
                              <a:pt x="9" y="37"/>
                              <a:pt x="9" y="37"/>
                            </a:cubicBezTo>
                            <a:cubicBezTo>
                              <a:pt x="9" y="28"/>
                              <a:pt x="9" y="28"/>
                              <a:pt x="9" y="28"/>
                            </a:cubicBezTo>
                            <a:cubicBezTo>
                              <a:pt x="37" y="28"/>
                              <a:pt x="37" y="28"/>
                              <a:pt x="37" y="28"/>
                            </a:cubicBezTo>
                            <a:lnTo>
                              <a:pt x="37" y="37"/>
                            </a:lnTo>
                            <a:close/>
                            <a:moveTo>
                              <a:pt x="37" y="19"/>
                            </a:moveTo>
                            <a:cubicBezTo>
                              <a:pt x="9" y="19"/>
                              <a:pt x="9" y="19"/>
                              <a:pt x="9" y="19"/>
                            </a:cubicBezTo>
                            <a:cubicBezTo>
                              <a:pt x="9" y="9"/>
                              <a:pt x="9" y="9"/>
                              <a:pt x="9" y="9"/>
                            </a:cubicBezTo>
                            <a:cubicBezTo>
                              <a:pt x="37" y="9"/>
                              <a:pt x="37" y="9"/>
                              <a:pt x="37" y="9"/>
                            </a:cubicBezTo>
                            <a:lnTo>
                              <a:pt x="37" y="19"/>
                            </a:lnTo>
                            <a:close/>
                          </a:path>
                        </a:pathLst>
                      </a:custGeom>
                      <a:grpFill/>
                      <a:ln>
                        <a:solidFill>
                          <a:srgbClr val="4B2C50"/>
                        </a:solidFill>
                      </a:ln>
                    </p:spPr>
                    <p:txBody>
                      <a:bodyPr/>
                      <a:lstStyle/>
                      <a:p>
                        <a:pPr eaLnBrk="1" hangingPunct="1">
                          <a:defRPr/>
                        </a:pPr>
                        <a:endParaRPr lang="en-US" sz="2000" dirty="0">
                          <a:latin typeface="Arial Narrow" panose="020B0606020202030204" pitchFamily="34" charset="0"/>
                          <a:ea typeface="OpenSymbol" panose="05010000000000000000" pitchFamily="2" charset="0"/>
                          <a:cs typeface="Aparajita" panose="020B0604020202020204" pitchFamily="34" charset="0"/>
                        </a:endParaRPr>
                      </a:p>
                    </p:txBody>
                  </p:sp>
                  <p:sp>
                    <p:nvSpPr>
                      <p:cNvPr id="65" name="Freeform 2924">
                        <a:extLst>
                          <a:ext uri="{FF2B5EF4-FFF2-40B4-BE49-F238E27FC236}">
                            <a16:creationId xmlns:a16="http://schemas.microsoft.com/office/drawing/2014/main" id="{4B7214AB-3D6D-46F0-967A-EF33F65AD4DC}"/>
                          </a:ext>
                        </a:extLst>
                      </p:cNvPr>
                      <p:cNvSpPr>
                        <a:spLocks/>
                      </p:cNvSpPr>
                      <p:nvPr/>
                    </p:nvSpPr>
                    <p:spPr bwMode="gray">
                      <a:xfrm>
                        <a:off x="7323233" y="2484978"/>
                        <a:ext cx="158472" cy="64830"/>
                      </a:xfrm>
                      <a:custGeom>
                        <a:avLst/>
                        <a:gdLst>
                          <a:gd name="T0" fmla="*/ 38 w 47"/>
                          <a:gd name="T1" fmla="*/ 9 h 19"/>
                          <a:gd name="T2" fmla="*/ 38 w 47"/>
                          <a:gd name="T3" fmla="*/ 0 h 19"/>
                          <a:gd name="T4" fmla="*/ 10 w 47"/>
                          <a:gd name="T5" fmla="*/ 0 h 19"/>
                          <a:gd name="T6" fmla="*/ 10 w 47"/>
                          <a:gd name="T7" fmla="*/ 9 h 19"/>
                          <a:gd name="T8" fmla="*/ 0 w 47"/>
                          <a:gd name="T9" fmla="*/ 19 h 19"/>
                          <a:gd name="T10" fmla="*/ 47 w 47"/>
                          <a:gd name="T11" fmla="*/ 19 h 19"/>
                          <a:gd name="T12" fmla="*/ 38 w 47"/>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47" h="19">
                            <a:moveTo>
                              <a:pt x="38" y="9"/>
                            </a:moveTo>
                            <a:cubicBezTo>
                              <a:pt x="38" y="0"/>
                              <a:pt x="38" y="0"/>
                              <a:pt x="38" y="0"/>
                            </a:cubicBezTo>
                            <a:cubicBezTo>
                              <a:pt x="10" y="0"/>
                              <a:pt x="10" y="0"/>
                              <a:pt x="10" y="0"/>
                            </a:cubicBezTo>
                            <a:cubicBezTo>
                              <a:pt x="10" y="9"/>
                              <a:pt x="10" y="9"/>
                              <a:pt x="10" y="9"/>
                            </a:cubicBezTo>
                            <a:cubicBezTo>
                              <a:pt x="5" y="9"/>
                              <a:pt x="0" y="14"/>
                              <a:pt x="0" y="19"/>
                            </a:cubicBezTo>
                            <a:cubicBezTo>
                              <a:pt x="47" y="19"/>
                              <a:pt x="47" y="19"/>
                              <a:pt x="47" y="19"/>
                            </a:cubicBezTo>
                            <a:cubicBezTo>
                              <a:pt x="47" y="14"/>
                              <a:pt x="43" y="9"/>
                              <a:pt x="38" y="9"/>
                            </a:cubicBezTo>
                            <a:close/>
                          </a:path>
                        </a:pathLst>
                      </a:custGeom>
                      <a:grpFill/>
                      <a:ln>
                        <a:solidFill>
                          <a:srgbClr val="4B2C50"/>
                        </a:solidFill>
                      </a:ln>
                    </p:spPr>
                    <p:txBody>
                      <a:bodyPr/>
                      <a:lstStyle/>
                      <a:p>
                        <a:pPr eaLnBrk="1" hangingPunct="1">
                          <a:defRPr/>
                        </a:pPr>
                        <a:endParaRPr lang="en-US" sz="2000" dirty="0">
                          <a:latin typeface="Arial Narrow" panose="020B0606020202030204" pitchFamily="34" charset="0"/>
                          <a:ea typeface="OpenSymbol" panose="05010000000000000000" pitchFamily="2" charset="0"/>
                          <a:cs typeface="Aparajita" panose="020B0604020202020204" pitchFamily="34" charset="0"/>
                        </a:endParaRPr>
                      </a:p>
                    </p:txBody>
                  </p:sp>
                  <p:sp>
                    <p:nvSpPr>
                      <p:cNvPr id="66" name="Freeform 2925">
                        <a:extLst>
                          <a:ext uri="{FF2B5EF4-FFF2-40B4-BE49-F238E27FC236}">
                            <a16:creationId xmlns:a16="http://schemas.microsoft.com/office/drawing/2014/main" id="{8D81B013-E835-4EBF-9554-8AE0CBFC774B}"/>
                          </a:ext>
                        </a:extLst>
                      </p:cNvPr>
                      <p:cNvSpPr>
                        <a:spLocks noEditPoints="1"/>
                      </p:cNvSpPr>
                      <p:nvPr/>
                    </p:nvSpPr>
                    <p:spPr bwMode="gray">
                      <a:xfrm>
                        <a:off x="7183493" y="2106289"/>
                        <a:ext cx="442282" cy="350080"/>
                      </a:xfrm>
                      <a:custGeom>
                        <a:avLst/>
                        <a:gdLst>
                          <a:gd name="T0" fmla="*/ 121 w 130"/>
                          <a:gd name="T1" fmla="*/ 0 h 103"/>
                          <a:gd name="T2" fmla="*/ 9 w 130"/>
                          <a:gd name="T3" fmla="*/ 0 h 103"/>
                          <a:gd name="T4" fmla="*/ 0 w 130"/>
                          <a:gd name="T5" fmla="*/ 10 h 103"/>
                          <a:gd name="T6" fmla="*/ 9 w 130"/>
                          <a:gd name="T7" fmla="*/ 10 h 103"/>
                          <a:gd name="T8" fmla="*/ 37 w 130"/>
                          <a:gd name="T9" fmla="*/ 10 h 103"/>
                          <a:gd name="T10" fmla="*/ 121 w 130"/>
                          <a:gd name="T11" fmla="*/ 10 h 103"/>
                          <a:gd name="T12" fmla="*/ 121 w 130"/>
                          <a:gd name="T13" fmla="*/ 84 h 103"/>
                          <a:gd name="T14" fmla="*/ 37 w 130"/>
                          <a:gd name="T15" fmla="*/ 84 h 103"/>
                          <a:gd name="T16" fmla="*/ 37 w 130"/>
                          <a:gd name="T17" fmla="*/ 103 h 103"/>
                          <a:gd name="T18" fmla="*/ 121 w 130"/>
                          <a:gd name="T19" fmla="*/ 103 h 103"/>
                          <a:gd name="T20" fmla="*/ 130 w 130"/>
                          <a:gd name="T21" fmla="*/ 93 h 103"/>
                          <a:gd name="T22" fmla="*/ 130 w 130"/>
                          <a:gd name="T23" fmla="*/ 10 h 103"/>
                          <a:gd name="T24" fmla="*/ 121 w 130"/>
                          <a:gd name="T25" fmla="*/ 0 h 103"/>
                          <a:gd name="T26" fmla="*/ 65 w 130"/>
                          <a:gd name="T27" fmla="*/ 98 h 103"/>
                          <a:gd name="T28" fmla="*/ 60 w 130"/>
                          <a:gd name="T29" fmla="*/ 93 h 103"/>
                          <a:gd name="T30" fmla="*/ 65 w 130"/>
                          <a:gd name="T31" fmla="*/ 89 h 103"/>
                          <a:gd name="T32" fmla="*/ 69 w 130"/>
                          <a:gd name="T33" fmla="*/ 93 h 103"/>
                          <a:gd name="T34" fmla="*/ 65 w 130"/>
                          <a:gd name="T35"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103">
                            <a:moveTo>
                              <a:pt x="121" y="0"/>
                            </a:moveTo>
                            <a:cubicBezTo>
                              <a:pt x="9" y="0"/>
                              <a:pt x="9" y="0"/>
                              <a:pt x="9" y="0"/>
                            </a:cubicBezTo>
                            <a:cubicBezTo>
                              <a:pt x="4" y="0"/>
                              <a:pt x="0" y="5"/>
                              <a:pt x="0" y="10"/>
                            </a:cubicBezTo>
                            <a:cubicBezTo>
                              <a:pt x="9" y="10"/>
                              <a:pt x="9" y="10"/>
                              <a:pt x="9" y="10"/>
                            </a:cubicBezTo>
                            <a:cubicBezTo>
                              <a:pt x="37" y="10"/>
                              <a:pt x="37" y="10"/>
                              <a:pt x="37" y="10"/>
                            </a:cubicBezTo>
                            <a:cubicBezTo>
                              <a:pt x="121" y="10"/>
                              <a:pt x="121" y="10"/>
                              <a:pt x="121" y="10"/>
                            </a:cubicBezTo>
                            <a:cubicBezTo>
                              <a:pt x="121" y="84"/>
                              <a:pt x="121" y="84"/>
                              <a:pt x="121" y="84"/>
                            </a:cubicBezTo>
                            <a:cubicBezTo>
                              <a:pt x="37" y="84"/>
                              <a:pt x="37" y="84"/>
                              <a:pt x="37" y="84"/>
                            </a:cubicBezTo>
                            <a:cubicBezTo>
                              <a:pt x="37" y="103"/>
                              <a:pt x="37" y="103"/>
                              <a:pt x="37" y="103"/>
                            </a:cubicBezTo>
                            <a:cubicBezTo>
                              <a:pt x="121" y="103"/>
                              <a:pt x="121" y="103"/>
                              <a:pt x="121" y="103"/>
                            </a:cubicBezTo>
                            <a:cubicBezTo>
                              <a:pt x="126" y="103"/>
                              <a:pt x="130" y="99"/>
                              <a:pt x="130" y="93"/>
                            </a:cubicBezTo>
                            <a:cubicBezTo>
                              <a:pt x="130" y="10"/>
                              <a:pt x="130" y="10"/>
                              <a:pt x="130" y="10"/>
                            </a:cubicBezTo>
                            <a:cubicBezTo>
                              <a:pt x="130" y="5"/>
                              <a:pt x="126" y="0"/>
                              <a:pt x="121" y="0"/>
                            </a:cubicBezTo>
                            <a:close/>
                            <a:moveTo>
                              <a:pt x="65" y="98"/>
                            </a:moveTo>
                            <a:cubicBezTo>
                              <a:pt x="62" y="98"/>
                              <a:pt x="60" y="96"/>
                              <a:pt x="60" y="93"/>
                            </a:cubicBezTo>
                            <a:cubicBezTo>
                              <a:pt x="60" y="91"/>
                              <a:pt x="62" y="89"/>
                              <a:pt x="65" y="89"/>
                            </a:cubicBezTo>
                            <a:cubicBezTo>
                              <a:pt x="67" y="89"/>
                              <a:pt x="69" y="91"/>
                              <a:pt x="69" y="93"/>
                            </a:cubicBezTo>
                            <a:cubicBezTo>
                              <a:pt x="69" y="96"/>
                              <a:pt x="67" y="98"/>
                              <a:pt x="65" y="98"/>
                            </a:cubicBezTo>
                            <a:close/>
                          </a:path>
                        </a:pathLst>
                      </a:custGeom>
                      <a:grpFill/>
                      <a:ln>
                        <a:solidFill>
                          <a:srgbClr val="4B2C50"/>
                        </a:solidFill>
                      </a:ln>
                    </p:spPr>
                    <p:txBody>
                      <a:bodyPr/>
                      <a:lstStyle/>
                      <a:p>
                        <a:pPr eaLnBrk="1" hangingPunct="1">
                          <a:defRPr/>
                        </a:pPr>
                        <a:endParaRPr lang="en-US" sz="2000" dirty="0">
                          <a:latin typeface="Arial Narrow" panose="020B0606020202030204" pitchFamily="34" charset="0"/>
                          <a:ea typeface="OpenSymbol" panose="05010000000000000000" pitchFamily="2" charset="0"/>
                          <a:cs typeface="Aparajita" panose="020B0604020202020204" pitchFamily="34" charset="0"/>
                        </a:endParaRPr>
                      </a:p>
                    </p:txBody>
                  </p:sp>
                </p:grpSp>
                <p:sp>
                  <p:nvSpPr>
                    <p:cNvPr id="62" name="TextBox 57">
                      <a:extLst>
                        <a:ext uri="{FF2B5EF4-FFF2-40B4-BE49-F238E27FC236}">
                          <a16:creationId xmlns:a16="http://schemas.microsoft.com/office/drawing/2014/main" id="{473F0E0F-0E86-4665-A680-A10601DDD128}"/>
                        </a:ext>
                      </a:extLst>
                    </p:cNvPr>
                    <p:cNvSpPr txBox="1">
                      <a:spLocks noChangeArrowheads="1"/>
                    </p:cNvSpPr>
                    <p:nvPr/>
                  </p:nvSpPr>
                  <p:spPr bwMode="auto">
                    <a:xfrm>
                      <a:off x="2979832" y="3948645"/>
                      <a:ext cx="573089" cy="339725"/>
                    </a:xfrm>
                    <a:prstGeom prst="rect">
                      <a:avLst/>
                    </a:prstGeom>
                    <a:noFill/>
                    <a:ln w="9525">
                      <a:noFill/>
                      <a:miter lim="800000"/>
                      <a:headEnd/>
                      <a:tailEnd/>
                    </a:ln>
                  </p:spPr>
                  <p:txBody>
                    <a:bodyPr wrap="none">
                      <a:spAutoFit/>
                    </a:bodyPr>
                    <a:lstStyle/>
                    <a:p>
                      <a:pPr algn="ctr" eaLnBrk="1" hangingPunct="1"/>
                      <a:r>
                        <a:rPr lang="en-US" altLang="en-US" sz="1600" b="1" dirty="0">
                          <a:latin typeface="Arial" pitchFamily="34" charset="0"/>
                        </a:rPr>
                        <a:t>ICT </a:t>
                      </a:r>
                      <a:endParaRPr lang="en-MY" altLang="en-US" sz="1600" b="1" dirty="0">
                        <a:latin typeface="Arial" pitchFamily="34" charset="0"/>
                      </a:endParaRPr>
                    </a:p>
                  </p:txBody>
                </p:sp>
                <p:sp>
                  <p:nvSpPr>
                    <p:cNvPr id="63" name="TextBox 62">
                      <a:extLst>
                        <a:ext uri="{FF2B5EF4-FFF2-40B4-BE49-F238E27FC236}">
                          <a16:creationId xmlns:a16="http://schemas.microsoft.com/office/drawing/2014/main" id="{89DB82F4-13FA-4748-9F69-58049329B877}"/>
                        </a:ext>
                      </a:extLst>
                    </p:cNvPr>
                    <p:cNvSpPr txBox="1"/>
                    <p:nvPr/>
                  </p:nvSpPr>
                  <p:spPr>
                    <a:xfrm>
                      <a:off x="2472169" y="2571906"/>
                      <a:ext cx="1718899" cy="663771"/>
                    </a:xfrm>
                    <a:prstGeom prst="rect">
                      <a:avLst/>
                    </a:prstGeom>
                    <a:noFill/>
                  </p:spPr>
                  <p:txBody>
                    <a:bodyPr wrap="square" rtlCol="0">
                      <a:spAutoFit/>
                    </a:bodyPr>
                    <a:lstStyle/>
                    <a:p>
                      <a:pPr algn="ctr">
                        <a:lnSpc>
                          <a:spcPct val="80000"/>
                        </a:lnSpc>
                        <a:spcAft>
                          <a:spcPts val="1000"/>
                        </a:spcAft>
                      </a:pPr>
                      <a:r>
                        <a:rPr lang="en-US" altLang="en-US" b="1" dirty="0">
                          <a:solidFill>
                            <a:srgbClr val="4B2C50"/>
                          </a:solidFill>
                          <a:latin typeface="Arial" pitchFamily="34" charset="0"/>
                        </a:rPr>
                        <a:t>21%</a:t>
                      </a:r>
                    </a:p>
                    <a:p>
                      <a:pPr algn="ctr">
                        <a:lnSpc>
                          <a:spcPct val="80000"/>
                        </a:lnSpc>
                        <a:spcAft>
                          <a:spcPts val="1000"/>
                        </a:spcAft>
                      </a:pPr>
                      <a:r>
                        <a:rPr lang="en-US" altLang="en-US" b="1" dirty="0">
                          <a:solidFill>
                            <a:srgbClr val="4B2C50"/>
                          </a:solidFill>
                          <a:latin typeface="Arial" pitchFamily="34" charset="0"/>
                        </a:rPr>
                        <a:t>RM86.9juta</a:t>
                      </a:r>
                    </a:p>
                  </p:txBody>
                </p:sp>
              </p:grpSp>
              <p:grpSp>
                <p:nvGrpSpPr>
                  <p:cNvPr id="16" name="Group 15">
                    <a:extLst>
                      <a:ext uri="{FF2B5EF4-FFF2-40B4-BE49-F238E27FC236}">
                        <a16:creationId xmlns:a16="http://schemas.microsoft.com/office/drawing/2014/main" id="{ABDB3C53-81E1-4E23-B5F4-6D988F820157}"/>
                      </a:ext>
                    </a:extLst>
                  </p:cNvPr>
                  <p:cNvGrpSpPr/>
                  <p:nvPr/>
                </p:nvGrpSpPr>
                <p:grpSpPr>
                  <a:xfrm>
                    <a:off x="5318984" y="2419459"/>
                    <a:ext cx="1718899" cy="1867324"/>
                    <a:chOff x="5459663" y="2419459"/>
                    <a:chExt cx="1718899" cy="1867324"/>
                  </a:xfrm>
                </p:grpSpPr>
                <p:sp>
                  <p:nvSpPr>
                    <p:cNvPr id="56" name="Textplatzhalter 21">
                      <a:extLst>
                        <a:ext uri="{FF2B5EF4-FFF2-40B4-BE49-F238E27FC236}">
                          <a16:creationId xmlns:a16="http://schemas.microsoft.com/office/drawing/2014/main" id="{E3324A77-63BE-4C32-AFD6-98C6E6E1B953}"/>
                        </a:ext>
                      </a:extLst>
                    </p:cNvPr>
                    <p:cNvSpPr>
                      <a:spLocks/>
                    </p:cNvSpPr>
                    <p:nvPr/>
                  </p:nvSpPr>
                  <p:spPr bwMode="gray">
                    <a:xfrm>
                      <a:off x="5585412" y="2419459"/>
                      <a:ext cx="1440000" cy="1440000"/>
                    </a:xfrm>
                    <a:prstGeom prst="ellipse">
                      <a:avLst/>
                    </a:prstGeom>
                    <a:noFill/>
                    <a:ln w="28575">
                      <a:solidFill>
                        <a:schemeClr val="accent2"/>
                      </a:solidFill>
                      <a:prstDash val="dash"/>
                      <a:round/>
                      <a:headEnd/>
                      <a:tailEnd/>
                    </a:ln>
                  </p:spPr>
                  <p:txBody>
                    <a:bodyPr tIns="216000"/>
                    <a:lstStyle/>
                    <a:p>
                      <a:pPr algn="ctr" eaLnBrk="1" hangingPunct="1">
                        <a:lnSpc>
                          <a:spcPct val="80000"/>
                        </a:lnSpc>
                        <a:spcAft>
                          <a:spcPts val="1000"/>
                        </a:spcAft>
                        <a:buFont typeface="Wingdings" pitchFamily="2" charset="2"/>
                        <a:buNone/>
                      </a:pPr>
                      <a:endParaRPr lang="en-US" altLang="en-US" sz="2200" b="1" dirty="0">
                        <a:solidFill>
                          <a:schemeClr val="accent2"/>
                        </a:solidFill>
                        <a:latin typeface="Arial" pitchFamily="34" charset="0"/>
                      </a:endParaRPr>
                    </a:p>
                  </p:txBody>
                </p:sp>
                <p:pic>
                  <p:nvPicPr>
                    <p:cNvPr id="57" name="Picture 46">
                      <a:extLst>
                        <a:ext uri="{FF2B5EF4-FFF2-40B4-BE49-F238E27FC236}">
                          <a16:creationId xmlns:a16="http://schemas.microsoft.com/office/drawing/2014/main" id="{CED718BD-F5D3-456B-8A5D-FB2EB4D653DA}"/>
                        </a:ext>
                      </a:extLst>
                    </p:cNvPr>
                    <p:cNvPicPr>
                      <a:picLocks noChangeAspect="1" noChangeArrowheads="1"/>
                    </p:cNvPicPr>
                    <p:nvPr/>
                  </p:nvPicPr>
                  <p:blipFill>
                    <a:blip r:embed="rId3" cstate="print">
                      <a:clrChange>
                        <a:clrFrom>
                          <a:srgbClr val="FEFEFE"/>
                        </a:clrFrom>
                        <a:clrTo>
                          <a:srgbClr val="FEFEFE">
                            <a:alpha val="0"/>
                          </a:srgbClr>
                        </a:clrTo>
                      </a:clrChange>
                      <a:duotone>
                        <a:schemeClr val="accent2">
                          <a:shade val="45000"/>
                          <a:satMod val="135000"/>
                        </a:schemeClr>
                        <a:prstClr val="white"/>
                      </a:duotone>
                    </a:blip>
                    <a:srcRect/>
                    <a:stretch>
                      <a:fillRect/>
                    </a:stretch>
                  </p:blipFill>
                  <p:spPr bwMode="auto">
                    <a:xfrm>
                      <a:off x="6021882" y="3303298"/>
                      <a:ext cx="553176" cy="461795"/>
                    </a:xfrm>
                    <a:prstGeom prst="rect">
                      <a:avLst/>
                    </a:prstGeom>
                    <a:noFill/>
                    <a:ln>
                      <a:noFill/>
                    </a:ln>
                  </p:spPr>
                </p:pic>
                <p:sp>
                  <p:nvSpPr>
                    <p:cNvPr id="58" name="TextBox 57">
                      <a:extLst>
                        <a:ext uri="{FF2B5EF4-FFF2-40B4-BE49-F238E27FC236}">
                          <a16:creationId xmlns:a16="http://schemas.microsoft.com/office/drawing/2014/main" id="{07737AA0-17BE-433E-84CA-FE8DB921C6B8}"/>
                        </a:ext>
                      </a:extLst>
                    </p:cNvPr>
                    <p:cNvSpPr txBox="1">
                      <a:spLocks noChangeArrowheads="1"/>
                    </p:cNvSpPr>
                    <p:nvPr/>
                  </p:nvSpPr>
                  <p:spPr bwMode="auto">
                    <a:xfrm>
                      <a:off x="5618862" y="3948645"/>
                      <a:ext cx="1335088" cy="338138"/>
                    </a:xfrm>
                    <a:prstGeom prst="rect">
                      <a:avLst/>
                    </a:prstGeom>
                    <a:noFill/>
                    <a:ln w="9525">
                      <a:noFill/>
                      <a:miter lim="800000"/>
                      <a:headEnd/>
                      <a:tailEnd/>
                    </a:ln>
                  </p:spPr>
                  <p:txBody>
                    <a:bodyPr wrap="none">
                      <a:spAutoFit/>
                    </a:bodyPr>
                    <a:lstStyle/>
                    <a:p>
                      <a:pPr algn="ctr" eaLnBrk="1" hangingPunct="1"/>
                      <a:r>
                        <a:rPr lang="en-US" altLang="en-US" sz="1600" b="1" dirty="0" err="1">
                          <a:latin typeface="Arial" pitchFamily="34" charset="0"/>
                        </a:rPr>
                        <a:t>Percetakan</a:t>
                      </a:r>
                      <a:r>
                        <a:rPr lang="en-US" altLang="en-US" sz="1600" b="1" dirty="0">
                          <a:latin typeface="Arial" pitchFamily="34" charset="0"/>
                        </a:rPr>
                        <a:t> </a:t>
                      </a:r>
                      <a:endParaRPr lang="en-MY" altLang="en-US" sz="1600" b="1" dirty="0">
                        <a:latin typeface="Arial" pitchFamily="34" charset="0"/>
                      </a:endParaRPr>
                    </a:p>
                  </p:txBody>
                </p:sp>
                <p:sp>
                  <p:nvSpPr>
                    <p:cNvPr id="59" name="TextBox 58">
                      <a:extLst>
                        <a:ext uri="{FF2B5EF4-FFF2-40B4-BE49-F238E27FC236}">
                          <a16:creationId xmlns:a16="http://schemas.microsoft.com/office/drawing/2014/main" id="{E0F0F262-0C1A-4627-A190-D1321532DC86}"/>
                        </a:ext>
                      </a:extLst>
                    </p:cNvPr>
                    <p:cNvSpPr txBox="1"/>
                    <p:nvPr/>
                  </p:nvSpPr>
                  <p:spPr>
                    <a:xfrm>
                      <a:off x="5459663" y="2571906"/>
                      <a:ext cx="1718899" cy="663771"/>
                    </a:xfrm>
                    <a:prstGeom prst="rect">
                      <a:avLst/>
                    </a:prstGeom>
                    <a:noFill/>
                  </p:spPr>
                  <p:txBody>
                    <a:bodyPr wrap="square" rtlCol="0">
                      <a:spAutoFit/>
                    </a:bodyPr>
                    <a:lstStyle/>
                    <a:p>
                      <a:pPr algn="ctr">
                        <a:lnSpc>
                          <a:spcPct val="80000"/>
                        </a:lnSpc>
                        <a:spcAft>
                          <a:spcPts val="1000"/>
                        </a:spcAft>
                      </a:pPr>
                      <a:r>
                        <a:rPr lang="en-US" altLang="en-US" b="1" dirty="0">
                          <a:solidFill>
                            <a:schemeClr val="accent2"/>
                          </a:solidFill>
                          <a:latin typeface="Arial" pitchFamily="34" charset="0"/>
                        </a:rPr>
                        <a:t>11%</a:t>
                      </a:r>
                    </a:p>
                    <a:p>
                      <a:pPr algn="ctr">
                        <a:lnSpc>
                          <a:spcPct val="80000"/>
                        </a:lnSpc>
                        <a:spcAft>
                          <a:spcPts val="1000"/>
                        </a:spcAft>
                      </a:pPr>
                      <a:r>
                        <a:rPr lang="en-US" altLang="en-US" b="1" dirty="0">
                          <a:solidFill>
                            <a:schemeClr val="accent2"/>
                          </a:solidFill>
                          <a:latin typeface="Arial" pitchFamily="34" charset="0"/>
                        </a:rPr>
                        <a:t>RM45.5juta</a:t>
                      </a:r>
                    </a:p>
                  </p:txBody>
                </p:sp>
              </p:grpSp>
              <p:grpSp>
                <p:nvGrpSpPr>
                  <p:cNvPr id="17" name="Group 16">
                    <a:extLst>
                      <a:ext uri="{FF2B5EF4-FFF2-40B4-BE49-F238E27FC236}">
                        <a16:creationId xmlns:a16="http://schemas.microsoft.com/office/drawing/2014/main" id="{EB567C68-028F-42F7-87DF-A1F0B81ABE4F}"/>
                      </a:ext>
                    </a:extLst>
                  </p:cNvPr>
                  <p:cNvGrpSpPr/>
                  <p:nvPr/>
                </p:nvGrpSpPr>
                <p:grpSpPr>
                  <a:xfrm>
                    <a:off x="3683865" y="2419459"/>
                    <a:ext cx="1718899" cy="1867404"/>
                    <a:chOff x="3968588" y="2419459"/>
                    <a:chExt cx="1718899" cy="1867404"/>
                  </a:xfrm>
                </p:grpSpPr>
                <p:sp>
                  <p:nvSpPr>
                    <p:cNvPr id="52" name="Textplatzhalter 21">
                      <a:extLst>
                        <a:ext uri="{FF2B5EF4-FFF2-40B4-BE49-F238E27FC236}">
                          <a16:creationId xmlns:a16="http://schemas.microsoft.com/office/drawing/2014/main" id="{277EE1B1-7EA8-4E8A-8B2F-BF75B421E116}"/>
                        </a:ext>
                      </a:extLst>
                    </p:cNvPr>
                    <p:cNvSpPr>
                      <a:spLocks/>
                    </p:cNvSpPr>
                    <p:nvPr/>
                  </p:nvSpPr>
                  <p:spPr bwMode="gray">
                    <a:xfrm>
                      <a:off x="4108059" y="2419459"/>
                      <a:ext cx="1440000" cy="1440000"/>
                    </a:xfrm>
                    <a:prstGeom prst="ellipse">
                      <a:avLst/>
                    </a:prstGeom>
                    <a:noFill/>
                    <a:ln w="28575">
                      <a:solidFill>
                        <a:srgbClr val="2980B9"/>
                      </a:solidFill>
                      <a:prstDash val="dash"/>
                      <a:round/>
                      <a:headEnd/>
                      <a:tailEnd/>
                    </a:ln>
                  </p:spPr>
                  <p:txBody>
                    <a:bodyPr tIns="216000"/>
                    <a:lstStyle/>
                    <a:p>
                      <a:pPr algn="ctr" eaLnBrk="1" hangingPunct="1">
                        <a:lnSpc>
                          <a:spcPct val="80000"/>
                        </a:lnSpc>
                        <a:spcAft>
                          <a:spcPts val="1000"/>
                        </a:spcAft>
                        <a:buFont typeface="Wingdings" pitchFamily="2" charset="2"/>
                        <a:buNone/>
                      </a:pPr>
                      <a:endParaRPr lang="en-US" altLang="en-US" sz="2200" b="1" dirty="0">
                        <a:solidFill>
                          <a:srgbClr val="2980B9"/>
                        </a:solidFill>
                        <a:latin typeface="Arial" pitchFamily="34" charset="0"/>
                      </a:endParaRPr>
                    </a:p>
                  </p:txBody>
                </p:sp>
                <p:pic>
                  <p:nvPicPr>
                    <p:cNvPr id="53" name="Picture 8" descr="C:\Users\shahrul.nizam\Downloads\computer-worker-on-side-view (1).png">
                      <a:extLst>
                        <a:ext uri="{FF2B5EF4-FFF2-40B4-BE49-F238E27FC236}">
                          <a16:creationId xmlns:a16="http://schemas.microsoft.com/office/drawing/2014/main" id="{7F6500AD-E6D2-4DE2-9A91-5A204AD120D5}"/>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591406" y="3279977"/>
                      <a:ext cx="453492" cy="412004"/>
                    </a:xfrm>
                    <a:prstGeom prst="rect">
                      <a:avLst/>
                    </a:prstGeom>
                    <a:noFill/>
                    <a:ln>
                      <a:noFill/>
                    </a:ln>
                  </p:spPr>
                </p:pic>
                <p:sp>
                  <p:nvSpPr>
                    <p:cNvPr id="54" name="TextBox 57">
                      <a:extLst>
                        <a:ext uri="{FF2B5EF4-FFF2-40B4-BE49-F238E27FC236}">
                          <a16:creationId xmlns:a16="http://schemas.microsoft.com/office/drawing/2014/main" id="{E9C18C4A-07BD-4FF1-8F32-328B0D50D82B}"/>
                        </a:ext>
                      </a:extLst>
                    </p:cNvPr>
                    <p:cNvSpPr txBox="1">
                      <a:spLocks noChangeArrowheads="1"/>
                    </p:cNvSpPr>
                    <p:nvPr/>
                  </p:nvSpPr>
                  <p:spPr bwMode="auto">
                    <a:xfrm>
                      <a:off x="4244078" y="3948645"/>
                      <a:ext cx="1152525" cy="338218"/>
                    </a:xfrm>
                    <a:prstGeom prst="rect">
                      <a:avLst/>
                    </a:prstGeom>
                    <a:noFill/>
                    <a:ln w="9525">
                      <a:noFill/>
                      <a:miter lim="800000"/>
                      <a:headEnd/>
                      <a:tailEnd/>
                    </a:ln>
                  </p:spPr>
                  <p:txBody>
                    <a:bodyPr wrap="none">
                      <a:spAutoFit/>
                    </a:bodyPr>
                    <a:lstStyle/>
                    <a:p>
                      <a:pPr algn="ctr" eaLnBrk="1" hangingPunct="1"/>
                      <a:r>
                        <a:rPr lang="en-US" altLang="en-US" sz="1600" b="1" dirty="0" err="1">
                          <a:latin typeface="Arial" pitchFamily="34" charset="0"/>
                        </a:rPr>
                        <a:t>Pemetaan</a:t>
                      </a:r>
                      <a:endParaRPr lang="en-MY" altLang="en-US" sz="1600" b="1" dirty="0">
                        <a:latin typeface="Arial" pitchFamily="34" charset="0"/>
                      </a:endParaRPr>
                    </a:p>
                  </p:txBody>
                </p:sp>
                <p:sp>
                  <p:nvSpPr>
                    <p:cNvPr id="55" name="TextBox 54">
                      <a:extLst>
                        <a:ext uri="{FF2B5EF4-FFF2-40B4-BE49-F238E27FC236}">
                          <a16:creationId xmlns:a16="http://schemas.microsoft.com/office/drawing/2014/main" id="{81F3D5AD-376A-4034-B111-13186D2B5E8C}"/>
                        </a:ext>
                      </a:extLst>
                    </p:cNvPr>
                    <p:cNvSpPr txBox="1"/>
                    <p:nvPr/>
                  </p:nvSpPr>
                  <p:spPr>
                    <a:xfrm>
                      <a:off x="3968588" y="2571906"/>
                      <a:ext cx="1718899" cy="663771"/>
                    </a:xfrm>
                    <a:prstGeom prst="rect">
                      <a:avLst/>
                    </a:prstGeom>
                    <a:noFill/>
                  </p:spPr>
                  <p:txBody>
                    <a:bodyPr wrap="square" rtlCol="0">
                      <a:spAutoFit/>
                    </a:bodyPr>
                    <a:lstStyle/>
                    <a:p>
                      <a:pPr algn="ctr">
                        <a:lnSpc>
                          <a:spcPct val="80000"/>
                        </a:lnSpc>
                        <a:spcAft>
                          <a:spcPts val="1000"/>
                        </a:spcAft>
                      </a:pPr>
                      <a:r>
                        <a:rPr lang="en-US" altLang="en-US" b="1" dirty="0">
                          <a:solidFill>
                            <a:srgbClr val="2980B9"/>
                          </a:solidFill>
                          <a:latin typeface="Arial" pitchFamily="34" charset="0"/>
                        </a:rPr>
                        <a:t>12%</a:t>
                      </a:r>
                    </a:p>
                    <a:p>
                      <a:pPr algn="ctr">
                        <a:lnSpc>
                          <a:spcPct val="80000"/>
                        </a:lnSpc>
                        <a:spcAft>
                          <a:spcPts val="1000"/>
                        </a:spcAft>
                      </a:pPr>
                      <a:r>
                        <a:rPr lang="en-US" altLang="en-US" b="1" dirty="0">
                          <a:solidFill>
                            <a:srgbClr val="2980B9"/>
                          </a:solidFill>
                          <a:latin typeface="Arial" pitchFamily="34" charset="0"/>
                        </a:rPr>
                        <a:t>RM49.7juta</a:t>
                      </a:r>
                    </a:p>
                  </p:txBody>
                </p:sp>
              </p:grpSp>
              <p:grpSp>
                <p:nvGrpSpPr>
                  <p:cNvPr id="18" name="Group 17">
                    <a:extLst>
                      <a:ext uri="{FF2B5EF4-FFF2-40B4-BE49-F238E27FC236}">
                        <a16:creationId xmlns:a16="http://schemas.microsoft.com/office/drawing/2014/main" id="{2DBF2001-B73F-42F0-BC95-0DF232720F1E}"/>
                      </a:ext>
                    </a:extLst>
                  </p:cNvPr>
                  <p:cNvGrpSpPr/>
                  <p:nvPr/>
                </p:nvGrpSpPr>
                <p:grpSpPr>
                  <a:xfrm>
                    <a:off x="6922573" y="2419459"/>
                    <a:ext cx="1718899" cy="1867740"/>
                    <a:chOff x="6942470" y="2419459"/>
                    <a:chExt cx="1718899" cy="1867740"/>
                  </a:xfrm>
                </p:grpSpPr>
                <p:sp>
                  <p:nvSpPr>
                    <p:cNvPr id="43" name="Textplatzhalter 21">
                      <a:extLst>
                        <a:ext uri="{FF2B5EF4-FFF2-40B4-BE49-F238E27FC236}">
                          <a16:creationId xmlns:a16="http://schemas.microsoft.com/office/drawing/2014/main" id="{E22B7804-2E13-4D59-A7C2-D9BD92E7312A}"/>
                        </a:ext>
                      </a:extLst>
                    </p:cNvPr>
                    <p:cNvSpPr>
                      <a:spLocks/>
                    </p:cNvSpPr>
                    <p:nvPr/>
                  </p:nvSpPr>
                  <p:spPr bwMode="gray">
                    <a:xfrm>
                      <a:off x="7074268" y="2419459"/>
                      <a:ext cx="1440000" cy="1440000"/>
                    </a:xfrm>
                    <a:prstGeom prst="ellipse">
                      <a:avLst/>
                    </a:prstGeom>
                    <a:noFill/>
                    <a:ln w="28575">
                      <a:solidFill>
                        <a:schemeClr val="accent6"/>
                      </a:solidFill>
                      <a:prstDash val="dash"/>
                      <a:round/>
                      <a:headEnd/>
                      <a:tailEnd/>
                    </a:ln>
                  </p:spPr>
                  <p:txBody>
                    <a:bodyPr tIns="216000"/>
                    <a:lstStyle/>
                    <a:p>
                      <a:pPr algn="ctr" eaLnBrk="1" hangingPunct="1">
                        <a:lnSpc>
                          <a:spcPct val="80000"/>
                        </a:lnSpc>
                        <a:spcAft>
                          <a:spcPts val="1000"/>
                        </a:spcAft>
                        <a:buFont typeface="Wingdings" pitchFamily="2" charset="2"/>
                        <a:buNone/>
                        <a:defRPr/>
                      </a:pPr>
                      <a:endParaRPr lang="en-US" altLang="en-US" sz="2200" b="1" dirty="0">
                        <a:solidFill>
                          <a:schemeClr val="accent6"/>
                        </a:solidFill>
                        <a:latin typeface="Arial" pitchFamily="34" charset="0"/>
                      </a:endParaRPr>
                    </a:p>
                  </p:txBody>
                </p:sp>
                <p:grpSp>
                  <p:nvGrpSpPr>
                    <p:cNvPr id="44" name="Gruppieren 8">
                      <a:extLst>
                        <a:ext uri="{FF2B5EF4-FFF2-40B4-BE49-F238E27FC236}">
                          <a16:creationId xmlns:a16="http://schemas.microsoft.com/office/drawing/2014/main" id="{FE23FBCD-E992-4ED3-9E62-BE8E5543095C}"/>
                        </a:ext>
                      </a:extLst>
                    </p:cNvPr>
                    <p:cNvGrpSpPr>
                      <a:grpSpLocks/>
                    </p:cNvGrpSpPr>
                    <p:nvPr/>
                  </p:nvGrpSpPr>
                  <p:grpSpPr bwMode="auto">
                    <a:xfrm>
                      <a:off x="7586814" y="3330512"/>
                      <a:ext cx="430212" cy="336629"/>
                      <a:chOff x="7230825" y="5801578"/>
                      <a:chExt cx="541734" cy="431006"/>
                    </a:xfrm>
                    <a:solidFill>
                      <a:schemeClr val="accent6"/>
                    </a:solidFill>
                  </p:grpSpPr>
                  <p:sp>
                    <p:nvSpPr>
                      <p:cNvPr id="47" name="Freeform 1546">
                        <a:extLst>
                          <a:ext uri="{FF2B5EF4-FFF2-40B4-BE49-F238E27FC236}">
                            <a16:creationId xmlns:a16="http://schemas.microsoft.com/office/drawing/2014/main" id="{B5425BA9-1687-4C6D-86CC-B3992836EE1D}"/>
                          </a:ext>
                        </a:extLst>
                      </p:cNvPr>
                      <p:cNvSpPr>
                        <a:spLocks noEditPoints="1"/>
                      </p:cNvSpPr>
                      <p:nvPr/>
                    </p:nvSpPr>
                    <p:spPr bwMode="gray">
                      <a:xfrm>
                        <a:off x="7629684" y="5908734"/>
                        <a:ext cx="142875" cy="323850"/>
                      </a:xfrm>
                      <a:custGeom>
                        <a:avLst/>
                        <a:gdLst>
                          <a:gd name="T0" fmla="*/ 2147483647 w 51"/>
                          <a:gd name="T1" fmla="*/ 0 h 115"/>
                          <a:gd name="T2" fmla="*/ 0 w 51"/>
                          <a:gd name="T3" fmla="*/ 0 h 115"/>
                          <a:gd name="T4" fmla="*/ 0 w 51"/>
                          <a:gd name="T5" fmla="*/ 2147483647 h 115"/>
                          <a:gd name="T6" fmla="*/ 2147483647 w 51"/>
                          <a:gd name="T7" fmla="*/ 2147483647 h 115"/>
                          <a:gd name="T8" fmla="*/ 2147483647 w 51"/>
                          <a:gd name="T9" fmla="*/ 2147483647 h 115"/>
                          <a:gd name="T10" fmla="*/ 2147483647 w 51"/>
                          <a:gd name="T11" fmla="*/ 0 h 115"/>
                          <a:gd name="T12" fmla="*/ 2147483647 w 51"/>
                          <a:gd name="T13" fmla="*/ 2147483647 h 115"/>
                          <a:gd name="T14" fmla="*/ 2147483647 w 51"/>
                          <a:gd name="T15" fmla="*/ 2147483647 h 115"/>
                          <a:gd name="T16" fmla="*/ 2147483647 w 51"/>
                          <a:gd name="T17" fmla="*/ 2147483647 h 115"/>
                          <a:gd name="T18" fmla="*/ 2147483647 w 51"/>
                          <a:gd name="T19" fmla="*/ 2147483647 h 115"/>
                          <a:gd name="T20" fmla="*/ 2147483647 w 51"/>
                          <a:gd name="T21" fmla="*/ 2147483647 h 115"/>
                          <a:gd name="T22" fmla="*/ 2147483647 w 51"/>
                          <a:gd name="T23" fmla="*/ 2147483647 h 115"/>
                          <a:gd name="T24" fmla="*/ 2147483647 w 51"/>
                          <a:gd name="T25" fmla="*/ 2147483647 h 115"/>
                          <a:gd name="T26" fmla="*/ 2147483647 w 51"/>
                          <a:gd name="T27" fmla="*/ 2147483647 h 115"/>
                          <a:gd name="T28" fmla="*/ 2147483647 w 51"/>
                          <a:gd name="T29" fmla="*/ 2147483647 h 115"/>
                          <a:gd name="T30" fmla="*/ 2147483647 w 51"/>
                          <a:gd name="T31" fmla="*/ 2147483647 h 115"/>
                          <a:gd name="T32" fmla="*/ 2147483647 w 51"/>
                          <a:gd name="T33" fmla="*/ 2147483647 h 115"/>
                          <a:gd name="T34" fmla="*/ 2147483647 w 51"/>
                          <a:gd name="T35" fmla="*/ 2147483647 h 115"/>
                          <a:gd name="T36" fmla="*/ 2147483647 w 51"/>
                          <a:gd name="T37" fmla="*/ 2147483647 h 115"/>
                          <a:gd name="T38" fmla="*/ 2147483647 w 51"/>
                          <a:gd name="T39" fmla="*/ 2147483647 h 115"/>
                          <a:gd name="T40" fmla="*/ 2147483647 w 51"/>
                          <a:gd name="T41" fmla="*/ 2147483647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115"/>
                          <a:gd name="T65" fmla="*/ 51 w 51"/>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115">
                            <a:moveTo>
                              <a:pt x="40" y="0"/>
                            </a:moveTo>
                            <a:cubicBezTo>
                              <a:pt x="0" y="0"/>
                              <a:pt x="0" y="0"/>
                              <a:pt x="0" y="0"/>
                            </a:cubicBezTo>
                            <a:cubicBezTo>
                              <a:pt x="0" y="115"/>
                              <a:pt x="0" y="115"/>
                              <a:pt x="0" y="115"/>
                            </a:cubicBezTo>
                            <a:cubicBezTo>
                              <a:pt x="51" y="115"/>
                              <a:pt x="51" y="115"/>
                              <a:pt x="51" y="115"/>
                            </a:cubicBezTo>
                            <a:cubicBezTo>
                              <a:pt x="51" y="11"/>
                              <a:pt x="51" y="11"/>
                              <a:pt x="51" y="11"/>
                            </a:cubicBezTo>
                            <a:cubicBezTo>
                              <a:pt x="51" y="5"/>
                              <a:pt x="46" y="0"/>
                              <a:pt x="40" y="0"/>
                            </a:cubicBezTo>
                            <a:close/>
                            <a:moveTo>
                              <a:pt x="34" y="91"/>
                            </a:moveTo>
                            <a:cubicBezTo>
                              <a:pt x="16" y="91"/>
                              <a:pt x="16" y="91"/>
                              <a:pt x="16" y="91"/>
                            </a:cubicBezTo>
                            <a:cubicBezTo>
                              <a:pt x="16" y="74"/>
                              <a:pt x="16" y="74"/>
                              <a:pt x="16" y="74"/>
                            </a:cubicBezTo>
                            <a:cubicBezTo>
                              <a:pt x="34" y="74"/>
                              <a:pt x="34" y="74"/>
                              <a:pt x="34" y="74"/>
                            </a:cubicBezTo>
                            <a:lnTo>
                              <a:pt x="34" y="91"/>
                            </a:lnTo>
                            <a:close/>
                            <a:moveTo>
                              <a:pt x="34" y="62"/>
                            </a:moveTo>
                            <a:cubicBezTo>
                              <a:pt x="16" y="62"/>
                              <a:pt x="16" y="62"/>
                              <a:pt x="16" y="62"/>
                            </a:cubicBezTo>
                            <a:cubicBezTo>
                              <a:pt x="16" y="45"/>
                              <a:pt x="16" y="45"/>
                              <a:pt x="16" y="45"/>
                            </a:cubicBezTo>
                            <a:cubicBezTo>
                              <a:pt x="34" y="45"/>
                              <a:pt x="34" y="45"/>
                              <a:pt x="34" y="45"/>
                            </a:cubicBezTo>
                            <a:lnTo>
                              <a:pt x="34" y="62"/>
                            </a:lnTo>
                            <a:close/>
                            <a:moveTo>
                              <a:pt x="34" y="35"/>
                            </a:moveTo>
                            <a:cubicBezTo>
                              <a:pt x="16" y="35"/>
                              <a:pt x="16" y="35"/>
                              <a:pt x="16" y="35"/>
                            </a:cubicBezTo>
                            <a:cubicBezTo>
                              <a:pt x="16" y="18"/>
                              <a:pt x="16" y="18"/>
                              <a:pt x="16" y="18"/>
                            </a:cubicBezTo>
                            <a:cubicBezTo>
                              <a:pt x="34" y="18"/>
                              <a:pt x="34" y="18"/>
                              <a:pt x="34" y="18"/>
                            </a:cubicBezTo>
                            <a:lnTo>
                              <a:pt x="34" y="35"/>
                            </a:lnTo>
                            <a:close/>
                          </a:path>
                        </a:pathLst>
                      </a:custGeom>
                      <a:grpFill/>
                      <a:ln>
                        <a:noFill/>
                      </a:ln>
                    </p:spPr>
                    <p:txBody>
                      <a:bodyPr/>
                      <a:lstStyle/>
                      <a:p>
                        <a:pPr>
                          <a:defRPr/>
                        </a:pPr>
                        <a:endParaRPr lang="en-MY"/>
                      </a:p>
                    </p:txBody>
                  </p:sp>
                  <p:sp>
                    <p:nvSpPr>
                      <p:cNvPr id="48" name="Freeform 1547">
                        <a:extLst>
                          <a:ext uri="{FF2B5EF4-FFF2-40B4-BE49-F238E27FC236}">
                            <a16:creationId xmlns:a16="http://schemas.microsoft.com/office/drawing/2014/main" id="{E98A1125-F33F-4A0B-B628-A01EDD7A213C}"/>
                          </a:ext>
                        </a:extLst>
                      </p:cNvPr>
                      <p:cNvSpPr>
                        <a:spLocks noEditPoints="1"/>
                      </p:cNvSpPr>
                      <p:nvPr/>
                    </p:nvSpPr>
                    <p:spPr bwMode="gray">
                      <a:xfrm>
                        <a:off x="7387988" y="5801578"/>
                        <a:ext cx="227410" cy="431006"/>
                      </a:xfrm>
                      <a:custGeom>
                        <a:avLst/>
                        <a:gdLst>
                          <a:gd name="T0" fmla="*/ 2147483647 w 81"/>
                          <a:gd name="T1" fmla="*/ 0 h 153"/>
                          <a:gd name="T2" fmla="*/ 2147483647 w 81"/>
                          <a:gd name="T3" fmla="*/ 0 h 153"/>
                          <a:gd name="T4" fmla="*/ 0 w 81"/>
                          <a:gd name="T5" fmla="*/ 2147483647 h 153"/>
                          <a:gd name="T6" fmla="*/ 0 w 81"/>
                          <a:gd name="T7" fmla="*/ 2147483647 h 153"/>
                          <a:gd name="T8" fmla="*/ 2147483647 w 81"/>
                          <a:gd name="T9" fmla="*/ 2147483647 h 153"/>
                          <a:gd name="T10" fmla="*/ 2147483647 w 81"/>
                          <a:gd name="T11" fmla="*/ 2147483647 h 153"/>
                          <a:gd name="T12" fmla="*/ 2147483647 w 81"/>
                          <a:gd name="T13" fmla="*/ 2147483647 h 153"/>
                          <a:gd name="T14" fmla="*/ 2147483647 w 81"/>
                          <a:gd name="T15" fmla="*/ 2147483647 h 153"/>
                          <a:gd name="T16" fmla="*/ 2147483647 w 81"/>
                          <a:gd name="T17" fmla="*/ 2147483647 h 153"/>
                          <a:gd name="T18" fmla="*/ 2147483647 w 81"/>
                          <a:gd name="T19" fmla="*/ 2147483647 h 153"/>
                          <a:gd name="T20" fmla="*/ 2147483647 w 81"/>
                          <a:gd name="T21" fmla="*/ 0 h 153"/>
                          <a:gd name="T22" fmla="*/ 2147483647 w 81"/>
                          <a:gd name="T23" fmla="*/ 2147483647 h 153"/>
                          <a:gd name="T24" fmla="*/ 2147483647 w 81"/>
                          <a:gd name="T25" fmla="*/ 2147483647 h 153"/>
                          <a:gd name="T26" fmla="*/ 2147483647 w 81"/>
                          <a:gd name="T27" fmla="*/ 2147483647 h 153"/>
                          <a:gd name="T28" fmla="*/ 2147483647 w 81"/>
                          <a:gd name="T29" fmla="*/ 2147483647 h 153"/>
                          <a:gd name="T30" fmla="*/ 2147483647 w 81"/>
                          <a:gd name="T31" fmla="*/ 2147483647 h 153"/>
                          <a:gd name="T32" fmla="*/ 2147483647 w 81"/>
                          <a:gd name="T33" fmla="*/ 2147483647 h 153"/>
                          <a:gd name="T34" fmla="*/ 2147483647 w 81"/>
                          <a:gd name="T35" fmla="*/ 2147483647 h 153"/>
                          <a:gd name="T36" fmla="*/ 2147483647 w 81"/>
                          <a:gd name="T37" fmla="*/ 2147483647 h 153"/>
                          <a:gd name="T38" fmla="*/ 2147483647 w 81"/>
                          <a:gd name="T39" fmla="*/ 2147483647 h 153"/>
                          <a:gd name="T40" fmla="*/ 2147483647 w 81"/>
                          <a:gd name="T41" fmla="*/ 2147483647 h 153"/>
                          <a:gd name="T42" fmla="*/ 2147483647 w 81"/>
                          <a:gd name="T43" fmla="*/ 2147483647 h 153"/>
                          <a:gd name="T44" fmla="*/ 2147483647 w 81"/>
                          <a:gd name="T45" fmla="*/ 2147483647 h 153"/>
                          <a:gd name="T46" fmla="*/ 2147483647 w 81"/>
                          <a:gd name="T47" fmla="*/ 2147483647 h 153"/>
                          <a:gd name="T48" fmla="*/ 2147483647 w 81"/>
                          <a:gd name="T49" fmla="*/ 2147483647 h 153"/>
                          <a:gd name="T50" fmla="*/ 2147483647 w 81"/>
                          <a:gd name="T51" fmla="*/ 2147483647 h 153"/>
                          <a:gd name="T52" fmla="*/ 2147483647 w 81"/>
                          <a:gd name="T53" fmla="*/ 2147483647 h 153"/>
                          <a:gd name="T54" fmla="*/ 2147483647 w 81"/>
                          <a:gd name="T55" fmla="*/ 2147483647 h 153"/>
                          <a:gd name="T56" fmla="*/ 2147483647 w 81"/>
                          <a:gd name="T57" fmla="*/ 2147483647 h 153"/>
                          <a:gd name="T58" fmla="*/ 2147483647 w 81"/>
                          <a:gd name="T59" fmla="*/ 2147483647 h 153"/>
                          <a:gd name="T60" fmla="*/ 2147483647 w 81"/>
                          <a:gd name="T61" fmla="*/ 2147483647 h 153"/>
                          <a:gd name="T62" fmla="*/ 2147483647 w 81"/>
                          <a:gd name="T63" fmla="*/ 2147483647 h 153"/>
                          <a:gd name="T64" fmla="*/ 2147483647 w 81"/>
                          <a:gd name="T65" fmla="*/ 2147483647 h 153"/>
                          <a:gd name="T66" fmla="*/ 2147483647 w 81"/>
                          <a:gd name="T67" fmla="*/ 2147483647 h 153"/>
                          <a:gd name="T68" fmla="*/ 2147483647 w 81"/>
                          <a:gd name="T69" fmla="*/ 2147483647 h 153"/>
                          <a:gd name="T70" fmla="*/ 2147483647 w 81"/>
                          <a:gd name="T71" fmla="*/ 2147483647 h 153"/>
                          <a:gd name="T72" fmla="*/ 2147483647 w 81"/>
                          <a:gd name="T73" fmla="*/ 2147483647 h 153"/>
                          <a:gd name="T74" fmla="*/ 2147483647 w 81"/>
                          <a:gd name="T75" fmla="*/ 2147483647 h 153"/>
                          <a:gd name="T76" fmla="*/ 2147483647 w 81"/>
                          <a:gd name="T77" fmla="*/ 2147483647 h 153"/>
                          <a:gd name="T78" fmla="*/ 2147483647 w 81"/>
                          <a:gd name="T79" fmla="*/ 2147483647 h 153"/>
                          <a:gd name="T80" fmla="*/ 2147483647 w 81"/>
                          <a:gd name="T81" fmla="*/ 2147483647 h 1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
                          <a:gd name="T124" fmla="*/ 0 h 153"/>
                          <a:gd name="T125" fmla="*/ 81 w 81"/>
                          <a:gd name="T126" fmla="*/ 153 h 1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 h="153">
                            <a:moveTo>
                              <a:pt x="71" y="0"/>
                            </a:moveTo>
                            <a:cubicBezTo>
                              <a:pt x="10" y="0"/>
                              <a:pt x="10" y="0"/>
                              <a:pt x="10" y="0"/>
                            </a:cubicBezTo>
                            <a:cubicBezTo>
                              <a:pt x="4" y="0"/>
                              <a:pt x="0" y="5"/>
                              <a:pt x="0" y="10"/>
                            </a:cubicBezTo>
                            <a:cubicBezTo>
                              <a:pt x="0" y="153"/>
                              <a:pt x="0" y="153"/>
                              <a:pt x="0" y="153"/>
                            </a:cubicBezTo>
                            <a:cubicBezTo>
                              <a:pt x="30" y="153"/>
                              <a:pt x="30" y="153"/>
                              <a:pt x="30" y="153"/>
                            </a:cubicBezTo>
                            <a:cubicBezTo>
                              <a:pt x="30" y="117"/>
                              <a:pt x="30" y="117"/>
                              <a:pt x="30" y="117"/>
                            </a:cubicBezTo>
                            <a:cubicBezTo>
                              <a:pt x="51" y="117"/>
                              <a:pt x="51" y="117"/>
                              <a:pt x="51" y="117"/>
                            </a:cubicBezTo>
                            <a:cubicBezTo>
                              <a:pt x="51" y="153"/>
                              <a:pt x="51" y="153"/>
                              <a:pt x="51" y="153"/>
                            </a:cubicBezTo>
                            <a:cubicBezTo>
                              <a:pt x="81" y="153"/>
                              <a:pt x="81" y="153"/>
                              <a:pt x="81" y="153"/>
                            </a:cubicBezTo>
                            <a:cubicBezTo>
                              <a:pt x="81" y="10"/>
                              <a:pt x="81" y="10"/>
                              <a:pt x="81" y="10"/>
                            </a:cubicBezTo>
                            <a:cubicBezTo>
                              <a:pt x="81" y="5"/>
                              <a:pt x="76" y="0"/>
                              <a:pt x="71" y="0"/>
                            </a:cubicBezTo>
                            <a:close/>
                            <a:moveTo>
                              <a:pt x="34" y="97"/>
                            </a:moveTo>
                            <a:cubicBezTo>
                              <a:pt x="17" y="97"/>
                              <a:pt x="17" y="97"/>
                              <a:pt x="17" y="97"/>
                            </a:cubicBezTo>
                            <a:cubicBezTo>
                              <a:pt x="17" y="80"/>
                              <a:pt x="17" y="80"/>
                              <a:pt x="17" y="80"/>
                            </a:cubicBezTo>
                            <a:cubicBezTo>
                              <a:pt x="34" y="80"/>
                              <a:pt x="34" y="80"/>
                              <a:pt x="34" y="80"/>
                            </a:cubicBezTo>
                            <a:lnTo>
                              <a:pt x="34" y="97"/>
                            </a:lnTo>
                            <a:close/>
                            <a:moveTo>
                              <a:pt x="34" y="68"/>
                            </a:moveTo>
                            <a:cubicBezTo>
                              <a:pt x="17" y="68"/>
                              <a:pt x="17" y="68"/>
                              <a:pt x="17" y="68"/>
                            </a:cubicBezTo>
                            <a:cubicBezTo>
                              <a:pt x="17" y="52"/>
                              <a:pt x="17" y="52"/>
                              <a:pt x="17" y="52"/>
                            </a:cubicBezTo>
                            <a:cubicBezTo>
                              <a:pt x="34" y="52"/>
                              <a:pt x="34" y="52"/>
                              <a:pt x="34" y="52"/>
                            </a:cubicBezTo>
                            <a:lnTo>
                              <a:pt x="34" y="68"/>
                            </a:lnTo>
                            <a:close/>
                            <a:moveTo>
                              <a:pt x="34" y="41"/>
                            </a:moveTo>
                            <a:cubicBezTo>
                              <a:pt x="17" y="41"/>
                              <a:pt x="17" y="41"/>
                              <a:pt x="17" y="41"/>
                            </a:cubicBezTo>
                            <a:cubicBezTo>
                              <a:pt x="17" y="24"/>
                              <a:pt x="17" y="24"/>
                              <a:pt x="17" y="24"/>
                            </a:cubicBezTo>
                            <a:cubicBezTo>
                              <a:pt x="34" y="24"/>
                              <a:pt x="34" y="24"/>
                              <a:pt x="34" y="24"/>
                            </a:cubicBezTo>
                            <a:lnTo>
                              <a:pt x="34" y="41"/>
                            </a:lnTo>
                            <a:close/>
                            <a:moveTo>
                              <a:pt x="64" y="97"/>
                            </a:moveTo>
                            <a:cubicBezTo>
                              <a:pt x="47" y="97"/>
                              <a:pt x="47" y="97"/>
                              <a:pt x="47" y="97"/>
                            </a:cubicBezTo>
                            <a:cubicBezTo>
                              <a:pt x="47" y="80"/>
                              <a:pt x="47" y="80"/>
                              <a:pt x="47" y="80"/>
                            </a:cubicBezTo>
                            <a:cubicBezTo>
                              <a:pt x="64" y="80"/>
                              <a:pt x="64" y="80"/>
                              <a:pt x="64" y="80"/>
                            </a:cubicBezTo>
                            <a:lnTo>
                              <a:pt x="64" y="97"/>
                            </a:lnTo>
                            <a:close/>
                            <a:moveTo>
                              <a:pt x="64" y="69"/>
                            </a:moveTo>
                            <a:cubicBezTo>
                              <a:pt x="47" y="69"/>
                              <a:pt x="47" y="69"/>
                              <a:pt x="47" y="69"/>
                            </a:cubicBezTo>
                            <a:cubicBezTo>
                              <a:pt x="47" y="52"/>
                              <a:pt x="47" y="52"/>
                              <a:pt x="47" y="52"/>
                            </a:cubicBezTo>
                            <a:cubicBezTo>
                              <a:pt x="64" y="52"/>
                              <a:pt x="64" y="52"/>
                              <a:pt x="64" y="52"/>
                            </a:cubicBezTo>
                            <a:lnTo>
                              <a:pt x="64" y="69"/>
                            </a:lnTo>
                            <a:close/>
                            <a:moveTo>
                              <a:pt x="64" y="41"/>
                            </a:moveTo>
                            <a:cubicBezTo>
                              <a:pt x="47" y="41"/>
                              <a:pt x="47" y="41"/>
                              <a:pt x="47" y="41"/>
                            </a:cubicBezTo>
                            <a:cubicBezTo>
                              <a:pt x="47" y="24"/>
                              <a:pt x="47" y="24"/>
                              <a:pt x="47" y="24"/>
                            </a:cubicBezTo>
                            <a:cubicBezTo>
                              <a:pt x="64" y="24"/>
                              <a:pt x="64" y="24"/>
                              <a:pt x="64" y="24"/>
                            </a:cubicBezTo>
                            <a:lnTo>
                              <a:pt x="64" y="41"/>
                            </a:lnTo>
                            <a:close/>
                          </a:path>
                        </a:pathLst>
                      </a:custGeom>
                      <a:grpFill/>
                      <a:ln>
                        <a:noFill/>
                      </a:ln>
                    </p:spPr>
                    <p:txBody>
                      <a:bodyPr/>
                      <a:lstStyle/>
                      <a:p>
                        <a:pPr>
                          <a:defRPr/>
                        </a:pPr>
                        <a:endParaRPr lang="en-MY"/>
                      </a:p>
                    </p:txBody>
                  </p:sp>
                  <p:sp>
                    <p:nvSpPr>
                      <p:cNvPr id="49" name="Freeform 1548">
                        <a:extLst>
                          <a:ext uri="{FF2B5EF4-FFF2-40B4-BE49-F238E27FC236}">
                            <a16:creationId xmlns:a16="http://schemas.microsoft.com/office/drawing/2014/main" id="{721539B0-EE8D-4CEE-8C66-F4F6689B16D2}"/>
                          </a:ext>
                        </a:extLst>
                      </p:cNvPr>
                      <p:cNvSpPr>
                        <a:spLocks noEditPoints="1"/>
                      </p:cNvSpPr>
                      <p:nvPr/>
                    </p:nvSpPr>
                    <p:spPr bwMode="gray">
                      <a:xfrm>
                        <a:off x="7230825" y="5908734"/>
                        <a:ext cx="142875" cy="323850"/>
                      </a:xfrm>
                      <a:custGeom>
                        <a:avLst/>
                        <a:gdLst>
                          <a:gd name="T0" fmla="*/ 2147483647 w 51"/>
                          <a:gd name="T1" fmla="*/ 0 h 115"/>
                          <a:gd name="T2" fmla="*/ 0 w 51"/>
                          <a:gd name="T3" fmla="*/ 2147483647 h 115"/>
                          <a:gd name="T4" fmla="*/ 0 w 51"/>
                          <a:gd name="T5" fmla="*/ 2147483647 h 115"/>
                          <a:gd name="T6" fmla="*/ 2147483647 w 51"/>
                          <a:gd name="T7" fmla="*/ 2147483647 h 115"/>
                          <a:gd name="T8" fmla="*/ 2147483647 w 51"/>
                          <a:gd name="T9" fmla="*/ 0 h 115"/>
                          <a:gd name="T10" fmla="*/ 2147483647 w 51"/>
                          <a:gd name="T11" fmla="*/ 0 h 115"/>
                          <a:gd name="T12" fmla="*/ 2147483647 w 51"/>
                          <a:gd name="T13" fmla="*/ 2147483647 h 115"/>
                          <a:gd name="T14" fmla="*/ 2147483647 w 51"/>
                          <a:gd name="T15" fmla="*/ 2147483647 h 115"/>
                          <a:gd name="T16" fmla="*/ 2147483647 w 51"/>
                          <a:gd name="T17" fmla="*/ 2147483647 h 115"/>
                          <a:gd name="T18" fmla="*/ 2147483647 w 51"/>
                          <a:gd name="T19" fmla="*/ 2147483647 h 115"/>
                          <a:gd name="T20" fmla="*/ 2147483647 w 51"/>
                          <a:gd name="T21" fmla="*/ 2147483647 h 115"/>
                          <a:gd name="T22" fmla="*/ 2147483647 w 51"/>
                          <a:gd name="T23" fmla="*/ 2147483647 h 115"/>
                          <a:gd name="T24" fmla="*/ 2147483647 w 51"/>
                          <a:gd name="T25" fmla="*/ 2147483647 h 115"/>
                          <a:gd name="T26" fmla="*/ 2147483647 w 51"/>
                          <a:gd name="T27" fmla="*/ 2147483647 h 115"/>
                          <a:gd name="T28" fmla="*/ 2147483647 w 51"/>
                          <a:gd name="T29" fmla="*/ 2147483647 h 115"/>
                          <a:gd name="T30" fmla="*/ 2147483647 w 51"/>
                          <a:gd name="T31" fmla="*/ 2147483647 h 115"/>
                          <a:gd name="T32" fmla="*/ 2147483647 w 51"/>
                          <a:gd name="T33" fmla="*/ 2147483647 h 115"/>
                          <a:gd name="T34" fmla="*/ 2147483647 w 51"/>
                          <a:gd name="T35" fmla="*/ 2147483647 h 115"/>
                          <a:gd name="T36" fmla="*/ 2147483647 w 51"/>
                          <a:gd name="T37" fmla="*/ 2147483647 h 115"/>
                          <a:gd name="T38" fmla="*/ 2147483647 w 51"/>
                          <a:gd name="T39" fmla="*/ 2147483647 h 115"/>
                          <a:gd name="T40" fmla="*/ 2147483647 w 51"/>
                          <a:gd name="T41" fmla="*/ 2147483647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115"/>
                          <a:gd name="T65" fmla="*/ 51 w 51"/>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115">
                            <a:moveTo>
                              <a:pt x="10" y="0"/>
                            </a:moveTo>
                            <a:cubicBezTo>
                              <a:pt x="5" y="0"/>
                              <a:pt x="0" y="5"/>
                              <a:pt x="0" y="11"/>
                            </a:cubicBezTo>
                            <a:cubicBezTo>
                              <a:pt x="0" y="115"/>
                              <a:pt x="0" y="115"/>
                              <a:pt x="0" y="115"/>
                            </a:cubicBezTo>
                            <a:cubicBezTo>
                              <a:pt x="51" y="115"/>
                              <a:pt x="51" y="115"/>
                              <a:pt x="51" y="115"/>
                            </a:cubicBezTo>
                            <a:cubicBezTo>
                              <a:pt x="51" y="0"/>
                              <a:pt x="51" y="0"/>
                              <a:pt x="51" y="0"/>
                            </a:cubicBezTo>
                            <a:lnTo>
                              <a:pt x="10" y="0"/>
                            </a:lnTo>
                            <a:close/>
                            <a:moveTo>
                              <a:pt x="34" y="91"/>
                            </a:moveTo>
                            <a:cubicBezTo>
                              <a:pt x="17" y="91"/>
                              <a:pt x="17" y="91"/>
                              <a:pt x="17" y="91"/>
                            </a:cubicBezTo>
                            <a:cubicBezTo>
                              <a:pt x="17" y="74"/>
                              <a:pt x="17" y="74"/>
                              <a:pt x="17" y="74"/>
                            </a:cubicBezTo>
                            <a:cubicBezTo>
                              <a:pt x="34" y="74"/>
                              <a:pt x="34" y="74"/>
                              <a:pt x="34" y="74"/>
                            </a:cubicBezTo>
                            <a:lnTo>
                              <a:pt x="34" y="91"/>
                            </a:lnTo>
                            <a:close/>
                            <a:moveTo>
                              <a:pt x="34" y="62"/>
                            </a:moveTo>
                            <a:cubicBezTo>
                              <a:pt x="17" y="62"/>
                              <a:pt x="17" y="62"/>
                              <a:pt x="17" y="62"/>
                            </a:cubicBezTo>
                            <a:cubicBezTo>
                              <a:pt x="17" y="45"/>
                              <a:pt x="17" y="45"/>
                              <a:pt x="17" y="45"/>
                            </a:cubicBezTo>
                            <a:cubicBezTo>
                              <a:pt x="34" y="45"/>
                              <a:pt x="34" y="45"/>
                              <a:pt x="34" y="45"/>
                            </a:cubicBezTo>
                            <a:lnTo>
                              <a:pt x="34" y="62"/>
                            </a:lnTo>
                            <a:close/>
                            <a:moveTo>
                              <a:pt x="34" y="35"/>
                            </a:moveTo>
                            <a:cubicBezTo>
                              <a:pt x="17" y="35"/>
                              <a:pt x="17" y="35"/>
                              <a:pt x="17" y="35"/>
                            </a:cubicBezTo>
                            <a:cubicBezTo>
                              <a:pt x="17" y="18"/>
                              <a:pt x="17" y="18"/>
                              <a:pt x="17" y="18"/>
                            </a:cubicBezTo>
                            <a:cubicBezTo>
                              <a:pt x="34" y="18"/>
                              <a:pt x="34" y="18"/>
                              <a:pt x="34" y="18"/>
                            </a:cubicBezTo>
                            <a:lnTo>
                              <a:pt x="34" y="35"/>
                            </a:lnTo>
                            <a:close/>
                          </a:path>
                        </a:pathLst>
                      </a:custGeom>
                      <a:grpFill/>
                      <a:ln>
                        <a:noFill/>
                      </a:ln>
                    </p:spPr>
                    <p:txBody>
                      <a:bodyPr/>
                      <a:lstStyle/>
                      <a:p>
                        <a:pPr>
                          <a:defRPr/>
                        </a:pPr>
                        <a:endParaRPr lang="en-MY"/>
                      </a:p>
                    </p:txBody>
                  </p:sp>
                  <p:sp>
                    <p:nvSpPr>
                      <p:cNvPr id="50" name="Freeform 1549">
                        <a:extLst>
                          <a:ext uri="{FF2B5EF4-FFF2-40B4-BE49-F238E27FC236}">
                            <a16:creationId xmlns:a16="http://schemas.microsoft.com/office/drawing/2014/main" id="{08A45F9D-4D31-40A9-A1F8-D1BF63BB388B}"/>
                          </a:ext>
                        </a:extLst>
                      </p:cNvPr>
                      <p:cNvSpPr>
                        <a:spLocks/>
                      </p:cNvSpPr>
                      <p:nvPr/>
                    </p:nvSpPr>
                    <p:spPr bwMode="gray">
                      <a:xfrm>
                        <a:off x="7295119" y="5869444"/>
                        <a:ext cx="78581" cy="27385"/>
                      </a:xfrm>
                      <a:custGeom>
                        <a:avLst/>
                        <a:gdLst>
                          <a:gd name="T0" fmla="*/ 2147483647 w 28"/>
                          <a:gd name="T1" fmla="*/ 0 h 10"/>
                          <a:gd name="T2" fmla="*/ 0 w 28"/>
                          <a:gd name="T3" fmla="*/ 2147483647 h 10"/>
                          <a:gd name="T4" fmla="*/ 2147483647 w 28"/>
                          <a:gd name="T5" fmla="*/ 2147483647 h 10"/>
                          <a:gd name="T6" fmla="*/ 2147483647 w 28"/>
                          <a:gd name="T7" fmla="*/ 0 h 10"/>
                          <a:gd name="T8" fmla="*/ 2147483647 w 28"/>
                          <a:gd name="T9" fmla="*/ 0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10" y="0"/>
                            </a:moveTo>
                            <a:cubicBezTo>
                              <a:pt x="4" y="0"/>
                              <a:pt x="0" y="5"/>
                              <a:pt x="0" y="10"/>
                            </a:cubicBezTo>
                            <a:cubicBezTo>
                              <a:pt x="28" y="10"/>
                              <a:pt x="28" y="10"/>
                              <a:pt x="28" y="10"/>
                            </a:cubicBezTo>
                            <a:cubicBezTo>
                              <a:pt x="28" y="0"/>
                              <a:pt x="28" y="0"/>
                              <a:pt x="28" y="0"/>
                            </a:cubicBezTo>
                            <a:lnTo>
                              <a:pt x="10" y="0"/>
                            </a:lnTo>
                            <a:close/>
                          </a:path>
                        </a:pathLst>
                      </a:custGeom>
                      <a:grpFill/>
                      <a:ln>
                        <a:noFill/>
                      </a:ln>
                    </p:spPr>
                    <p:txBody>
                      <a:bodyPr/>
                      <a:lstStyle/>
                      <a:p>
                        <a:pPr>
                          <a:defRPr/>
                        </a:pPr>
                        <a:endParaRPr lang="en-MY"/>
                      </a:p>
                    </p:txBody>
                  </p:sp>
                  <p:sp>
                    <p:nvSpPr>
                      <p:cNvPr id="51" name="Freeform 1550">
                        <a:extLst>
                          <a:ext uri="{FF2B5EF4-FFF2-40B4-BE49-F238E27FC236}">
                            <a16:creationId xmlns:a16="http://schemas.microsoft.com/office/drawing/2014/main" id="{A19A36E0-CC3C-4DE5-858F-7F94926E0F1A}"/>
                          </a:ext>
                        </a:extLst>
                      </p:cNvPr>
                      <p:cNvSpPr>
                        <a:spLocks/>
                      </p:cNvSpPr>
                      <p:nvPr/>
                    </p:nvSpPr>
                    <p:spPr bwMode="gray">
                      <a:xfrm>
                        <a:off x="7629684" y="5869444"/>
                        <a:ext cx="78581" cy="27385"/>
                      </a:xfrm>
                      <a:custGeom>
                        <a:avLst/>
                        <a:gdLst>
                          <a:gd name="T0" fmla="*/ 2147483647 w 28"/>
                          <a:gd name="T1" fmla="*/ 0 h 10"/>
                          <a:gd name="T2" fmla="*/ 2147483647 w 28"/>
                          <a:gd name="T3" fmla="*/ 2147483647 h 10"/>
                          <a:gd name="T4" fmla="*/ 0 w 28"/>
                          <a:gd name="T5" fmla="*/ 2147483647 h 10"/>
                          <a:gd name="T6" fmla="*/ 0 w 28"/>
                          <a:gd name="T7" fmla="*/ 0 h 10"/>
                          <a:gd name="T8" fmla="*/ 2147483647 w 28"/>
                          <a:gd name="T9" fmla="*/ 0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18" y="0"/>
                            </a:moveTo>
                            <a:cubicBezTo>
                              <a:pt x="23" y="0"/>
                              <a:pt x="28" y="5"/>
                              <a:pt x="28" y="10"/>
                            </a:cubicBezTo>
                            <a:cubicBezTo>
                              <a:pt x="0" y="10"/>
                              <a:pt x="0" y="10"/>
                              <a:pt x="0" y="10"/>
                            </a:cubicBezTo>
                            <a:cubicBezTo>
                              <a:pt x="0" y="0"/>
                              <a:pt x="0" y="0"/>
                              <a:pt x="0" y="0"/>
                            </a:cubicBezTo>
                            <a:lnTo>
                              <a:pt x="18" y="0"/>
                            </a:lnTo>
                            <a:close/>
                          </a:path>
                        </a:pathLst>
                      </a:custGeom>
                      <a:grpFill/>
                      <a:ln>
                        <a:noFill/>
                      </a:ln>
                    </p:spPr>
                    <p:txBody>
                      <a:bodyPr/>
                      <a:lstStyle/>
                      <a:p>
                        <a:pPr>
                          <a:defRPr/>
                        </a:pPr>
                        <a:endParaRPr lang="en-MY"/>
                      </a:p>
                    </p:txBody>
                  </p:sp>
                </p:grpSp>
                <p:sp>
                  <p:nvSpPr>
                    <p:cNvPr id="45" name="TextBox 57">
                      <a:extLst>
                        <a:ext uri="{FF2B5EF4-FFF2-40B4-BE49-F238E27FC236}">
                          <a16:creationId xmlns:a16="http://schemas.microsoft.com/office/drawing/2014/main" id="{4CFC1819-8EE1-401C-A4D8-86F9126B7C99}"/>
                        </a:ext>
                      </a:extLst>
                    </p:cNvPr>
                    <p:cNvSpPr txBox="1">
                      <a:spLocks noChangeArrowheads="1"/>
                    </p:cNvSpPr>
                    <p:nvPr/>
                  </p:nvSpPr>
                  <p:spPr bwMode="auto">
                    <a:xfrm>
                      <a:off x="6995635" y="3948645"/>
                      <a:ext cx="1603589" cy="338554"/>
                    </a:xfrm>
                    <a:prstGeom prst="rect">
                      <a:avLst/>
                    </a:prstGeom>
                    <a:noFill/>
                    <a:ln w="9525">
                      <a:noFill/>
                      <a:miter lim="800000"/>
                      <a:headEnd/>
                      <a:tailEnd/>
                    </a:ln>
                  </p:spPr>
                  <p:txBody>
                    <a:bodyPr wrap="square">
                      <a:spAutoFit/>
                    </a:bodyPr>
                    <a:lstStyle/>
                    <a:p>
                      <a:pPr algn="ctr" eaLnBrk="1" hangingPunct="1"/>
                      <a:r>
                        <a:rPr lang="en-US" altLang="en-US" sz="1600" b="1" dirty="0" err="1">
                          <a:latin typeface="Arial" pitchFamily="34" charset="0"/>
                        </a:rPr>
                        <a:t>Sewa</a:t>
                      </a:r>
                      <a:r>
                        <a:rPr lang="en-US" altLang="en-US" sz="1600" b="1" dirty="0">
                          <a:latin typeface="Arial" pitchFamily="34" charset="0"/>
                        </a:rPr>
                        <a:t>, </a:t>
                      </a:r>
                      <a:r>
                        <a:rPr lang="en-US" altLang="en-US" sz="1600" b="1" dirty="0" err="1">
                          <a:latin typeface="Arial" pitchFamily="34" charset="0"/>
                        </a:rPr>
                        <a:t>dll</a:t>
                      </a:r>
                      <a:r>
                        <a:rPr lang="en-US" altLang="en-US" sz="1600" b="1" dirty="0">
                          <a:latin typeface="Arial" pitchFamily="34" charset="0"/>
                        </a:rPr>
                        <a:t> </a:t>
                      </a:r>
                      <a:endParaRPr lang="en-MY" altLang="en-US" sz="1600" b="1" dirty="0">
                        <a:latin typeface="Arial" pitchFamily="34" charset="0"/>
                      </a:endParaRPr>
                    </a:p>
                  </p:txBody>
                </p:sp>
                <p:sp>
                  <p:nvSpPr>
                    <p:cNvPr id="46" name="TextBox 45">
                      <a:extLst>
                        <a:ext uri="{FF2B5EF4-FFF2-40B4-BE49-F238E27FC236}">
                          <a16:creationId xmlns:a16="http://schemas.microsoft.com/office/drawing/2014/main" id="{EC2C5456-CA9F-43AA-B6FA-B39E9E2E7EE0}"/>
                        </a:ext>
                      </a:extLst>
                    </p:cNvPr>
                    <p:cNvSpPr txBox="1"/>
                    <p:nvPr/>
                  </p:nvSpPr>
                  <p:spPr>
                    <a:xfrm>
                      <a:off x="6942470" y="2571906"/>
                      <a:ext cx="1718899" cy="663771"/>
                    </a:xfrm>
                    <a:prstGeom prst="rect">
                      <a:avLst/>
                    </a:prstGeom>
                    <a:noFill/>
                  </p:spPr>
                  <p:txBody>
                    <a:bodyPr wrap="square" rtlCol="0">
                      <a:spAutoFit/>
                    </a:bodyPr>
                    <a:lstStyle/>
                    <a:p>
                      <a:pPr algn="ctr">
                        <a:lnSpc>
                          <a:spcPct val="80000"/>
                        </a:lnSpc>
                        <a:spcAft>
                          <a:spcPts val="1000"/>
                        </a:spcAft>
                      </a:pPr>
                      <a:r>
                        <a:rPr lang="en-US" altLang="en-US" b="1" dirty="0">
                          <a:solidFill>
                            <a:schemeClr val="accent6"/>
                          </a:solidFill>
                          <a:latin typeface="Arial" pitchFamily="34" charset="0"/>
                        </a:rPr>
                        <a:t>9%</a:t>
                      </a:r>
                    </a:p>
                    <a:p>
                      <a:pPr algn="ctr">
                        <a:lnSpc>
                          <a:spcPct val="80000"/>
                        </a:lnSpc>
                        <a:spcAft>
                          <a:spcPts val="1000"/>
                        </a:spcAft>
                      </a:pPr>
                      <a:r>
                        <a:rPr lang="en-US" altLang="en-US" b="1" dirty="0">
                          <a:solidFill>
                            <a:schemeClr val="accent6"/>
                          </a:solidFill>
                          <a:latin typeface="Arial" pitchFamily="34" charset="0"/>
                        </a:rPr>
                        <a:t>RM37.2juta</a:t>
                      </a:r>
                    </a:p>
                  </p:txBody>
                </p:sp>
              </p:grpSp>
              <p:grpSp>
                <p:nvGrpSpPr>
                  <p:cNvPr id="19" name="Group 18">
                    <a:extLst>
                      <a:ext uri="{FF2B5EF4-FFF2-40B4-BE49-F238E27FC236}">
                        <a16:creationId xmlns:a16="http://schemas.microsoft.com/office/drawing/2014/main" id="{37771BE7-E652-4407-A988-A6AD8842D0A8}"/>
                      </a:ext>
                    </a:extLst>
                  </p:cNvPr>
                  <p:cNvGrpSpPr/>
                  <p:nvPr/>
                </p:nvGrpSpPr>
                <p:grpSpPr>
                  <a:xfrm>
                    <a:off x="8526162" y="2419459"/>
                    <a:ext cx="1718899" cy="2113499"/>
                    <a:chOff x="8668604" y="2419459"/>
                    <a:chExt cx="1718899" cy="2113499"/>
                  </a:xfrm>
                </p:grpSpPr>
                <p:sp>
                  <p:nvSpPr>
                    <p:cNvPr id="37" name="Textplatzhalter 21">
                      <a:extLst>
                        <a:ext uri="{FF2B5EF4-FFF2-40B4-BE49-F238E27FC236}">
                          <a16:creationId xmlns:a16="http://schemas.microsoft.com/office/drawing/2014/main" id="{FB470C12-56F0-40A0-97AD-21DE44A1A8FA}"/>
                        </a:ext>
                      </a:extLst>
                    </p:cNvPr>
                    <p:cNvSpPr>
                      <a:spLocks/>
                    </p:cNvSpPr>
                    <p:nvPr/>
                  </p:nvSpPr>
                  <p:spPr bwMode="gray">
                    <a:xfrm>
                      <a:off x="8793354" y="2419459"/>
                      <a:ext cx="1440000" cy="1440000"/>
                    </a:xfrm>
                    <a:prstGeom prst="ellipse">
                      <a:avLst/>
                    </a:prstGeom>
                    <a:noFill/>
                    <a:ln w="28575">
                      <a:solidFill>
                        <a:srgbClr val="74913B"/>
                      </a:solidFill>
                      <a:prstDash val="dash"/>
                      <a:round/>
                      <a:headEnd/>
                      <a:tailEnd/>
                    </a:ln>
                  </p:spPr>
                  <p:txBody>
                    <a:bodyPr tIns="216000"/>
                    <a:lstStyle/>
                    <a:p>
                      <a:pPr algn="ctr" eaLnBrk="1" hangingPunct="1">
                        <a:lnSpc>
                          <a:spcPct val="80000"/>
                        </a:lnSpc>
                        <a:spcAft>
                          <a:spcPts val="1000"/>
                        </a:spcAft>
                        <a:buFont typeface="Wingdings" pitchFamily="2" charset="2"/>
                        <a:buNone/>
                        <a:defRPr/>
                      </a:pPr>
                      <a:r>
                        <a:rPr lang="en-US" altLang="en-US" sz="2000" b="1" dirty="0">
                          <a:solidFill>
                            <a:schemeClr val="accent3"/>
                          </a:solidFill>
                          <a:latin typeface="Arial" pitchFamily="34" charset="0"/>
                        </a:rPr>
                        <a:t> </a:t>
                      </a:r>
                      <a:endParaRPr lang="en-US" altLang="en-US" sz="2200" b="1" dirty="0">
                        <a:solidFill>
                          <a:srgbClr val="74913B"/>
                        </a:solidFill>
                        <a:latin typeface="Arial" pitchFamily="34" charset="0"/>
                      </a:endParaRPr>
                    </a:p>
                  </p:txBody>
                </p:sp>
                <p:sp>
                  <p:nvSpPr>
                    <p:cNvPr id="38" name="Freeform 2173">
                      <a:extLst>
                        <a:ext uri="{FF2B5EF4-FFF2-40B4-BE49-F238E27FC236}">
                          <a16:creationId xmlns:a16="http://schemas.microsoft.com/office/drawing/2014/main" id="{1C370572-5C1C-412E-B673-8E7AC587B147}"/>
                        </a:ext>
                      </a:extLst>
                    </p:cNvPr>
                    <p:cNvSpPr>
                      <a:spLocks noChangeAspect="1" noEditPoints="1"/>
                    </p:cNvSpPr>
                    <p:nvPr/>
                  </p:nvSpPr>
                  <p:spPr bwMode="gray">
                    <a:xfrm>
                      <a:off x="9570655" y="3278786"/>
                      <a:ext cx="399118" cy="299277"/>
                    </a:xfrm>
                    <a:custGeom>
                      <a:avLst/>
                      <a:gdLst>
                        <a:gd name="T0" fmla="*/ 200 w 400"/>
                        <a:gd name="T1" fmla="*/ 0 h 400"/>
                        <a:gd name="T2" fmla="*/ 0 w 400"/>
                        <a:gd name="T3" fmla="*/ 200 h 400"/>
                        <a:gd name="T4" fmla="*/ 200 w 400"/>
                        <a:gd name="T5" fmla="*/ 400 h 400"/>
                        <a:gd name="T6" fmla="*/ 400 w 400"/>
                        <a:gd name="T7" fmla="*/ 200 h 400"/>
                        <a:gd name="T8" fmla="*/ 200 w 400"/>
                        <a:gd name="T9" fmla="*/ 0 h 400"/>
                        <a:gd name="T10" fmla="*/ 250 w 400"/>
                        <a:gd name="T11" fmla="*/ 207 h 400"/>
                        <a:gd name="T12" fmla="*/ 218 w 400"/>
                        <a:gd name="T13" fmla="*/ 207 h 400"/>
                        <a:gd name="T14" fmla="*/ 218 w 400"/>
                        <a:gd name="T15" fmla="*/ 323 h 400"/>
                        <a:gd name="T16" fmla="*/ 169 w 400"/>
                        <a:gd name="T17" fmla="*/ 323 h 400"/>
                        <a:gd name="T18" fmla="*/ 169 w 400"/>
                        <a:gd name="T19" fmla="*/ 207 h 400"/>
                        <a:gd name="T20" fmla="*/ 147 w 400"/>
                        <a:gd name="T21" fmla="*/ 207 h 400"/>
                        <a:gd name="T22" fmla="*/ 147 w 400"/>
                        <a:gd name="T23" fmla="*/ 166 h 400"/>
                        <a:gd name="T24" fmla="*/ 169 w 400"/>
                        <a:gd name="T25" fmla="*/ 166 h 400"/>
                        <a:gd name="T26" fmla="*/ 169 w 400"/>
                        <a:gd name="T27" fmla="*/ 140 h 400"/>
                        <a:gd name="T28" fmla="*/ 218 w 400"/>
                        <a:gd name="T29" fmla="*/ 91 h 400"/>
                        <a:gd name="T30" fmla="*/ 254 w 400"/>
                        <a:gd name="T31" fmla="*/ 91 h 400"/>
                        <a:gd name="T32" fmla="*/ 254 w 400"/>
                        <a:gd name="T33" fmla="*/ 131 h 400"/>
                        <a:gd name="T34" fmla="*/ 228 w 400"/>
                        <a:gd name="T35" fmla="*/ 131 h 400"/>
                        <a:gd name="T36" fmla="*/ 218 w 400"/>
                        <a:gd name="T37" fmla="*/ 142 h 400"/>
                        <a:gd name="T38" fmla="*/ 218 w 400"/>
                        <a:gd name="T39" fmla="*/ 166 h 400"/>
                        <a:gd name="T40" fmla="*/ 254 w 400"/>
                        <a:gd name="T41" fmla="*/ 166 h 400"/>
                        <a:gd name="T42" fmla="*/ 250 w 400"/>
                        <a:gd name="T43" fmla="*/ 207 h 400"/>
                        <a:gd name="T44" fmla="*/ 250 w 400"/>
                        <a:gd name="T45" fmla="*/ 207 h 400"/>
                        <a:gd name="T46" fmla="*/ 250 w 400"/>
                        <a:gd name="T47" fmla="*/ 20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0" h="400">
                          <a:moveTo>
                            <a:pt x="200" y="0"/>
                          </a:moveTo>
                          <a:cubicBezTo>
                            <a:pt x="90" y="0"/>
                            <a:pt x="0" y="90"/>
                            <a:pt x="0" y="200"/>
                          </a:cubicBezTo>
                          <a:cubicBezTo>
                            <a:pt x="0" y="310"/>
                            <a:pt x="90" y="400"/>
                            <a:pt x="200" y="400"/>
                          </a:cubicBezTo>
                          <a:cubicBezTo>
                            <a:pt x="311" y="400"/>
                            <a:pt x="400" y="310"/>
                            <a:pt x="400" y="200"/>
                          </a:cubicBezTo>
                          <a:cubicBezTo>
                            <a:pt x="400" y="90"/>
                            <a:pt x="311" y="0"/>
                            <a:pt x="200" y="0"/>
                          </a:cubicBezTo>
                          <a:close/>
                          <a:moveTo>
                            <a:pt x="250" y="207"/>
                          </a:moveTo>
                          <a:cubicBezTo>
                            <a:pt x="218" y="207"/>
                            <a:pt x="218" y="207"/>
                            <a:pt x="218" y="207"/>
                          </a:cubicBezTo>
                          <a:cubicBezTo>
                            <a:pt x="218" y="323"/>
                            <a:pt x="218" y="323"/>
                            <a:pt x="218" y="323"/>
                          </a:cubicBezTo>
                          <a:cubicBezTo>
                            <a:pt x="169" y="323"/>
                            <a:pt x="169" y="323"/>
                            <a:pt x="169" y="323"/>
                          </a:cubicBezTo>
                          <a:cubicBezTo>
                            <a:pt x="169" y="207"/>
                            <a:pt x="169" y="207"/>
                            <a:pt x="169" y="207"/>
                          </a:cubicBezTo>
                          <a:cubicBezTo>
                            <a:pt x="147" y="207"/>
                            <a:pt x="147" y="207"/>
                            <a:pt x="147" y="207"/>
                          </a:cubicBezTo>
                          <a:cubicBezTo>
                            <a:pt x="147" y="166"/>
                            <a:pt x="147" y="166"/>
                            <a:pt x="147" y="166"/>
                          </a:cubicBezTo>
                          <a:cubicBezTo>
                            <a:pt x="169" y="166"/>
                            <a:pt x="169" y="166"/>
                            <a:pt x="169" y="166"/>
                          </a:cubicBezTo>
                          <a:cubicBezTo>
                            <a:pt x="169" y="140"/>
                            <a:pt x="169" y="140"/>
                            <a:pt x="169" y="140"/>
                          </a:cubicBezTo>
                          <a:cubicBezTo>
                            <a:pt x="169" y="121"/>
                            <a:pt x="178" y="91"/>
                            <a:pt x="218" y="91"/>
                          </a:cubicBezTo>
                          <a:cubicBezTo>
                            <a:pt x="254" y="91"/>
                            <a:pt x="254" y="91"/>
                            <a:pt x="254" y="91"/>
                          </a:cubicBezTo>
                          <a:cubicBezTo>
                            <a:pt x="254" y="131"/>
                            <a:pt x="254" y="131"/>
                            <a:pt x="254" y="131"/>
                          </a:cubicBezTo>
                          <a:cubicBezTo>
                            <a:pt x="228" y="131"/>
                            <a:pt x="228" y="131"/>
                            <a:pt x="228" y="131"/>
                          </a:cubicBezTo>
                          <a:cubicBezTo>
                            <a:pt x="224" y="131"/>
                            <a:pt x="218" y="133"/>
                            <a:pt x="218" y="142"/>
                          </a:cubicBezTo>
                          <a:cubicBezTo>
                            <a:pt x="218" y="166"/>
                            <a:pt x="218" y="166"/>
                            <a:pt x="218" y="166"/>
                          </a:cubicBezTo>
                          <a:cubicBezTo>
                            <a:pt x="254" y="166"/>
                            <a:pt x="254" y="166"/>
                            <a:pt x="254" y="166"/>
                          </a:cubicBezTo>
                          <a:lnTo>
                            <a:pt x="250" y="207"/>
                          </a:lnTo>
                          <a:close/>
                          <a:moveTo>
                            <a:pt x="250" y="207"/>
                          </a:moveTo>
                          <a:cubicBezTo>
                            <a:pt x="250" y="207"/>
                            <a:pt x="250" y="207"/>
                            <a:pt x="250" y="207"/>
                          </a:cubicBezTo>
                        </a:path>
                      </a:pathLst>
                    </a:custGeom>
                    <a:solidFill>
                      <a:srgbClr val="74913B"/>
                    </a:solidFill>
                    <a:ln>
                      <a:solidFill>
                        <a:srgbClr val="74913B"/>
                      </a:solidFill>
                    </a:ln>
                  </p:spPr>
                  <p:txBody>
                    <a:bodyPr/>
                    <a:lstStyle/>
                    <a:p>
                      <a:pPr defTabSz="914309" eaLnBrk="1" fontAlgn="auto" hangingPunct="1">
                        <a:spcBef>
                          <a:spcPts val="0"/>
                        </a:spcBef>
                        <a:spcAft>
                          <a:spcPts val="0"/>
                        </a:spcAft>
                        <a:defRPr/>
                      </a:pPr>
                      <a:endParaRPr lang="en-US" sz="1900" kern="0" dirty="0">
                        <a:solidFill>
                          <a:prstClr val="black"/>
                        </a:solidFill>
                        <a:latin typeface="Arial Narrow" panose="020B0606020202030204" pitchFamily="34" charset="0"/>
                      </a:endParaRPr>
                    </a:p>
                  </p:txBody>
                </p:sp>
                <p:sp>
                  <p:nvSpPr>
                    <p:cNvPr id="39" name="Freeform 2188">
                      <a:extLst>
                        <a:ext uri="{FF2B5EF4-FFF2-40B4-BE49-F238E27FC236}">
                          <a16:creationId xmlns:a16="http://schemas.microsoft.com/office/drawing/2014/main" id="{E3916524-834F-4416-900D-24E9028FAFDC}"/>
                        </a:ext>
                      </a:extLst>
                    </p:cNvPr>
                    <p:cNvSpPr>
                      <a:spLocks noChangeAspect="1" noEditPoints="1"/>
                    </p:cNvSpPr>
                    <p:nvPr/>
                  </p:nvSpPr>
                  <p:spPr bwMode="gray">
                    <a:xfrm>
                      <a:off x="9317196" y="3474003"/>
                      <a:ext cx="392315" cy="310121"/>
                    </a:xfrm>
                    <a:custGeom>
                      <a:avLst/>
                      <a:gdLst>
                        <a:gd name="T0" fmla="*/ 200 w 400"/>
                        <a:gd name="T1" fmla="*/ 0 h 400"/>
                        <a:gd name="T2" fmla="*/ 0 w 400"/>
                        <a:gd name="T3" fmla="*/ 200 h 400"/>
                        <a:gd name="T4" fmla="*/ 200 w 400"/>
                        <a:gd name="T5" fmla="*/ 400 h 400"/>
                        <a:gd name="T6" fmla="*/ 400 w 400"/>
                        <a:gd name="T7" fmla="*/ 200 h 400"/>
                        <a:gd name="T8" fmla="*/ 200 w 400"/>
                        <a:gd name="T9" fmla="*/ 0 h 400"/>
                        <a:gd name="T10" fmla="*/ 290 w 400"/>
                        <a:gd name="T11" fmla="*/ 154 h 400"/>
                        <a:gd name="T12" fmla="*/ 290 w 400"/>
                        <a:gd name="T13" fmla="*/ 160 h 400"/>
                        <a:gd name="T14" fmla="*/ 159 w 400"/>
                        <a:gd name="T15" fmla="*/ 291 h 400"/>
                        <a:gd name="T16" fmla="*/ 88 w 400"/>
                        <a:gd name="T17" fmla="*/ 270 h 400"/>
                        <a:gd name="T18" fmla="*/ 99 w 400"/>
                        <a:gd name="T19" fmla="*/ 271 h 400"/>
                        <a:gd name="T20" fmla="*/ 156 w 400"/>
                        <a:gd name="T21" fmla="*/ 251 h 400"/>
                        <a:gd name="T22" fmla="*/ 113 w 400"/>
                        <a:gd name="T23" fmla="*/ 219 h 400"/>
                        <a:gd name="T24" fmla="*/ 122 w 400"/>
                        <a:gd name="T25" fmla="*/ 220 h 400"/>
                        <a:gd name="T26" fmla="*/ 134 w 400"/>
                        <a:gd name="T27" fmla="*/ 219 h 400"/>
                        <a:gd name="T28" fmla="*/ 97 w 400"/>
                        <a:gd name="T29" fmla="*/ 173 h 400"/>
                        <a:gd name="T30" fmla="*/ 97 w 400"/>
                        <a:gd name="T31" fmla="*/ 173 h 400"/>
                        <a:gd name="T32" fmla="*/ 118 w 400"/>
                        <a:gd name="T33" fmla="*/ 179 h 400"/>
                        <a:gd name="T34" fmla="*/ 98 w 400"/>
                        <a:gd name="T35" fmla="*/ 140 h 400"/>
                        <a:gd name="T36" fmla="*/ 104 w 400"/>
                        <a:gd name="T37" fmla="*/ 117 h 400"/>
                        <a:gd name="T38" fmla="*/ 199 w 400"/>
                        <a:gd name="T39" fmla="*/ 165 h 400"/>
                        <a:gd name="T40" fmla="*/ 198 w 400"/>
                        <a:gd name="T41" fmla="*/ 155 h 400"/>
                        <a:gd name="T42" fmla="*/ 244 w 400"/>
                        <a:gd name="T43" fmla="*/ 109 h 400"/>
                        <a:gd name="T44" fmla="*/ 277 w 400"/>
                        <a:gd name="T45" fmla="*/ 123 h 400"/>
                        <a:gd name="T46" fmla="*/ 306 w 400"/>
                        <a:gd name="T47" fmla="*/ 112 h 400"/>
                        <a:gd name="T48" fmla="*/ 286 w 400"/>
                        <a:gd name="T49" fmla="*/ 138 h 400"/>
                        <a:gd name="T50" fmla="*/ 313 w 400"/>
                        <a:gd name="T51" fmla="*/ 130 h 400"/>
                        <a:gd name="T52" fmla="*/ 290 w 400"/>
                        <a:gd name="T53" fmla="*/ 154 h 400"/>
                        <a:gd name="T54" fmla="*/ 290 w 400"/>
                        <a:gd name="T55" fmla="*/ 154 h 400"/>
                        <a:gd name="T56" fmla="*/ 290 w 400"/>
                        <a:gd name="T57" fmla="*/ 154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400">
                          <a:moveTo>
                            <a:pt x="200" y="0"/>
                          </a:moveTo>
                          <a:cubicBezTo>
                            <a:pt x="90" y="0"/>
                            <a:pt x="0" y="90"/>
                            <a:pt x="0" y="200"/>
                          </a:cubicBezTo>
                          <a:cubicBezTo>
                            <a:pt x="0" y="310"/>
                            <a:pt x="90" y="400"/>
                            <a:pt x="200" y="400"/>
                          </a:cubicBezTo>
                          <a:cubicBezTo>
                            <a:pt x="311" y="400"/>
                            <a:pt x="400" y="310"/>
                            <a:pt x="400" y="200"/>
                          </a:cubicBezTo>
                          <a:cubicBezTo>
                            <a:pt x="400" y="90"/>
                            <a:pt x="311" y="0"/>
                            <a:pt x="200" y="0"/>
                          </a:cubicBezTo>
                          <a:close/>
                          <a:moveTo>
                            <a:pt x="290" y="154"/>
                          </a:moveTo>
                          <a:cubicBezTo>
                            <a:pt x="290" y="156"/>
                            <a:pt x="290" y="158"/>
                            <a:pt x="290" y="160"/>
                          </a:cubicBezTo>
                          <a:cubicBezTo>
                            <a:pt x="290" y="221"/>
                            <a:pt x="244" y="291"/>
                            <a:pt x="159" y="291"/>
                          </a:cubicBezTo>
                          <a:cubicBezTo>
                            <a:pt x="133" y="291"/>
                            <a:pt x="109" y="284"/>
                            <a:pt x="88" y="270"/>
                          </a:cubicBezTo>
                          <a:cubicBezTo>
                            <a:pt x="92" y="271"/>
                            <a:pt x="96" y="271"/>
                            <a:pt x="99" y="271"/>
                          </a:cubicBezTo>
                          <a:cubicBezTo>
                            <a:pt x="121" y="271"/>
                            <a:pt x="141" y="264"/>
                            <a:pt x="156" y="251"/>
                          </a:cubicBezTo>
                          <a:cubicBezTo>
                            <a:pt x="136" y="251"/>
                            <a:pt x="119" y="238"/>
                            <a:pt x="113" y="219"/>
                          </a:cubicBezTo>
                          <a:cubicBezTo>
                            <a:pt x="116" y="220"/>
                            <a:pt x="119" y="220"/>
                            <a:pt x="122" y="220"/>
                          </a:cubicBezTo>
                          <a:cubicBezTo>
                            <a:pt x="126" y="220"/>
                            <a:pt x="130" y="220"/>
                            <a:pt x="134" y="219"/>
                          </a:cubicBezTo>
                          <a:cubicBezTo>
                            <a:pt x="113" y="214"/>
                            <a:pt x="97" y="196"/>
                            <a:pt x="97" y="173"/>
                          </a:cubicBezTo>
                          <a:cubicBezTo>
                            <a:pt x="97" y="173"/>
                            <a:pt x="97" y="173"/>
                            <a:pt x="97" y="173"/>
                          </a:cubicBezTo>
                          <a:cubicBezTo>
                            <a:pt x="103" y="176"/>
                            <a:pt x="111" y="178"/>
                            <a:pt x="118" y="179"/>
                          </a:cubicBezTo>
                          <a:cubicBezTo>
                            <a:pt x="106" y="170"/>
                            <a:pt x="98" y="156"/>
                            <a:pt x="98" y="140"/>
                          </a:cubicBezTo>
                          <a:cubicBezTo>
                            <a:pt x="98" y="132"/>
                            <a:pt x="100" y="124"/>
                            <a:pt x="104" y="117"/>
                          </a:cubicBezTo>
                          <a:cubicBezTo>
                            <a:pt x="127" y="145"/>
                            <a:pt x="161" y="163"/>
                            <a:pt x="199" y="165"/>
                          </a:cubicBezTo>
                          <a:cubicBezTo>
                            <a:pt x="198" y="162"/>
                            <a:pt x="198" y="158"/>
                            <a:pt x="198" y="155"/>
                          </a:cubicBezTo>
                          <a:cubicBezTo>
                            <a:pt x="198" y="129"/>
                            <a:pt x="218" y="109"/>
                            <a:pt x="244" y="109"/>
                          </a:cubicBezTo>
                          <a:cubicBezTo>
                            <a:pt x="257" y="109"/>
                            <a:pt x="269" y="114"/>
                            <a:pt x="277" y="123"/>
                          </a:cubicBezTo>
                          <a:cubicBezTo>
                            <a:pt x="288" y="121"/>
                            <a:pt x="298" y="117"/>
                            <a:pt x="306" y="112"/>
                          </a:cubicBezTo>
                          <a:cubicBezTo>
                            <a:pt x="303" y="123"/>
                            <a:pt x="296" y="132"/>
                            <a:pt x="286" y="138"/>
                          </a:cubicBezTo>
                          <a:cubicBezTo>
                            <a:pt x="296" y="137"/>
                            <a:pt x="304" y="134"/>
                            <a:pt x="313" y="130"/>
                          </a:cubicBezTo>
                          <a:cubicBezTo>
                            <a:pt x="306" y="140"/>
                            <a:pt x="299" y="148"/>
                            <a:pt x="290" y="154"/>
                          </a:cubicBezTo>
                          <a:close/>
                          <a:moveTo>
                            <a:pt x="290" y="154"/>
                          </a:moveTo>
                          <a:cubicBezTo>
                            <a:pt x="290" y="154"/>
                            <a:pt x="290" y="154"/>
                            <a:pt x="290" y="154"/>
                          </a:cubicBezTo>
                        </a:path>
                      </a:pathLst>
                    </a:custGeom>
                    <a:solidFill>
                      <a:srgbClr val="74913B"/>
                    </a:solidFill>
                    <a:ln>
                      <a:solidFill>
                        <a:srgbClr val="74913B"/>
                      </a:solidFill>
                    </a:ln>
                  </p:spPr>
                  <p:txBody>
                    <a:bodyPr/>
                    <a:lstStyle/>
                    <a:p>
                      <a:pPr defTabSz="914309" eaLnBrk="1" fontAlgn="auto" hangingPunct="1">
                        <a:spcBef>
                          <a:spcPts val="0"/>
                        </a:spcBef>
                        <a:spcAft>
                          <a:spcPts val="0"/>
                        </a:spcAft>
                        <a:defRPr/>
                      </a:pPr>
                      <a:endParaRPr lang="en-US" sz="1900" kern="0" dirty="0">
                        <a:solidFill>
                          <a:prstClr val="black"/>
                        </a:solidFill>
                        <a:latin typeface="Arial Narrow" panose="020B0606020202030204" pitchFamily="34" charset="0"/>
                      </a:endParaRPr>
                    </a:p>
                  </p:txBody>
                </p:sp>
                <p:sp>
                  <p:nvSpPr>
                    <p:cNvPr id="40" name="Freeform 35">
                      <a:extLst>
                        <a:ext uri="{FF2B5EF4-FFF2-40B4-BE49-F238E27FC236}">
                          <a16:creationId xmlns:a16="http://schemas.microsoft.com/office/drawing/2014/main" id="{DAB71D9C-CF96-4C3A-BDD9-47D3F9A02257}"/>
                        </a:ext>
                      </a:extLst>
                    </p:cNvPr>
                    <p:cNvSpPr>
                      <a:spLocks noEditPoints="1"/>
                    </p:cNvSpPr>
                    <p:nvPr/>
                  </p:nvSpPr>
                  <p:spPr bwMode="gray">
                    <a:xfrm>
                      <a:off x="9093585" y="3252521"/>
                      <a:ext cx="326657" cy="310820"/>
                    </a:xfrm>
                    <a:custGeom>
                      <a:avLst/>
                      <a:gdLst>
                        <a:gd name="T0" fmla="*/ 2147483647 w 172"/>
                        <a:gd name="T1" fmla="*/ 0 h 176"/>
                        <a:gd name="T2" fmla="*/ 0 w 172"/>
                        <a:gd name="T3" fmla="*/ 2147483647 h 176"/>
                        <a:gd name="T4" fmla="*/ 2147483647 w 172"/>
                        <a:gd name="T5" fmla="*/ 2147483647 h 176"/>
                        <a:gd name="T6" fmla="*/ 2147483647 w 172"/>
                        <a:gd name="T7" fmla="*/ 2147483647 h 176"/>
                        <a:gd name="T8" fmla="*/ 2147483647 w 172"/>
                        <a:gd name="T9" fmla="*/ 0 h 176"/>
                        <a:gd name="T10" fmla="*/ 2147483647 w 172"/>
                        <a:gd name="T11" fmla="*/ 2147483647 h 176"/>
                        <a:gd name="T12" fmla="*/ 2147483647 w 172"/>
                        <a:gd name="T13" fmla="*/ 2147483647 h 176"/>
                        <a:gd name="T14" fmla="*/ 2147483647 w 172"/>
                        <a:gd name="T15" fmla="*/ 2147483647 h 176"/>
                        <a:gd name="T16" fmla="*/ 2147483647 w 172"/>
                        <a:gd name="T17" fmla="*/ 2147483647 h 176"/>
                        <a:gd name="T18" fmla="*/ 2147483647 w 172"/>
                        <a:gd name="T19" fmla="*/ 2147483647 h 176"/>
                        <a:gd name="T20" fmla="*/ 2147483647 w 172"/>
                        <a:gd name="T21" fmla="*/ 2147483647 h 176"/>
                        <a:gd name="T22" fmla="*/ 2147483647 w 172"/>
                        <a:gd name="T23" fmla="*/ 2147483647 h 176"/>
                        <a:gd name="T24" fmla="*/ 2147483647 w 172"/>
                        <a:gd name="T25" fmla="*/ 2147483647 h 176"/>
                        <a:gd name="T26" fmla="*/ 2147483647 w 172"/>
                        <a:gd name="T27" fmla="*/ 2147483647 h 176"/>
                        <a:gd name="T28" fmla="*/ 2147483647 w 172"/>
                        <a:gd name="T29" fmla="*/ 2147483647 h 176"/>
                        <a:gd name="T30" fmla="*/ 2147483647 w 172"/>
                        <a:gd name="T31" fmla="*/ 2147483647 h 176"/>
                        <a:gd name="T32" fmla="*/ 2147483647 w 172"/>
                        <a:gd name="T33" fmla="*/ 2147483647 h 176"/>
                        <a:gd name="T34" fmla="*/ 2147483647 w 172"/>
                        <a:gd name="T35" fmla="*/ 2147483647 h 176"/>
                        <a:gd name="T36" fmla="*/ 2147483647 w 172"/>
                        <a:gd name="T37" fmla="*/ 2147483647 h 176"/>
                        <a:gd name="T38" fmla="*/ 2147483647 w 172"/>
                        <a:gd name="T39" fmla="*/ 2147483647 h 176"/>
                        <a:gd name="T40" fmla="*/ 2147483647 w 172"/>
                        <a:gd name="T41" fmla="*/ 2147483647 h 176"/>
                        <a:gd name="T42" fmla="*/ 2147483647 w 172"/>
                        <a:gd name="T43" fmla="*/ 2147483647 h 176"/>
                        <a:gd name="T44" fmla="*/ 2147483647 w 172"/>
                        <a:gd name="T45" fmla="*/ 2147483647 h 176"/>
                        <a:gd name="T46" fmla="*/ 2147483647 w 172"/>
                        <a:gd name="T47" fmla="*/ 2147483647 h 176"/>
                        <a:gd name="T48" fmla="*/ 2147483647 w 172"/>
                        <a:gd name="T49" fmla="*/ 2147483647 h 176"/>
                        <a:gd name="T50" fmla="*/ 2147483647 w 172"/>
                        <a:gd name="T51" fmla="*/ 2147483647 h 176"/>
                        <a:gd name="T52" fmla="*/ 2147483647 w 172"/>
                        <a:gd name="T53" fmla="*/ 2147483647 h 176"/>
                        <a:gd name="T54" fmla="*/ 2147483647 w 172"/>
                        <a:gd name="T55" fmla="*/ 2147483647 h 176"/>
                        <a:gd name="T56" fmla="*/ 2147483647 w 172"/>
                        <a:gd name="T57" fmla="*/ 2147483647 h 176"/>
                        <a:gd name="T58" fmla="*/ 2147483647 w 172"/>
                        <a:gd name="T59" fmla="*/ 2147483647 h 176"/>
                        <a:gd name="T60" fmla="*/ 2147483647 w 172"/>
                        <a:gd name="T61" fmla="*/ 2147483647 h 176"/>
                        <a:gd name="T62" fmla="*/ 2147483647 w 172"/>
                        <a:gd name="T63" fmla="*/ 2147483647 h 176"/>
                        <a:gd name="T64" fmla="*/ 2147483647 w 172"/>
                        <a:gd name="T65" fmla="*/ 2147483647 h 176"/>
                        <a:gd name="T66" fmla="*/ 2147483647 w 172"/>
                        <a:gd name="T67" fmla="*/ 2147483647 h 176"/>
                        <a:gd name="T68" fmla="*/ 2147483647 w 172"/>
                        <a:gd name="T69" fmla="*/ 2147483647 h 176"/>
                        <a:gd name="T70" fmla="*/ 2147483647 w 172"/>
                        <a:gd name="T71" fmla="*/ 2147483647 h 176"/>
                        <a:gd name="T72" fmla="*/ 2147483647 w 172"/>
                        <a:gd name="T73" fmla="*/ 2147483647 h 176"/>
                        <a:gd name="T74" fmla="*/ 2147483647 w 172"/>
                        <a:gd name="T75" fmla="*/ 2147483647 h 176"/>
                        <a:gd name="T76" fmla="*/ 2147483647 w 172"/>
                        <a:gd name="T77" fmla="*/ 2147483647 h 1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2"/>
                        <a:gd name="T118" fmla="*/ 0 h 176"/>
                        <a:gd name="T119" fmla="*/ 172 w 172"/>
                        <a:gd name="T120" fmla="*/ 176 h 1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2" h="176">
                          <a:moveTo>
                            <a:pt x="86" y="0"/>
                          </a:moveTo>
                          <a:cubicBezTo>
                            <a:pt x="39" y="0"/>
                            <a:pt x="0" y="40"/>
                            <a:pt x="0" y="88"/>
                          </a:cubicBezTo>
                          <a:cubicBezTo>
                            <a:pt x="0" y="137"/>
                            <a:pt x="39" y="176"/>
                            <a:pt x="86" y="176"/>
                          </a:cubicBezTo>
                          <a:cubicBezTo>
                            <a:pt x="134" y="176"/>
                            <a:pt x="172" y="137"/>
                            <a:pt x="172" y="88"/>
                          </a:cubicBezTo>
                          <a:cubicBezTo>
                            <a:pt x="172" y="40"/>
                            <a:pt x="134" y="0"/>
                            <a:pt x="86" y="0"/>
                          </a:cubicBezTo>
                          <a:close/>
                          <a:moveTo>
                            <a:pt x="54" y="143"/>
                          </a:moveTo>
                          <a:cubicBezTo>
                            <a:pt x="30" y="143"/>
                            <a:pt x="30" y="143"/>
                            <a:pt x="30" y="143"/>
                          </a:cubicBezTo>
                          <a:cubicBezTo>
                            <a:pt x="30" y="71"/>
                            <a:pt x="30" y="71"/>
                            <a:pt x="30" y="71"/>
                          </a:cubicBezTo>
                          <a:cubicBezTo>
                            <a:pt x="54" y="71"/>
                            <a:pt x="54" y="71"/>
                            <a:pt x="54" y="71"/>
                          </a:cubicBezTo>
                          <a:lnTo>
                            <a:pt x="54" y="143"/>
                          </a:lnTo>
                          <a:close/>
                          <a:moveTo>
                            <a:pt x="58" y="53"/>
                          </a:moveTo>
                          <a:cubicBezTo>
                            <a:pt x="56" y="59"/>
                            <a:pt x="52" y="63"/>
                            <a:pt x="46" y="63"/>
                          </a:cubicBezTo>
                          <a:cubicBezTo>
                            <a:pt x="43" y="63"/>
                            <a:pt x="43" y="63"/>
                            <a:pt x="43" y="63"/>
                          </a:cubicBezTo>
                          <a:cubicBezTo>
                            <a:pt x="40" y="62"/>
                            <a:pt x="40" y="62"/>
                            <a:pt x="40" y="62"/>
                          </a:cubicBezTo>
                          <a:cubicBezTo>
                            <a:pt x="34" y="60"/>
                            <a:pt x="30" y="56"/>
                            <a:pt x="30" y="50"/>
                          </a:cubicBezTo>
                          <a:cubicBezTo>
                            <a:pt x="30" y="49"/>
                            <a:pt x="30" y="49"/>
                            <a:pt x="30" y="49"/>
                          </a:cubicBezTo>
                          <a:cubicBezTo>
                            <a:pt x="31" y="46"/>
                            <a:pt x="31" y="46"/>
                            <a:pt x="31" y="46"/>
                          </a:cubicBezTo>
                          <a:cubicBezTo>
                            <a:pt x="33" y="40"/>
                            <a:pt x="38" y="37"/>
                            <a:pt x="44" y="37"/>
                          </a:cubicBezTo>
                          <a:cubicBezTo>
                            <a:pt x="49" y="38"/>
                            <a:pt x="49" y="38"/>
                            <a:pt x="49" y="38"/>
                          </a:cubicBezTo>
                          <a:cubicBezTo>
                            <a:pt x="55" y="40"/>
                            <a:pt x="59" y="44"/>
                            <a:pt x="59" y="50"/>
                          </a:cubicBezTo>
                          <a:lnTo>
                            <a:pt x="58" y="53"/>
                          </a:lnTo>
                          <a:close/>
                          <a:moveTo>
                            <a:pt x="142" y="143"/>
                          </a:moveTo>
                          <a:cubicBezTo>
                            <a:pt x="118" y="143"/>
                            <a:pt x="118" y="143"/>
                            <a:pt x="118" y="143"/>
                          </a:cubicBezTo>
                          <a:cubicBezTo>
                            <a:pt x="118" y="103"/>
                            <a:pt x="118" y="103"/>
                            <a:pt x="118" y="103"/>
                          </a:cubicBezTo>
                          <a:cubicBezTo>
                            <a:pt x="118" y="101"/>
                            <a:pt x="118" y="99"/>
                            <a:pt x="117" y="97"/>
                          </a:cubicBezTo>
                          <a:cubicBezTo>
                            <a:pt x="115" y="90"/>
                            <a:pt x="111" y="87"/>
                            <a:pt x="106" y="87"/>
                          </a:cubicBezTo>
                          <a:cubicBezTo>
                            <a:pt x="104" y="87"/>
                            <a:pt x="104" y="87"/>
                            <a:pt x="104" y="87"/>
                          </a:cubicBezTo>
                          <a:cubicBezTo>
                            <a:pt x="101" y="87"/>
                            <a:pt x="97" y="89"/>
                            <a:pt x="94" y="92"/>
                          </a:cubicBezTo>
                          <a:cubicBezTo>
                            <a:pt x="92" y="93"/>
                            <a:pt x="90" y="98"/>
                            <a:pt x="90" y="105"/>
                          </a:cubicBezTo>
                          <a:cubicBezTo>
                            <a:pt x="90" y="143"/>
                            <a:pt x="90" y="143"/>
                            <a:pt x="90" y="143"/>
                          </a:cubicBezTo>
                          <a:cubicBezTo>
                            <a:pt x="66" y="143"/>
                            <a:pt x="66" y="143"/>
                            <a:pt x="66" y="143"/>
                          </a:cubicBezTo>
                          <a:cubicBezTo>
                            <a:pt x="66" y="71"/>
                            <a:pt x="66" y="71"/>
                            <a:pt x="66" y="71"/>
                          </a:cubicBezTo>
                          <a:cubicBezTo>
                            <a:pt x="90" y="71"/>
                            <a:pt x="90" y="71"/>
                            <a:pt x="90" y="71"/>
                          </a:cubicBezTo>
                          <a:cubicBezTo>
                            <a:pt x="90" y="79"/>
                            <a:pt x="90" y="79"/>
                            <a:pt x="90" y="79"/>
                          </a:cubicBezTo>
                          <a:cubicBezTo>
                            <a:pt x="92" y="79"/>
                            <a:pt x="92" y="79"/>
                            <a:pt x="92" y="79"/>
                          </a:cubicBezTo>
                          <a:cubicBezTo>
                            <a:pt x="97" y="71"/>
                            <a:pt x="105" y="68"/>
                            <a:pt x="113" y="68"/>
                          </a:cubicBezTo>
                          <a:cubicBezTo>
                            <a:pt x="117" y="68"/>
                            <a:pt x="120" y="68"/>
                            <a:pt x="124" y="70"/>
                          </a:cubicBezTo>
                          <a:cubicBezTo>
                            <a:pt x="136" y="74"/>
                            <a:pt x="142" y="85"/>
                            <a:pt x="142" y="102"/>
                          </a:cubicBezTo>
                          <a:lnTo>
                            <a:pt x="142" y="143"/>
                          </a:lnTo>
                          <a:close/>
                        </a:path>
                      </a:pathLst>
                    </a:custGeom>
                    <a:solidFill>
                      <a:srgbClr val="74913B"/>
                    </a:solidFill>
                    <a:ln w="9525">
                      <a:solidFill>
                        <a:srgbClr val="74913B"/>
                      </a:solidFill>
                      <a:round/>
                      <a:headEnd/>
                      <a:tailEnd/>
                    </a:ln>
                  </p:spPr>
                  <p:txBody>
                    <a:bodyPr/>
                    <a:lstStyle/>
                    <a:p>
                      <a:pPr>
                        <a:defRPr/>
                      </a:pPr>
                      <a:endParaRPr lang="en-MY"/>
                    </a:p>
                  </p:txBody>
                </p:sp>
                <p:sp>
                  <p:nvSpPr>
                    <p:cNvPr id="41" name="TextBox 57">
                      <a:extLst>
                        <a:ext uri="{FF2B5EF4-FFF2-40B4-BE49-F238E27FC236}">
                          <a16:creationId xmlns:a16="http://schemas.microsoft.com/office/drawing/2014/main" id="{DB0B17F1-3F8A-4CC2-A7AE-19D67FEF05AB}"/>
                        </a:ext>
                      </a:extLst>
                    </p:cNvPr>
                    <p:cNvSpPr txBox="1">
                      <a:spLocks noChangeArrowheads="1"/>
                    </p:cNvSpPr>
                    <p:nvPr/>
                  </p:nvSpPr>
                  <p:spPr bwMode="auto">
                    <a:xfrm>
                      <a:off x="8861847" y="3948645"/>
                      <a:ext cx="1408112" cy="584313"/>
                    </a:xfrm>
                    <a:prstGeom prst="rect">
                      <a:avLst/>
                    </a:prstGeom>
                    <a:noFill/>
                    <a:ln w="9525">
                      <a:noFill/>
                      <a:miter lim="800000"/>
                      <a:headEnd/>
                      <a:tailEnd/>
                    </a:ln>
                  </p:spPr>
                  <p:txBody>
                    <a:bodyPr wrap="none">
                      <a:spAutoFit/>
                    </a:bodyPr>
                    <a:lstStyle/>
                    <a:p>
                      <a:pPr algn="ctr" eaLnBrk="1" hangingPunct="1"/>
                      <a:r>
                        <a:rPr lang="en-US" altLang="en-US" sz="1600" b="1" dirty="0">
                          <a:latin typeface="Arial" pitchFamily="34" charset="0"/>
                        </a:rPr>
                        <a:t>Komunikasi </a:t>
                      </a:r>
                    </a:p>
                    <a:p>
                      <a:pPr algn="ctr" eaLnBrk="1" hangingPunct="1"/>
                      <a:r>
                        <a:rPr lang="en-US" altLang="en-US" sz="1600" b="1" dirty="0">
                          <a:latin typeface="Arial" pitchFamily="34" charset="0"/>
                        </a:rPr>
                        <a:t>Strategik   </a:t>
                      </a:r>
                      <a:endParaRPr lang="en-MY" altLang="en-US" sz="1600" b="1" dirty="0">
                        <a:latin typeface="Arial" pitchFamily="34" charset="0"/>
                      </a:endParaRPr>
                    </a:p>
                  </p:txBody>
                </p:sp>
                <p:sp>
                  <p:nvSpPr>
                    <p:cNvPr id="42" name="TextBox 41">
                      <a:extLst>
                        <a:ext uri="{FF2B5EF4-FFF2-40B4-BE49-F238E27FC236}">
                          <a16:creationId xmlns:a16="http://schemas.microsoft.com/office/drawing/2014/main" id="{35B0C601-0152-455B-B00C-1A340B66E115}"/>
                        </a:ext>
                      </a:extLst>
                    </p:cNvPr>
                    <p:cNvSpPr txBox="1"/>
                    <p:nvPr/>
                  </p:nvSpPr>
                  <p:spPr>
                    <a:xfrm>
                      <a:off x="8668604" y="2571906"/>
                      <a:ext cx="1718899" cy="663771"/>
                    </a:xfrm>
                    <a:prstGeom prst="rect">
                      <a:avLst/>
                    </a:prstGeom>
                    <a:noFill/>
                  </p:spPr>
                  <p:txBody>
                    <a:bodyPr wrap="square" rtlCol="0">
                      <a:spAutoFit/>
                    </a:bodyPr>
                    <a:lstStyle/>
                    <a:p>
                      <a:pPr algn="ctr">
                        <a:lnSpc>
                          <a:spcPct val="80000"/>
                        </a:lnSpc>
                        <a:spcAft>
                          <a:spcPts val="1000"/>
                        </a:spcAft>
                      </a:pPr>
                      <a:r>
                        <a:rPr lang="en-US" altLang="en-US" b="1" dirty="0">
                          <a:solidFill>
                            <a:srgbClr val="74913B"/>
                          </a:solidFill>
                          <a:latin typeface="Arial" pitchFamily="34" charset="0"/>
                        </a:rPr>
                        <a:t>5%</a:t>
                      </a:r>
                    </a:p>
                    <a:p>
                      <a:pPr algn="ctr">
                        <a:lnSpc>
                          <a:spcPct val="80000"/>
                        </a:lnSpc>
                        <a:spcAft>
                          <a:spcPts val="1000"/>
                        </a:spcAft>
                      </a:pPr>
                      <a:r>
                        <a:rPr lang="en-US" altLang="en-US" b="1" dirty="0">
                          <a:solidFill>
                            <a:srgbClr val="74913B"/>
                          </a:solidFill>
                          <a:latin typeface="Arial" pitchFamily="34" charset="0"/>
                        </a:rPr>
                        <a:t>RM20.7juta</a:t>
                      </a:r>
                      <a:endParaRPr lang="en-US" altLang="en-US" sz="2200" b="1" dirty="0">
                        <a:solidFill>
                          <a:srgbClr val="74913B"/>
                        </a:solidFill>
                        <a:latin typeface="Arial" pitchFamily="34" charset="0"/>
                      </a:endParaRPr>
                    </a:p>
                  </p:txBody>
                </p:sp>
              </p:grpSp>
              <p:grpSp>
                <p:nvGrpSpPr>
                  <p:cNvPr id="20" name="Group 19">
                    <a:extLst>
                      <a:ext uri="{FF2B5EF4-FFF2-40B4-BE49-F238E27FC236}">
                        <a16:creationId xmlns:a16="http://schemas.microsoft.com/office/drawing/2014/main" id="{03259519-4E54-4C74-8631-14F3378A0691}"/>
                      </a:ext>
                    </a:extLst>
                  </p:cNvPr>
                  <p:cNvGrpSpPr/>
                  <p:nvPr/>
                </p:nvGrpSpPr>
                <p:grpSpPr>
                  <a:xfrm>
                    <a:off x="10140261" y="2419459"/>
                    <a:ext cx="1718899" cy="1867141"/>
                    <a:chOff x="10108731" y="2419459"/>
                    <a:chExt cx="1718899" cy="1867141"/>
                  </a:xfrm>
                </p:grpSpPr>
                <p:sp>
                  <p:nvSpPr>
                    <p:cNvPr id="21" name="Textplatzhalter 21">
                      <a:extLst>
                        <a:ext uri="{FF2B5EF4-FFF2-40B4-BE49-F238E27FC236}">
                          <a16:creationId xmlns:a16="http://schemas.microsoft.com/office/drawing/2014/main" id="{626A5C59-D53E-4453-807F-C89C952B8DC9}"/>
                        </a:ext>
                      </a:extLst>
                    </p:cNvPr>
                    <p:cNvSpPr>
                      <a:spLocks/>
                    </p:cNvSpPr>
                    <p:nvPr/>
                  </p:nvSpPr>
                  <p:spPr bwMode="gray">
                    <a:xfrm>
                      <a:off x="10239577" y="2419459"/>
                      <a:ext cx="1440000" cy="1440000"/>
                    </a:xfrm>
                    <a:prstGeom prst="ellipse">
                      <a:avLst/>
                    </a:prstGeom>
                    <a:noFill/>
                    <a:ln w="28575">
                      <a:solidFill>
                        <a:srgbClr val="12806B"/>
                      </a:solidFill>
                      <a:prstDash val="dash"/>
                      <a:round/>
                      <a:headEnd/>
                      <a:tailEnd/>
                    </a:ln>
                  </p:spPr>
                  <p:txBody>
                    <a:bodyPr tIns="216000"/>
                    <a:lstStyle/>
                    <a:p>
                      <a:pPr algn="ctr" eaLnBrk="1" hangingPunct="1">
                        <a:lnSpc>
                          <a:spcPct val="80000"/>
                        </a:lnSpc>
                        <a:spcAft>
                          <a:spcPts val="1000"/>
                        </a:spcAft>
                        <a:buFont typeface="Wingdings" pitchFamily="2" charset="2"/>
                        <a:buNone/>
                      </a:pPr>
                      <a:r>
                        <a:rPr lang="en-US" altLang="en-US" sz="2000" b="1" dirty="0">
                          <a:latin typeface="Arial" pitchFamily="34" charset="0"/>
                        </a:rPr>
                        <a:t> </a:t>
                      </a:r>
                      <a:endParaRPr lang="en-US" altLang="en-US" sz="2200" b="1" dirty="0">
                        <a:solidFill>
                          <a:srgbClr val="12806B"/>
                        </a:solidFill>
                        <a:latin typeface="Arial" pitchFamily="34" charset="0"/>
                      </a:endParaRPr>
                    </a:p>
                  </p:txBody>
                </p:sp>
                <p:grpSp>
                  <p:nvGrpSpPr>
                    <p:cNvPr id="22" name="Gruppieren 30">
                      <a:extLst>
                        <a:ext uri="{FF2B5EF4-FFF2-40B4-BE49-F238E27FC236}">
                          <a16:creationId xmlns:a16="http://schemas.microsoft.com/office/drawing/2014/main" id="{51765468-12D0-4F39-A2F8-1471D0227F56}"/>
                        </a:ext>
                      </a:extLst>
                    </p:cNvPr>
                    <p:cNvGrpSpPr>
                      <a:grpSpLocks noChangeAspect="1"/>
                    </p:cNvGrpSpPr>
                    <p:nvPr/>
                  </p:nvGrpSpPr>
                  <p:grpSpPr bwMode="auto">
                    <a:xfrm>
                      <a:off x="10764806" y="3271253"/>
                      <a:ext cx="469214" cy="427136"/>
                      <a:chOff x="5122863" y="5638806"/>
                      <a:chExt cx="720726" cy="644534"/>
                    </a:xfrm>
                  </p:grpSpPr>
                  <p:sp>
                    <p:nvSpPr>
                      <p:cNvPr id="25" name="Oval 6">
                        <a:extLst>
                          <a:ext uri="{FF2B5EF4-FFF2-40B4-BE49-F238E27FC236}">
                            <a16:creationId xmlns:a16="http://schemas.microsoft.com/office/drawing/2014/main" id="{88C64D7F-4834-4832-99C4-AA9BAE9B122E}"/>
                          </a:ext>
                        </a:extLst>
                      </p:cNvPr>
                      <p:cNvSpPr>
                        <a:spLocks noChangeArrowheads="1"/>
                      </p:cNvSpPr>
                      <p:nvPr/>
                    </p:nvSpPr>
                    <p:spPr bwMode="gray">
                      <a:xfrm>
                        <a:off x="5178425" y="5735652"/>
                        <a:ext cx="101599" cy="101600"/>
                      </a:xfrm>
                      <a:prstGeom prst="ellipse">
                        <a:avLst/>
                      </a:prstGeom>
                      <a:solidFill>
                        <a:srgbClr val="000000"/>
                      </a:solidFill>
                      <a:ln w="9525">
                        <a:solidFill>
                          <a:srgbClr val="12806B"/>
                        </a:solidFill>
                        <a:round/>
                        <a:headEnd/>
                        <a:tailEnd/>
                      </a:ln>
                    </p:spPr>
                    <p:txBody>
                      <a:bodyPr/>
                      <a:lstStyle/>
                      <a:p>
                        <a:pPr defTabSz="912813" eaLnBrk="1" hangingPunct="1"/>
                        <a:endParaRPr lang="en-US" altLang="en-US" sz="1900">
                          <a:solidFill>
                            <a:srgbClr val="000000"/>
                          </a:solidFill>
                        </a:endParaRPr>
                      </a:p>
                    </p:txBody>
                  </p:sp>
                  <p:sp>
                    <p:nvSpPr>
                      <p:cNvPr id="26" name="Freeform 7">
                        <a:extLst>
                          <a:ext uri="{FF2B5EF4-FFF2-40B4-BE49-F238E27FC236}">
                            <a16:creationId xmlns:a16="http://schemas.microsoft.com/office/drawing/2014/main" id="{8BCF1530-6A0D-47A1-A929-B44D9A2ADF7D}"/>
                          </a:ext>
                        </a:extLst>
                      </p:cNvPr>
                      <p:cNvSpPr>
                        <a:spLocks/>
                      </p:cNvSpPr>
                      <p:nvPr/>
                    </p:nvSpPr>
                    <p:spPr bwMode="gray">
                      <a:xfrm>
                        <a:off x="5122863" y="5803913"/>
                        <a:ext cx="338139" cy="479424"/>
                      </a:xfrm>
                      <a:custGeom>
                        <a:avLst/>
                        <a:gdLst>
                          <a:gd name="T0" fmla="*/ 2147483647 w 90"/>
                          <a:gd name="T1" fmla="*/ 2147483647 h 128"/>
                          <a:gd name="T2" fmla="*/ 2147483647 w 90"/>
                          <a:gd name="T3" fmla="*/ 2147483647 h 128"/>
                          <a:gd name="T4" fmla="*/ 2147483647 w 90"/>
                          <a:gd name="T5" fmla="*/ 2147483647 h 128"/>
                          <a:gd name="T6" fmla="*/ 2147483647 w 90"/>
                          <a:gd name="T7" fmla="*/ 2147483647 h 128"/>
                          <a:gd name="T8" fmla="*/ 2147483647 w 90"/>
                          <a:gd name="T9" fmla="*/ 2147483647 h 128"/>
                          <a:gd name="T10" fmla="*/ 2147483647 w 90"/>
                          <a:gd name="T11" fmla="*/ 2147483647 h 128"/>
                          <a:gd name="T12" fmla="*/ 2147483647 w 90"/>
                          <a:gd name="T13" fmla="*/ 2147483647 h 128"/>
                          <a:gd name="T14" fmla="*/ 2147483647 w 90"/>
                          <a:gd name="T15" fmla="*/ 2147483647 h 128"/>
                          <a:gd name="T16" fmla="*/ 2147483647 w 90"/>
                          <a:gd name="T17" fmla="*/ 2147483647 h 128"/>
                          <a:gd name="T18" fmla="*/ 2147483647 w 90"/>
                          <a:gd name="T19" fmla="*/ 2147483647 h 128"/>
                          <a:gd name="T20" fmla="*/ 2147483647 w 90"/>
                          <a:gd name="T21" fmla="*/ 2147483647 h 128"/>
                          <a:gd name="T22" fmla="*/ 2147483647 w 90"/>
                          <a:gd name="T23" fmla="*/ 2147483647 h 128"/>
                          <a:gd name="T24" fmla="*/ 2147483647 w 90"/>
                          <a:gd name="T25" fmla="*/ 2147483647 h 128"/>
                          <a:gd name="T26" fmla="*/ 2147483647 w 90"/>
                          <a:gd name="T27" fmla="*/ 2147483647 h 128"/>
                          <a:gd name="T28" fmla="*/ 2147483647 w 90"/>
                          <a:gd name="T29" fmla="*/ 2147483647 h 128"/>
                          <a:gd name="T30" fmla="*/ 2147483647 w 90"/>
                          <a:gd name="T31" fmla="*/ 2147483647 h 128"/>
                          <a:gd name="T32" fmla="*/ 2147483647 w 90"/>
                          <a:gd name="T33" fmla="*/ 2147483647 h 128"/>
                          <a:gd name="T34" fmla="*/ 2147483647 w 90"/>
                          <a:gd name="T35" fmla="*/ 2147483647 h 128"/>
                          <a:gd name="T36" fmla="*/ 2147483647 w 90"/>
                          <a:gd name="T37" fmla="*/ 2147483647 h 128"/>
                          <a:gd name="T38" fmla="*/ 2147483647 w 90"/>
                          <a:gd name="T39" fmla="*/ 2147483647 h 128"/>
                          <a:gd name="T40" fmla="*/ 2147483647 w 90"/>
                          <a:gd name="T41" fmla="*/ 2147483647 h 128"/>
                          <a:gd name="T42" fmla="*/ 2147483647 w 90"/>
                          <a:gd name="T43" fmla="*/ 2147483647 h 128"/>
                          <a:gd name="T44" fmla="*/ 0 w 90"/>
                          <a:gd name="T45" fmla="*/ 2147483647 h 128"/>
                          <a:gd name="T46" fmla="*/ 0 w 90"/>
                          <a:gd name="T47" fmla="*/ 2147483647 h 128"/>
                          <a:gd name="T48" fmla="*/ 0 w 90"/>
                          <a:gd name="T49" fmla="*/ 2147483647 h 128"/>
                          <a:gd name="T50" fmla="*/ 0 w 90"/>
                          <a:gd name="T51" fmla="*/ 2147483647 h 128"/>
                          <a:gd name="T52" fmla="*/ 2147483647 w 90"/>
                          <a:gd name="T53" fmla="*/ 2147483647 h 128"/>
                          <a:gd name="T54" fmla="*/ 2147483647 w 90"/>
                          <a:gd name="T55" fmla="*/ 2147483647 h 128"/>
                          <a:gd name="T56" fmla="*/ 2147483647 w 90"/>
                          <a:gd name="T57" fmla="*/ 2147483647 h 128"/>
                          <a:gd name="T58" fmla="*/ 2147483647 w 90"/>
                          <a:gd name="T59" fmla="*/ 2147483647 h 128"/>
                          <a:gd name="T60" fmla="*/ 2147483647 w 90"/>
                          <a:gd name="T61" fmla="*/ 2147483647 h 128"/>
                          <a:gd name="T62" fmla="*/ 2147483647 w 90"/>
                          <a:gd name="T63" fmla="*/ 2147483647 h 128"/>
                          <a:gd name="T64" fmla="*/ 2147483647 w 90"/>
                          <a:gd name="T65" fmla="*/ 2147483647 h 128"/>
                          <a:gd name="T66" fmla="*/ 2147483647 w 90"/>
                          <a:gd name="T67" fmla="*/ 2147483647 h 128"/>
                          <a:gd name="T68" fmla="*/ 2147483647 w 90"/>
                          <a:gd name="T69" fmla="*/ 2147483647 h 128"/>
                          <a:gd name="T70" fmla="*/ 2147483647 w 90"/>
                          <a:gd name="T71" fmla="*/ 2147483647 h 128"/>
                          <a:gd name="T72" fmla="*/ 2147483647 w 90"/>
                          <a:gd name="T73" fmla="*/ 2147483647 h 128"/>
                          <a:gd name="T74" fmla="*/ 2147483647 w 90"/>
                          <a:gd name="T75" fmla="*/ 2147483647 h 128"/>
                          <a:gd name="T76" fmla="*/ 2147483647 w 90"/>
                          <a:gd name="T77" fmla="*/ 2147483647 h 128"/>
                          <a:gd name="T78" fmla="*/ 2147483647 w 90"/>
                          <a:gd name="T79" fmla="*/ 2147483647 h 128"/>
                          <a:gd name="T80" fmla="*/ 2147483647 w 90"/>
                          <a:gd name="T81" fmla="*/ 2147483647 h 128"/>
                          <a:gd name="T82" fmla="*/ 2147483647 w 90"/>
                          <a:gd name="T83" fmla="*/ 2147483647 h 128"/>
                          <a:gd name="T84" fmla="*/ 2147483647 w 90"/>
                          <a:gd name="T85" fmla="*/ 2147483647 h 128"/>
                          <a:gd name="T86" fmla="*/ 2147483647 w 90"/>
                          <a:gd name="T87" fmla="*/ 2147483647 h 128"/>
                          <a:gd name="T88" fmla="*/ 2147483647 w 90"/>
                          <a:gd name="T89" fmla="*/ 2147483647 h 128"/>
                          <a:gd name="T90" fmla="*/ 2147483647 w 90"/>
                          <a:gd name="T91" fmla="*/ 2147483647 h 128"/>
                          <a:gd name="T92" fmla="*/ 2147483647 w 90"/>
                          <a:gd name="T93" fmla="*/ 2147483647 h 128"/>
                          <a:gd name="T94" fmla="*/ 2147483647 w 90"/>
                          <a:gd name="T95" fmla="*/ 2147483647 h 128"/>
                          <a:gd name="T96" fmla="*/ 2147483647 w 90"/>
                          <a:gd name="T97" fmla="*/ 2147483647 h 128"/>
                          <a:gd name="T98" fmla="*/ 2147483647 w 90"/>
                          <a:gd name="T99" fmla="*/ 2147483647 h 128"/>
                          <a:gd name="T100" fmla="*/ 2147483647 w 90"/>
                          <a:gd name="T101" fmla="*/ 2147483647 h 128"/>
                          <a:gd name="T102" fmla="*/ 2147483647 w 90"/>
                          <a:gd name="T103" fmla="*/ 2147483647 h 1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
                          <a:gd name="T157" fmla="*/ 0 h 128"/>
                          <a:gd name="T158" fmla="*/ 90 w 90"/>
                          <a:gd name="T159" fmla="*/ 128 h 1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 h="128">
                            <a:moveTo>
                              <a:pt x="88" y="3"/>
                            </a:moveTo>
                            <a:cubicBezTo>
                              <a:pt x="87" y="1"/>
                              <a:pt x="83" y="0"/>
                              <a:pt x="81" y="2"/>
                            </a:cubicBezTo>
                            <a:cubicBezTo>
                              <a:pt x="62" y="16"/>
                              <a:pt x="62" y="16"/>
                              <a:pt x="62" y="16"/>
                            </a:cubicBezTo>
                            <a:cubicBezTo>
                              <a:pt x="46" y="12"/>
                              <a:pt x="46" y="12"/>
                              <a:pt x="46" y="12"/>
                            </a:cubicBezTo>
                            <a:cubicBezTo>
                              <a:pt x="45" y="12"/>
                              <a:pt x="43" y="12"/>
                              <a:pt x="42" y="11"/>
                            </a:cubicBezTo>
                            <a:cubicBezTo>
                              <a:pt x="41" y="11"/>
                              <a:pt x="41" y="11"/>
                              <a:pt x="41" y="11"/>
                            </a:cubicBezTo>
                            <a:cubicBezTo>
                              <a:pt x="41" y="11"/>
                              <a:pt x="41" y="11"/>
                              <a:pt x="41" y="11"/>
                            </a:cubicBezTo>
                            <a:cubicBezTo>
                              <a:pt x="41" y="11"/>
                              <a:pt x="40" y="11"/>
                              <a:pt x="40" y="11"/>
                            </a:cubicBezTo>
                            <a:cubicBezTo>
                              <a:pt x="40" y="11"/>
                              <a:pt x="40" y="11"/>
                              <a:pt x="40" y="11"/>
                            </a:cubicBezTo>
                            <a:cubicBezTo>
                              <a:pt x="39" y="11"/>
                              <a:pt x="39" y="11"/>
                              <a:pt x="39" y="11"/>
                            </a:cubicBezTo>
                            <a:cubicBezTo>
                              <a:pt x="37" y="11"/>
                              <a:pt x="37" y="11"/>
                              <a:pt x="37" y="11"/>
                            </a:cubicBezTo>
                            <a:cubicBezTo>
                              <a:pt x="31" y="11"/>
                              <a:pt x="31" y="11"/>
                              <a:pt x="31" y="11"/>
                            </a:cubicBezTo>
                            <a:cubicBezTo>
                              <a:pt x="31" y="15"/>
                              <a:pt x="30" y="16"/>
                              <a:pt x="30" y="16"/>
                            </a:cubicBezTo>
                            <a:cubicBezTo>
                              <a:pt x="30" y="16"/>
                              <a:pt x="33" y="30"/>
                              <a:pt x="32" y="35"/>
                            </a:cubicBezTo>
                            <a:cubicBezTo>
                              <a:pt x="32" y="37"/>
                              <a:pt x="30" y="41"/>
                              <a:pt x="29" y="42"/>
                            </a:cubicBezTo>
                            <a:cubicBezTo>
                              <a:pt x="27" y="42"/>
                              <a:pt x="25" y="37"/>
                              <a:pt x="25" y="35"/>
                            </a:cubicBezTo>
                            <a:cubicBezTo>
                              <a:pt x="24" y="30"/>
                              <a:pt x="26" y="16"/>
                              <a:pt x="26" y="16"/>
                            </a:cubicBezTo>
                            <a:cubicBezTo>
                              <a:pt x="25" y="15"/>
                              <a:pt x="25" y="12"/>
                              <a:pt x="25" y="11"/>
                            </a:cubicBezTo>
                            <a:cubicBezTo>
                              <a:pt x="19" y="11"/>
                              <a:pt x="19" y="11"/>
                              <a:pt x="19" y="11"/>
                            </a:cubicBezTo>
                            <a:cubicBezTo>
                              <a:pt x="17" y="11"/>
                              <a:pt x="17" y="11"/>
                              <a:pt x="17" y="11"/>
                            </a:cubicBezTo>
                            <a:cubicBezTo>
                              <a:pt x="17" y="11"/>
                              <a:pt x="17" y="11"/>
                              <a:pt x="17" y="11"/>
                            </a:cubicBezTo>
                            <a:cubicBezTo>
                              <a:pt x="17" y="11"/>
                              <a:pt x="17" y="11"/>
                              <a:pt x="17" y="11"/>
                            </a:cubicBezTo>
                            <a:cubicBezTo>
                              <a:pt x="7" y="11"/>
                              <a:pt x="0" y="19"/>
                              <a:pt x="0" y="29"/>
                            </a:cubicBezTo>
                            <a:cubicBezTo>
                              <a:pt x="0" y="30"/>
                              <a:pt x="0" y="30"/>
                              <a:pt x="0" y="30"/>
                            </a:cubicBezTo>
                            <a:cubicBezTo>
                              <a:pt x="0" y="30"/>
                              <a:pt x="0" y="30"/>
                              <a:pt x="0" y="31"/>
                            </a:cubicBezTo>
                            <a:cubicBezTo>
                              <a:pt x="0" y="67"/>
                              <a:pt x="0" y="67"/>
                              <a:pt x="0" y="67"/>
                            </a:cubicBezTo>
                            <a:cubicBezTo>
                              <a:pt x="0" y="70"/>
                              <a:pt x="2" y="73"/>
                              <a:pt x="5" y="73"/>
                            </a:cubicBezTo>
                            <a:cubicBezTo>
                              <a:pt x="8" y="73"/>
                              <a:pt x="11" y="70"/>
                              <a:pt x="11" y="67"/>
                            </a:cubicBezTo>
                            <a:cubicBezTo>
                              <a:pt x="11" y="32"/>
                              <a:pt x="11" y="32"/>
                              <a:pt x="11" y="32"/>
                            </a:cubicBezTo>
                            <a:cubicBezTo>
                              <a:pt x="12" y="32"/>
                              <a:pt x="12" y="32"/>
                              <a:pt x="12" y="32"/>
                            </a:cubicBezTo>
                            <a:cubicBezTo>
                              <a:pt x="12" y="67"/>
                              <a:pt x="12" y="67"/>
                              <a:pt x="12" y="67"/>
                            </a:cubicBezTo>
                            <a:cubicBezTo>
                              <a:pt x="12" y="67"/>
                              <a:pt x="12" y="67"/>
                              <a:pt x="12" y="67"/>
                            </a:cubicBezTo>
                            <a:cubicBezTo>
                              <a:pt x="12" y="121"/>
                              <a:pt x="12" y="121"/>
                              <a:pt x="12" y="121"/>
                            </a:cubicBezTo>
                            <a:cubicBezTo>
                              <a:pt x="12" y="124"/>
                              <a:pt x="16" y="128"/>
                              <a:pt x="19" y="128"/>
                            </a:cubicBezTo>
                            <a:cubicBezTo>
                              <a:pt x="20" y="128"/>
                              <a:pt x="20" y="128"/>
                              <a:pt x="20" y="128"/>
                            </a:cubicBezTo>
                            <a:cubicBezTo>
                              <a:pt x="20" y="128"/>
                              <a:pt x="20" y="128"/>
                              <a:pt x="20" y="128"/>
                            </a:cubicBezTo>
                            <a:cubicBezTo>
                              <a:pt x="24" y="128"/>
                              <a:pt x="27" y="124"/>
                              <a:pt x="27" y="121"/>
                            </a:cubicBezTo>
                            <a:cubicBezTo>
                              <a:pt x="27" y="74"/>
                              <a:pt x="27" y="74"/>
                              <a:pt x="27" y="74"/>
                            </a:cubicBezTo>
                            <a:cubicBezTo>
                              <a:pt x="30" y="74"/>
                              <a:pt x="30" y="74"/>
                              <a:pt x="30" y="74"/>
                            </a:cubicBezTo>
                            <a:cubicBezTo>
                              <a:pt x="30" y="121"/>
                              <a:pt x="30" y="121"/>
                              <a:pt x="30" y="121"/>
                            </a:cubicBezTo>
                            <a:cubicBezTo>
                              <a:pt x="30" y="124"/>
                              <a:pt x="33" y="128"/>
                              <a:pt x="37" y="128"/>
                            </a:cubicBezTo>
                            <a:cubicBezTo>
                              <a:pt x="37" y="128"/>
                              <a:pt x="37" y="128"/>
                              <a:pt x="37" y="128"/>
                            </a:cubicBezTo>
                            <a:cubicBezTo>
                              <a:pt x="37" y="128"/>
                              <a:pt x="37" y="128"/>
                              <a:pt x="37" y="128"/>
                            </a:cubicBezTo>
                            <a:cubicBezTo>
                              <a:pt x="41" y="128"/>
                              <a:pt x="44" y="124"/>
                              <a:pt x="44" y="121"/>
                            </a:cubicBezTo>
                            <a:cubicBezTo>
                              <a:pt x="44" y="67"/>
                              <a:pt x="44" y="67"/>
                              <a:pt x="44" y="67"/>
                            </a:cubicBezTo>
                            <a:cubicBezTo>
                              <a:pt x="44" y="64"/>
                              <a:pt x="44" y="64"/>
                              <a:pt x="44" y="64"/>
                            </a:cubicBezTo>
                            <a:cubicBezTo>
                              <a:pt x="44" y="32"/>
                              <a:pt x="44" y="32"/>
                              <a:pt x="44" y="32"/>
                            </a:cubicBezTo>
                            <a:cubicBezTo>
                              <a:pt x="44" y="32"/>
                              <a:pt x="43" y="23"/>
                              <a:pt x="49" y="24"/>
                            </a:cubicBezTo>
                            <a:cubicBezTo>
                              <a:pt x="54" y="25"/>
                              <a:pt x="66" y="27"/>
                              <a:pt x="66" y="27"/>
                            </a:cubicBezTo>
                            <a:cubicBezTo>
                              <a:pt x="74" y="22"/>
                              <a:pt x="74" y="22"/>
                              <a:pt x="74" y="22"/>
                            </a:cubicBezTo>
                            <a:cubicBezTo>
                              <a:pt x="87" y="11"/>
                              <a:pt x="87" y="11"/>
                              <a:pt x="87" y="11"/>
                            </a:cubicBezTo>
                            <a:cubicBezTo>
                              <a:pt x="89" y="9"/>
                              <a:pt x="90" y="6"/>
                              <a:pt x="88" y="3"/>
                            </a:cubicBezTo>
                            <a:close/>
                          </a:path>
                        </a:pathLst>
                      </a:custGeom>
                      <a:solidFill>
                        <a:srgbClr val="000000"/>
                      </a:solidFill>
                      <a:ln w="9525">
                        <a:solidFill>
                          <a:srgbClr val="12806B"/>
                        </a:solidFill>
                        <a:round/>
                        <a:headEnd/>
                        <a:tailEnd/>
                      </a:ln>
                    </p:spPr>
                    <p:txBody>
                      <a:bodyPr/>
                      <a:lstStyle/>
                      <a:p>
                        <a:r>
                          <a:rPr lang="en-MY" dirty="0"/>
                          <a:t>                </a:t>
                        </a:r>
                      </a:p>
                    </p:txBody>
                  </p:sp>
                  <p:sp>
                    <p:nvSpPr>
                      <p:cNvPr id="27" name="Freeform 8">
                        <a:extLst>
                          <a:ext uri="{FF2B5EF4-FFF2-40B4-BE49-F238E27FC236}">
                            <a16:creationId xmlns:a16="http://schemas.microsoft.com/office/drawing/2014/main" id="{405B9B39-71CE-49EF-B62A-D28A30DF098E}"/>
                          </a:ext>
                        </a:extLst>
                      </p:cNvPr>
                      <p:cNvSpPr>
                        <a:spLocks noEditPoints="1"/>
                      </p:cNvSpPr>
                      <p:nvPr/>
                    </p:nvSpPr>
                    <p:spPr bwMode="gray">
                      <a:xfrm>
                        <a:off x="5715001" y="5748338"/>
                        <a:ext cx="65088" cy="58738"/>
                      </a:xfrm>
                      <a:custGeom>
                        <a:avLst/>
                        <a:gdLst>
                          <a:gd name="T0" fmla="*/ 2147483647 w 17"/>
                          <a:gd name="T1" fmla="*/ 2147483647 h 16"/>
                          <a:gd name="T2" fmla="*/ 2147483647 w 17"/>
                          <a:gd name="T3" fmla="*/ 2147483647 h 16"/>
                          <a:gd name="T4" fmla="*/ 2147483647 w 17"/>
                          <a:gd name="T5" fmla="*/ 2147483647 h 16"/>
                          <a:gd name="T6" fmla="*/ 2147483647 w 17"/>
                          <a:gd name="T7" fmla="*/ 2147483647 h 16"/>
                          <a:gd name="T8" fmla="*/ 2147483647 w 17"/>
                          <a:gd name="T9" fmla="*/ 2147483647 h 16"/>
                          <a:gd name="T10" fmla="*/ 2147483647 w 17"/>
                          <a:gd name="T11" fmla="*/ 2147483647 h 16"/>
                          <a:gd name="T12" fmla="*/ 2147483647 w 17"/>
                          <a:gd name="T13" fmla="*/ 2147483647 h 16"/>
                          <a:gd name="T14" fmla="*/ 2147483647 w 17"/>
                          <a:gd name="T15" fmla="*/ 2147483647 h 16"/>
                          <a:gd name="T16" fmla="*/ 2147483647 w 17"/>
                          <a:gd name="T17" fmla="*/ 2147483647 h 16"/>
                          <a:gd name="T18" fmla="*/ 2147483647 w 17"/>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6"/>
                          <a:gd name="T32" fmla="*/ 17 w 1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6">
                            <a:moveTo>
                              <a:pt x="9" y="16"/>
                            </a:moveTo>
                            <a:cubicBezTo>
                              <a:pt x="5" y="16"/>
                              <a:pt x="1" y="13"/>
                              <a:pt x="1" y="9"/>
                            </a:cubicBezTo>
                            <a:cubicBezTo>
                              <a:pt x="0" y="5"/>
                              <a:pt x="3" y="1"/>
                              <a:pt x="8" y="1"/>
                            </a:cubicBezTo>
                            <a:cubicBezTo>
                              <a:pt x="12" y="0"/>
                              <a:pt x="16" y="3"/>
                              <a:pt x="16" y="8"/>
                            </a:cubicBezTo>
                            <a:cubicBezTo>
                              <a:pt x="17" y="12"/>
                              <a:pt x="13" y="16"/>
                              <a:pt x="9" y="16"/>
                            </a:cubicBezTo>
                            <a:close/>
                            <a:moveTo>
                              <a:pt x="8" y="5"/>
                            </a:moveTo>
                            <a:cubicBezTo>
                              <a:pt x="6" y="5"/>
                              <a:pt x="5" y="7"/>
                              <a:pt x="5" y="9"/>
                            </a:cubicBezTo>
                            <a:cubicBezTo>
                              <a:pt x="5" y="11"/>
                              <a:pt x="7" y="12"/>
                              <a:pt x="9" y="12"/>
                            </a:cubicBezTo>
                            <a:cubicBezTo>
                              <a:pt x="11" y="12"/>
                              <a:pt x="12" y="10"/>
                              <a:pt x="12" y="8"/>
                            </a:cubicBezTo>
                            <a:cubicBezTo>
                              <a:pt x="12" y="6"/>
                              <a:pt x="10" y="4"/>
                              <a:pt x="8" y="5"/>
                            </a:cubicBezTo>
                            <a:close/>
                          </a:path>
                        </a:pathLst>
                      </a:custGeom>
                      <a:solidFill>
                        <a:srgbClr val="000000"/>
                      </a:solidFill>
                      <a:ln w="9525">
                        <a:solidFill>
                          <a:srgbClr val="12806B"/>
                        </a:solidFill>
                        <a:round/>
                        <a:headEnd/>
                        <a:tailEnd/>
                      </a:ln>
                    </p:spPr>
                    <p:txBody>
                      <a:bodyPr/>
                      <a:lstStyle/>
                      <a:p>
                        <a:endParaRPr lang="en-MY"/>
                      </a:p>
                    </p:txBody>
                  </p:sp>
                  <p:sp>
                    <p:nvSpPr>
                      <p:cNvPr id="28" name="Freeform 9">
                        <a:extLst>
                          <a:ext uri="{FF2B5EF4-FFF2-40B4-BE49-F238E27FC236}">
                            <a16:creationId xmlns:a16="http://schemas.microsoft.com/office/drawing/2014/main" id="{64F12A48-0F13-4739-B5F5-F690D0705481}"/>
                          </a:ext>
                        </a:extLst>
                      </p:cNvPr>
                      <p:cNvSpPr>
                        <a:spLocks noEditPoints="1"/>
                      </p:cNvSpPr>
                      <p:nvPr/>
                    </p:nvSpPr>
                    <p:spPr bwMode="gray">
                      <a:xfrm>
                        <a:off x="5626101" y="5822950"/>
                        <a:ext cx="63500" cy="63500"/>
                      </a:xfrm>
                      <a:custGeom>
                        <a:avLst/>
                        <a:gdLst>
                          <a:gd name="T0" fmla="*/ 2147483647 w 17"/>
                          <a:gd name="T1" fmla="*/ 2147483647 h 17"/>
                          <a:gd name="T2" fmla="*/ 2147483647 w 17"/>
                          <a:gd name="T3" fmla="*/ 2147483647 h 17"/>
                          <a:gd name="T4" fmla="*/ 2147483647 w 17"/>
                          <a:gd name="T5" fmla="*/ 2147483647 h 17"/>
                          <a:gd name="T6" fmla="*/ 2147483647 w 17"/>
                          <a:gd name="T7" fmla="*/ 2147483647 h 17"/>
                          <a:gd name="T8" fmla="*/ 2147483647 w 17"/>
                          <a:gd name="T9" fmla="*/ 2147483647 h 17"/>
                          <a:gd name="T10" fmla="*/ 2147483647 w 17"/>
                          <a:gd name="T11" fmla="*/ 2147483647 h 17"/>
                          <a:gd name="T12" fmla="*/ 2147483647 w 17"/>
                          <a:gd name="T13" fmla="*/ 2147483647 h 17"/>
                          <a:gd name="T14" fmla="*/ 2147483647 w 17"/>
                          <a:gd name="T15" fmla="*/ 2147483647 h 17"/>
                          <a:gd name="T16" fmla="*/ 2147483647 w 17"/>
                          <a:gd name="T17" fmla="*/ 2147483647 h 17"/>
                          <a:gd name="T18" fmla="*/ 2147483647 w 17"/>
                          <a:gd name="T19" fmla="*/ 214748364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9" y="16"/>
                            </a:moveTo>
                            <a:cubicBezTo>
                              <a:pt x="5" y="17"/>
                              <a:pt x="1" y="14"/>
                              <a:pt x="1" y="9"/>
                            </a:cubicBezTo>
                            <a:cubicBezTo>
                              <a:pt x="0" y="5"/>
                              <a:pt x="3" y="1"/>
                              <a:pt x="8" y="1"/>
                            </a:cubicBezTo>
                            <a:cubicBezTo>
                              <a:pt x="12" y="0"/>
                              <a:pt x="16" y="4"/>
                              <a:pt x="16" y="8"/>
                            </a:cubicBezTo>
                            <a:cubicBezTo>
                              <a:pt x="17" y="12"/>
                              <a:pt x="14" y="16"/>
                              <a:pt x="9" y="16"/>
                            </a:cubicBezTo>
                            <a:close/>
                            <a:moveTo>
                              <a:pt x="8" y="5"/>
                            </a:moveTo>
                            <a:cubicBezTo>
                              <a:pt x="6" y="5"/>
                              <a:pt x="5" y="7"/>
                              <a:pt x="5" y="9"/>
                            </a:cubicBezTo>
                            <a:cubicBezTo>
                              <a:pt x="5" y="11"/>
                              <a:pt x="7" y="12"/>
                              <a:pt x="9" y="12"/>
                            </a:cubicBezTo>
                            <a:cubicBezTo>
                              <a:pt x="11" y="12"/>
                              <a:pt x="12" y="10"/>
                              <a:pt x="12" y="8"/>
                            </a:cubicBezTo>
                            <a:cubicBezTo>
                              <a:pt x="12" y="6"/>
                              <a:pt x="10" y="5"/>
                              <a:pt x="8" y="5"/>
                            </a:cubicBezTo>
                            <a:close/>
                          </a:path>
                        </a:pathLst>
                      </a:custGeom>
                      <a:solidFill>
                        <a:srgbClr val="000000"/>
                      </a:solidFill>
                      <a:ln w="9525">
                        <a:solidFill>
                          <a:srgbClr val="12806B"/>
                        </a:solidFill>
                        <a:round/>
                        <a:headEnd/>
                        <a:tailEnd/>
                      </a:ln>
                    </p:spPr>
                    <p:txBody>
                      <a:bodyPr/>
                      <a:lstStyle/>
                      <a:p>
                        <a:endParaRPr lang="en-MY"/>
                      </a:p>
                    </p:txBody>
                  </p:sp>
                  <p:sp>
                    <p:nvSpPr>
                      <p:cNvPr id="29" name="Freeform 10">
                        <a:extLst>
                          <a:ext uri="{FF2B5EF4-FFF2-40B4-BE49-F238E27FC236}">
                            <a16:creationId xmlns:a16="http://schemas.microsoft.com/office/drawing/2014/main" id="{5D3E5B11-094B-4DA5-AA1B-2CA2153D770D}"/>
                          </a:ext>
                        </a:extLst>
                      </p:cNvPr>
                      <p:cNvSpPr>
                        <a:spLocks noEditPoints="1"/>
                      </p:cNvSpPr>
                      <p:nvPr/>
                    </p:nvSpPr>
                    <p:spPr bwMode="gray">
                      <a:xfrm>
                        <a:off x="5521326" y="5807075"/>
                        <a:ext cx="58738" cy="60325"/>
                      </a:xfrm>
                      <a:custGeom>
                        <a:avLst/>
                        <a:gdLst>
                          <a:gd name="T0" fmla="*/ 2147483647 w 16"/>
                          <a:gd name="T1" fmla="*/ 2147483647 h 16"/>
                          <a:gd name="T2" fmla="*/ 0 w 16"/>
                          <a:gd name="T3" fmla="*/ 2147483647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2147483647 w 16"/>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6"/>
                          <a:gd name="T32" fmla="*/ 16 w 16"/>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6">
                            <a:moveTo>
                              <a:pt x="8" y="16"/>
                            </a:moveTo>
                            <a:cubicBezTo>
                              <a:pt x="4" y="16"/>
                              <a:pt x="0" y="13"/>
                              <a:pt x="0" y="9"/>
                            </a:cubicBezTo>
                            <a:cubicBezTo>
                              <a:pt x="0" y="5"/>
                              <a:pt x="3" y="1"/>
                              <a:pt x="7" y="1"/>
                            </a:cubicBezTo>
                            <a:cubicBezTo>
                              <a:pt x="11" y="0"/>
                              <a:pt x="15" y="3"/>
                              <a:pt x="15" y="7"/>
                            </a:cubicBezTo>
                            <a:cubicBezTo>
                              <a:pt x="16" y="12"/>
                              <a:pt x="13" y="15"/>
                              <a:pt x="8" y="16"/>
                            </a:cubicBezTo>
                            <a:close/>
                            <a:moveTo>
                              <a:pt x="7" y="5"/>
                            </a:moveTo>
                            <a:cubicBezTo>
                              <a:pt x="5" y="5"/>
                              <a:pt x="4" y="7"/>
                              <a:pt x="4" y="9"/>
                            </a:cubicBezTo>
                            <a:cubicBezTo>
                              <a:pt x="4" y="11"/>
                              <a:pt x="6" y="12"/>
                              <a:pt x="8" y="12"/>
                            </a:cubicBezTo>
                            <a:cubicBezTo>
                              <a:pt x="10" y="12"/>
                              <a:pt x="12" y="10"/>
                              <a:pt x="11" y="8"/>
                            </a:cubicBezTo>
                            <a:cubicBezTo>
                              <a:pt x="11" y="6"/>
                              <a:pt x="9" y="4"/>
                              <a:pt x="7" y="5"/>
                            </a:cubicBezTo>
                            <a:close/>
                          </a:path>
                        </a:pathLst>
                      </a:custGeom>
                      <a:solidFill>
                        <a:srgbClr val="000000"/>
                      </a:solidFill>
                      <a:ln w="9525">
                        <a:solidFill>
                          <a:srgbClr val="12806B"/>
                        </a:solidFill>
                        <a:round/>
                        <a:headEnd/>
                        <a:tailEnd/>
                      </a:ln>
                    </p:spPr>
                    <p:txBody>
                      <a:bodyPr/>
                      <a:lstStyle/>
                      <a:p>
                        <a:endParaRPr lang="en-MY"/>
                      </a:p>
                    </p:txBody>
                  </p:sp>
                  <p:sp>
                    <p:nvSpPr>
                      <p:cNvPr id="30" name="Freeform 11">
                        <a:extLst>
                          <a:ext uri="{FF2B5EF4-FFF2-40B4-BE49-F238E27FC236}">
                            <a16:creationId xmlns:a16="http://schemas.microsoft.com/office/drawing/2014/main" id="{65513DD1-1E5D-496E-AE7A-D689019CF427}"/>
                          </a:ext>
                        </a:extLst>
                      </p:cNvPr>
                      <p:cNvSpPr>
                        <a:spLocks noEditPoints="1"/>
                      </p:cNvSpPr>
                      <p:nvPr/>
                    </p:nvSpPr>
                    <p:spPr bwMode="gray">
                      <a:xfrm>
                        <a:off x="5430838" y="5883275"/>
                        <a:ext cx="60325" cy="63500"/>
                      </a:xfrm>
                      <a:custGeom>
                        <a:avLst/>
                        <a:gdLst>
                          <a:gd name="T0" fmla="*/ 2147483647 w 16"/>
                          <a:gd name="T1" fmla="*/ 2147483647 h 17"/>
                          <a:gd name="T2" fmla="*/ 0 w 16"/>
                          <a:gd name="T3" fmla="*/ 2147483647 h 17"/>
                          <a:gd name="T4" fmla="*/ 2147483647 w 16"/>
                          <a:gd name="T5" fmla="*/ 2147483647 h 17"/>
                          <a:gd name="T6" fmla="*/ 2147483647 w 16"/>
                          <a:gd name="T7" fmla="*/ 2147483647 h 17"/>
                          <a:gd name="T8" fmla="*/ 2147483647 w 16"/>
                          <a:gd name="T9" fmla="*/ 2147483647 h 17"/>
                          <a:gd name="T10" fmla="*/ 2147483647 w 16"/>
                          <a:gd name="T11" fmla="*/ 2147483647 h 17"/>
                          <a:gd name="T12" fmla="*/ 2147483647 w 16"/>
                          <a:gd name="T13" fmla="*/ 2147483647 h 17"/>
                          <a:gd name="T14" fmla="*/ 2147483647 w 16"/>
                          <a:gd name="T15" fmla="*/ 2147483647 h 17"/>
                          <a:gd name="T16" fmla="*/ 2147483647 w 16"/>
                          <a:gd name="T17" fmla="*/ 2147483647 h 17"/>
                          <a:gd name="T18" fmla="*/ 2147483647 w 16"/>
                          <a:gd name="T19" fmla="*/ 214748364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7"/>
                          <a:gd name="T32" fmla="*/ 16 w 16"/>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7">
                            <a:moveTo>
                              <a:pt x="9" y="16"/>
                            </a:moveTo>
                            <a:cubicBezTo>
                              <a:pt x="5" y="17"/>
                              <a:pt x="1" y="14"/>
                              <a:pt x="0" y="9"/>
                            </a:cubicBezTo>
                            <a:cubicBezTo>
                              <a:pt x="0" y="5"/>
                              <a:pt x="3" y="1"/>
                              <a:pt x="7" y="1"/>
                            </a:cubicBezTo>
                            <a:cubicBezTo>
                              <a:pt x="12" y="0"/>
                              <a:pt x="15" y="4"/>
                              <a:pt x="16" y="8"/>
                            </a:cubicBezTo>
                            <a:cubicBezTo>
                              <a:pt x="16" y="12"/>
                              <a:pt x="13" y="16"/>
                              <a:pt x="9" y="16"/>
                            </a:cubicBezTo>
                            <a:close/>
                            <a:moveTo>
                              <a:pt x="8" y="5"/>
                            </a:moveTo>
                            <a:cubicBezTo>
                              <a:pt x="6" y="5"/>
                              <a:pt x="4" y="7"/>
                              <a:pt x="4" y="9"/>
                            </a:cubicBezTo>
                            <a:cubicBezTo>
                              <a:pt x="5" y="11"/>
                              <a:pt x="6" y="12"/>
                              <a:pt x="8" y="12"/>
                            </a:cubicBezTo>
                            <a:cubicBezTo>
                              <a:pt x="11" y="12"/>
                              <a:pt x="12" y="10"/>
                              <a:pt x="12" y="8"/>
                            </a:cubicBezTo>
                            <a:cubicBezTo>
                              <a:pt x="12" y="6"/>
                              <a:pt x="10" y="5"/>
                              <a:pt x="8" y="5"/>
                            </a:cubicBezTo>
                            <a:close/>
                          </a:path>
                        </a:pathLst>
                      </a:custGeom>
                      <a:solidFill>
                        <a:srgbClr val="000000"/>
                      </a:solidFill>
                      <a:ln w="9525">
                        <a:solidFill>
                          <a:srgbClr val="12806B"/>
                        </a:solidFill>
                        <a:round/>
                        <a:headEnd/>
                        <a:tailEnd/>
                      </a:ln>
                    </p:spPr>
                    <p:txBody>
                      <a:bodyPr/>
                      <a:lstStyle/>
                      <a:p>
                        <a:endParaRPr lang="en-MY"/>
                      </a:p>
                    </p:txBody>
                  </p:sp>
                  <p:sp>
                    <p:nvSpPr>
                      <p:cNvPr id="31" name="Freeform 12">
                        <a:extLst>
                          <a:ext uri="{FF2B5EF4-FFF2-40B4-BE49-F238E27FC236}">
                            <a16:creationId xmlns:a16="http://schemas.microsoft.com/office/drawing/2014/main" id="{7F011A08-83CA-4FB5-B829-DFA7F616C752}"/>
                          </a:ext>
                        </a:extLst>
                      </p:cNvPr>
                      <p:cNvSpPr>
                        <a:spLocks/>
                      </p:cNvSpPr>
                      <p:nvPr/>
                    </p:nvSpPr>
                    <p:spPr bwMode="gray">
                      <a:xfrm>
                        <a:off x="5673726" y="5784851"/>
                        <a:ext cx="65088" cy="57150"/>
                      </a:xfrm>
                      <a:custGeom>
                        <a:avLst/>
                        <a:gdLst>
                          <a:gd name="T0" fmla="*/ 2147483647 w 17"/>
                          <a:gd name="T1" fmla="*/ 2147483647 h 15"/>
                          <a:gd name="T2" fmla="*/ 2147483647 w 17"/>
                          <a:gd name="T3" fmla="*/ 2147483647 h 15"/>
                          <a:gd name="T4" fmla="*/ 2147483647 w 17"/>
                          <a:gd name="T5" fmla="*/ 0 h 15"/>
                          <a:gd name="T6" fmla="*/ 0 w 17"/>
                          <a:gd name="T7" fmla="*/ 2147483647 h 15"/>
                          <a:gd name="T8" fmla="*/ 2147483647 w 17"/>
                          <a:gd name="T9" fmla="*/ 2147483647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3" y="15"/>
                            </a:moveTo>
                            <a:cubicBezTo>
                              <a:pt x="17" y="3"/>
                              <a:pt x="17" y="3"/>
                              <a:pt x="17" y="3"/>
                            </a:cubicBezTo>
                            <a:cubicBezTo>
                              <a:pt x="14" y="0"/>
                              <a:pt x="14" y="0"/>
                              <a:pt x="14" y="0"/>
                            </a:cubicBezTo>
                            <a:cubicBezTo>
                              <a:pt x="0" y="12"/>
                              <a:pt x="0" y="12"/>
                              <a:pt x="0" y="12"/>
                            </a:cubicBezTo>
                            <a:cubicBezTo>
                              <a:pt x="1" y="13"/>
                              <a:pt x="2" y="14"/>
                              <a:pt x="3" y="15"/>
                            </a:cubicBezTo>
                            <a:close/>
                          </a:path>
                        </a:pathLst>
                      </a:custGeom>
                      <a:solidFill>
                        <a:srgbClr val="000000"/>
                      </a:solidFill>
                      <a:ln w="9525">
                        <a:solidFill>
                          <a:srgbClr val="12806B"/>
                        </a:solidFill>
                        <a:round/>
                        <a:headEnd/>
                        <a:tailEnd/>
                      </a:ln>
                    </p:spPr>
                    <p:txBody>
                      <a:bodyPr/>
                      <a:lstStyle/>
                      <a:p>
                        <a:endParaRPr lang="en-MY"/>
                      </a:p>
                    </p:txBody>
                  </p:sp>
                  <p:sp>
                    <p:nvSpPr>
                      <p:cNvPr id="32" name="Freeform 13">
                        <a:extLst>
                          <a:ext uri="{FF2B5EF4-FFF2-40B4-BE49-F238E27FC236}">
                            <a16:creationId xmlns:a16="http://schemas.microsoft.com/office/drawing/2014/main" id="{21616C6E-2100-4E81-9569-F1B2623B569E}"/>
                          </a:ext>
                        </a:extLst>
                      </p:cNvPr>
                      <p:cNvSpPr>
                        <a:spLocks/>
                      </p:cNvSpPr>
                      <p:nvPr/>
                    </p:nvSpPr>
                    <p:spPr bwMode="gray">
                      <a:xfrm>
                        <a:off x="5472113" y="5853113"/>
                        <a:ext cx="60324" cy="55564"/>
                      </a:xfrm>
                      <a:custGeom>
                        <a:avLst/>
                        <a:gdLst>
                          <a:gd name="T0" fmla="*/ 2147483647 w 16"/>
                          <a:gd name="T1" fmla="*/ 0 h 15"/>
                          <a:gd name="T2" fmla="*/ 0 w 16"/>
                          <a:gd name="T3" fmla="*/ 2147483647 h 15"/>
                          <a:gd name="T4" fmla="*/ 2147483647 w 16"/>
                          <a:gd name="T5" fmla="*/ 2147483647 h 15"/>
                          <a:gd name="T6" fmla="*/ 2147483647 w 16"/>
                          <a:gd name="T7" fmla="*/ 2147483647 h 15"/>
                          <a:gd name="T8" fmla="*/ 2147483647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4" y="0"/>
                            </a:moveTo>
                            <a:cubicBezTo>
                              <a:pt x="0" y="12"/>
                              <a:pt x="0" y="12"/>
                              <a:pt x="0" y="12"/>
                            </a:cubicBezTo>
                            <a:cubicBezTo>
                              <a:pt x="3" y="15"/>
                              <a:pt x="3" y="15"/>
                              <a:pt x="3" y="15"/>
                            </a:cubicBezTo>
                            <a:cubicBezTo>
                              <a:pt x="16" y="3"/>
                              <a:pt x="16" y="3"/>
                              <a:pt x="16" y="3"/>
                            </a:cubicBezTo>
                            <a:cubicBezTo>
                              <a:pt x="15" y="2"/>
                              <a:pt x="14" y="1"/>
                              <a:pt x="14" y="0"/>
                            </a:cubicBezTo>
                            <a:close/>
                          </a:path>
                        </a:pathLst>
                      </a:custGeom>
                      <a:solidFill>
                        <a:srgbClr val="000000"/>
                      </a:solidFill>
                      <a:ln w="9525">
                        <a:solidFill>
                          <a:srgbClr val="12806B"/>
                        </a:solidFill>
                        <a:round/>
                        <a:headEnd/>
                        <a:tailEnd/>
                      </a:ln>
                    </p:spPr>
                    <p:txBody>
                      <a:bodyPr/>
                      <a:lstStyle/>
                      <a:p>
                        <a:endParaRPr lang="en-MY"/>
                      </a:p>
                    </p:txBody>
                  </p:sp>
                  <p:sp>
                    <p:nvSpPr>
                      <p:cNvPr id="33" name="Freeform 14">
                        <a:extLst>
                          <a:ext uri="{FF2B5EF4-FFF2-40B4-BE49-F238E27FC236}">
                            <a16:creationId xmlns:a16="http://schemas.microsoft.com/office/drawing/2014/main" id="{AC3E012A-9DF0-4A2F-BAF8-01B2EF96C882}"/>
                          </a:ext>
                        </a:extLst>
                      </p:cNvPr>
                      <p:cNvSpPr>
                        <a:spLocks/>
                      </p:cNvSpPr>
                      <p:nvPr/>
                    </p:nvSpPr>
                    <p:spPr bwMode="gray">
                      <a:xfrm>
                        <a:off x="5576888" y="5834063"/>
                        <a:ext cx="52388" cy="22225"/>
                      </a:xfrm>
                      <a:custGeom>
                        <a:avLst/>
                        <a:gdLst>
                          <a:gd name="T0" fmla="*/ 2147483647 w 14"/>
                          <a:gd name="T1" fmla="*/ 2147483647 h 6"/>
                          <a:gd name="T2" fmla="*/ 0 w 14"/>
                          <a:gd name="T3" fmla="*/ 0 h 6"/>
                          <a:gd name="T4" fmla="*/ 0 w 14"/>
                          <a:gd name="T5" fmla="*/ 0 h 6"/>
                          <a:gd name="T6" fmla="*/ 0 w 14"/>
                          <a:gd name="T7" fmla="*/ 2147483647 h 6"/>
                          <a:gd name="T8" fmla="*/ 2147483647 w 14"/>
                          <a:gd name="T9" fmla="*/ 2147483647 h 6"/>
                          <a:gd name="T10" fmla="*/ 2147483647 w 14"/>
                          <a:gd name="T11" fmla="*/ 2147483647 h 6"/>
                          <a:gd name="T12" fmla="*/ 2147483647 w 14"/>
                          <a:gd name="T13" fmla="*/ 2147483647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14" y="2"/>
                            </a:moveTo>
                            <a:cubicBezTo>
                              <a:pt x="0" y="0"/>
                              <a:pt x="0" y="0"/>
                              <a:pt x="0" y="0"/>
                            </a:cubicBezTo>
                            <a:cubicBezTo>
                              <a:pt x="0" y="0"/>
                              <a:pt x="0" y="0"/>
                              <a:pt x="0" y="0"/>
                            </a:cubicBezTo>
                            <a:cubicBezTo>
                              <a:pt x="0" y="2"/>
                              <a:pt x="0" y="3"/>
                              <a:pt x="0" y="4"/>
                            </a:cubicBezTo>
                            <a:cubicBezTo>
                              <a:pt x="14" y="6"/>
                              <a:pt x="14" y="6"/>
                              <a:pt x="14" y="6"/>
                            </a:cubicBezTo>
                            <a:cubicBezTo>
                              <a:pt x="14" y="6"/>
                              <a:pt x="14" y="6"/>
                              <a:pt x="14" y="6"/>
                            </a:cubicBezTo>
                            <a:cubicBezTo>
                              <a:pt x="14" y="5"/>
                              <a:pt x="14" y="4"/>
                              <a:pt x="14" y="2"/>
                            </a:cubicBezTo>
                            <a:close/>
                          </a:path>
                        </a:pathLst>
                      </a:custGeom>
                      <a:solidFill>
                        <a:srgbClr val="000000"/>
                      </a:solidFill>
                      <a:ln w="9525">
                        <a:solidFill>
                          <a:srgbClr val="12806B"/>
                        </a:solidFill>
                        <a:round/>
                        <a:headEnd/>
                        <a:tailEnd/>
                      </a:ln>
                    </p:spPr>
                    <p:txBody>
                      <a:bodyPr/>
                      <a:lstStyle/>
                      <a:p>
                        <a:endParaRPr lang="en-MY"/>
                      </a:p>
                    </p:txBody>
                  </p:sp>
                  <p:sp>
                    <p:nvSpPr>
                      <p:cNvPr id="34" name="Freeform 15">
                        <a:extLst>
                          <a:ext uri="{FF2B5EF4-FFF2-40B4-BE49-F238E27FC236}">
                            <a16:creationId xmlns:a16="http://schemas.microsoft.com/office/drawing/2014/main" id="{798BFCAC-B999-4D36-8900-C5426C7807DA}"/>
                          </a:ext>
                        </a:extLst>
                      </p:cNvPr>
                      <p:cNvSpPr>
                        <a:spLocks/>
                      </p:cNvSpPr>
                      <p:nvPr/>
                    </p:nvSpPr>
                    <p:spPr bwMode="gray">
                      <a:xfrm>
                        <a:off x="5483227" y="6035689"/>
                        <a:ext cx="239713" cy="247651"/>
                      </a:xfrm>
                      <a:custGeom>
                        <a:avLst/>
                        <a:gdLst>
                          <a:gd name="T0" fmla="*/ 2147483647 w 64"/>
                          <a:gd name="T1" fmla="*/ 2147483647 h 66"/>
                          <a:gd name="T2" fmla="*/ 2147483647 w 64"/>
                          <a:gd name="T3" fmla="*/ 2147483647 h 66"/>
                          <a:gd name="T4" fmla="*/ 2147483647 w 64"/>
                          <a:gd name="T5" fmla="*/ 2147483647 h 66"/>
                          <a:gd name="T6" fmla="*/ 2147483647 w 64"/>
                          <a:gd name="T7" fmla="*/ 0 h 66"/>
                          <a:gd name="T8" fmla="*/ 2147483647 w 64"/>
                          <a:gd name="T9" fmla="*/ 0 h 66"/>
                          <a:gd name="T10" fmla="*/ 2147483647 w 64"/>
                          <a:gd name="T11" fmla="*/ 2147483647 h 66"/>
                          <a:gd name="T12" fmla="*/ 2147483647 w 64"/>
                          <a:gd name="T13" fmla="*/ 2147483647 h 66"/>
                          <a:gd name="T14" fmla="*/ 0 w 64"/>
                          <a:gd name="T15" fmla="*/ 2147483647 h 66"/>
                          <a:gd name="T16" fmla="*/ 2147483647 w 64"/>
                          <a:gd name="T17" fmla="*/ 2147483647 h 66"/>
                          <a:gd name="T18" fmla="*/ 2147483647 w 64"/>
                          <a:gd name="T19" fmla="*/ 2147483647 h 66"/>
                          <a:gd name="T20" fmla="*/ 2147483647 w 64"/>
                          <a:gd name="T21" fmla="*/ 2147483647 h 66"/>
                          <a:gd name="T22" fmla="*/ 2147483647 w 64"/>
                          <a:gd name="T23" fmla="*/ 2147483647 h 66"/>
                          <a:gd name="T24" fmla="*/ 2147483647 w 64"/>
                          <a:gd name="T25" fmla="*/ 2147483647 h 66"/>
                          <a:gd name="T26" fmla="*/ 2147483647 w 64"/>
                          <a:gd name="T27" fmla="*/ 2147483647 h 66"/>
                          <a:gd name="T28" fmla="*/ 2147483647 w 64"/>
                          <a:gd name="T29" fmla="*/ 2147483647 h 66"/>
                          <a:gd name="T30" fmla="*/ 2147483647 w 64"/>
                          <a:gd name="T31" fmla="*/ 2147483647 h 66"/>
                          <a:gd name="T32" fmla="*/ 2147483647 w 64"/>
                          <a:gd name="T33" fmla="*/ 2147483647 h 66"/>
                          <a:gd name="T34" fmla="*/ 2147483647 w 64"/>
                          <a:gd name="T35" fmla="*/ 2147483647 h 66"/>
                          <a:gd name="T36" fmla="*/ 2147483647 w 64"/>
                          <a:gd name="T37" fmla="*/ 2147483647 h 66"/>
                          <a:gd name="T38" fmla="*/ 2147483647 w 64"/>
                          <a:gd name="T39" fmla="*/ 2147483647 h 66"/>
                          <a:gd name="T40" fmla="*/ 2147483647 w 64"/>
                          <a:gd name="T41" fmla="*/ 2147483647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66"/>
                          <a:gd name="T65" fmla="*/ 64 w 64"/>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66">
                            <a:moveTo>
                              <a:pt x="64" y="60"/>
                            </a:moveTo>
                            <a:cubicBezTo>
                              <a:pt x="37" y="33"/>
                              <a:pt x="37" y="33"/>
                              <a:pt x="37" y="33"/>
                            </a:cubicBezTo>
                            <a:cubicBezTo>
                              <a:pt x="37" y="33"/>
                              <a:pt x="37" y="32"/>
                              <a:pt x="37" y="32"/>
                            </a:cubicBezTo>
                            <a:cubicBezTo>
                              <a:pt x="37" y="0"/>
                              <a:pt x="37" y="0"/>
                              <a:pt x="37" y="0"/>
                            </a:cubicBezTo>
                            <a:cubicBezTo>
                              <a:pt x="28" y="0"/>
                              <a:pt x="28" y="0"/>
                              <a:pt x="28" y="0"/>
                            </a:cubicBezTo>
                            <a:cubicBezTo>
                              <a:pt x="28" y="32"/>
                              <a:pt x="28" y="32"/>
                              <a:pt x="28" y="32"/>
                            </a:cubicBezTo>
                            <a:cubicBezTo>
                              <a:pt x="28" y="32"/>
                              <a:pt x="28" y="33"/>
                              <a:pt x="27" y="33"/>
                            </a:cubicBezTo>
                            <a:cubicBezTo>
                              <a:pt x="0" y="60"/>
                              <a:pt x="0" y="60"/>
                              <a:pt x="0" y="60"/>
                            </a:cubicBezTo>
                            <a:cubicBezTo>
                              <a:pt x="7" y="60"/>
                              <a:pt x="7" y="60"/>
                              <a:pt x="7" y="60"/>
                            </a:cubicBezTo>
                            <a:cubicBezTo>
                              <a:pt x="26" y="41"/>
                              <a:pt x="26" y="41"/>
                              <a:pt x="26" y="41"/>
                            </a:cubicBezTo>
                            <a:cubicBezTo>
                              <a:pt x="27" y="41"/>
                              <a:pt x="27" y="40"/>
                              <a:pt x="28" y="40"/>
                            </a:cubicBezTo>
                            <a:cubicBezTo>
                              <a:pt x="28" y="40"/>
                              <a:pt x="28" y="40"/>
                              <a:pt x="29" y="41"/>
                            </a:cubicBezTo>
                            <a:cubicBezTo>
                              <a:pt x="29" y="41"/>
                              <a:pt x="30" y="42"/>
                              <a:pt x="30" y="42"/>
                            </a:cubicBezTo>
                            <a:cubicBezTo>
                              <a:pt x="30" y="66"/>
                              <a:pt x="30" y="66"/>
                              <a:pt x="30" y="66"/>
                            </a:cubicBezTo>
                            <a:cubicBezTo>
                              <a:pt x="35" y="66"/>
                              <a:pt x="35" y="66"/>
                              <a:pt x="35" y="66"/>
                            </a:cubicBezTo>
                            <a:cubicBezTo>
                              <a:pt x="35" y="42"/>
                              <a:pt x="35" y="42"/>
                              <a:pt x="35" y="42"/>
                            </a:cubicBezTo>
                            <a:cubicBezTo>
                              <a:pt x="35" y="42"/>
                              <a:pt x="35" y="41"/>
                              <a:pt x="36" y="41"/>
                            </a:cubicBezTo>
                            <a:cubicBezTo>
                              <a:pt x="36" y="40"/>
                              <a:pt x="36" y="40"/>
                              <a:pt x="37" y="40"/>
                            </a:cubicBezTo>
                            <a:cubicBezTo>
                              <a:pt x="37" y="40"/>
                              <a:pt x="38" y="41"/>
                              <a:pt x="38" y="41"/>
                            </a:cubicBezTo>
                            <a:cubicBezTo>
                              <a:pt x="57" y="60"/>
                              <a:pt x="57" y="60"/>
                              <a:pt x="57" y="60"/>
                            </a:cubicBezTo>
                            <a:lnTo>
                              <a:pt x="64" y="60"/>
                            </a:lnTo>
                            <a:close/>
                          </a:path>
                        </a:pathLst>
                      </a:custGeom>
                      <a:solidFill>
                        <a:srgbClr val="000000"/>
                      </a:solidFill>
                      <a:ln w="9525">
                        <a:solidFill>
                          <a:srgbClr val="12806B"/>
                        </a:solidFill>
                        <a:round/>
                        <a:headEnd/>
                        <a:tailEnd/>
                      </a:ln>
                    </p:spPr>
                    <p:txBody>
                      <a:bodyPr/>
                      <a:lstStyle/>
                      <a:p>
                        <a:endParaRPr lang="en-MY"/>
                      </a:p>
                    </p:txBody>
                  </p:sp>
                  <p:sp>
                    <p:nvSpPr>
                      <p:cNvPr id="35" name="Freeform 16">
                        <a:extLst>
                          <a:ext uri="{FF2B5EF4-FFF2-40B4-BE49-F238E27FC236}">
                            <a16:creationId xmlns:a16="http://schemas.microsoft.com/office/drawing/2014/main" id="{5044538C-189B-4A5D-A170-506D0E4FA71E}"/>
                          </a:ext>
                        </a:extLst>
                      </p:cNvPr>
                      <p:cNvSpPr>
                        <a:spLocks/>
                      </p:cNvSpPr>
                      <p:nvPr/>
                    </p:nvSpPr>
                    <p:spPr bwMode="gray">
                      <a:xfrm>
                        <a:off x="5362576" y="5638806"/>
                        <a:ext cx="481013" cy="60324"/>
                      </a:xfrm>
                      <a:custGeom>
                        <a:avLst/>
                        <a:gdLst>
                          <a:gd name="T0" fmla="*/ 2147483647 w 128"/>
                          <a:gd name="T1" fmla="*/ 0 h 16"/>
                          <a:gd name="T2" fmla="*/ 2147483647 w 128"/>
                          <a:gd name="T3" fmla="*/ 0 h 16"/>
                          <a:gd name="T4" fmla="*/ 0 w 128"/>
                          <a:gd name="T5" fmla="*/ 2147483647 h 16"/>
                          <a:gd name="T6" fmla="*/ 0 w 128"/>
                          <a:gd name="T7" fmla="*/ 2147483647 h 16"/>
                          <a:gd name="T8" fmla="*/ 2147483647 w 128"/>
                          <a:gd name="T9" fmla="*/ 2147483647 h 16"/>
                          <a:gd name="T10" fmla="*/ 2147483647 w 128"/>
                          <a:gd name="T11" fmla="*/ 2147483647 h 16"/>
                          <a:gd name="T12" fmla="*/ 2147483647 w 128"/>
                          <a:gd name="T13" fmla="*/ 0 h 16"/>
                          <a:gd name="T14" fmla="*/ 0 60000 65536"/>
                          <a:gd name="T15" fmla="*/ 0 60000 65536"/>
                          <a:gd name="T16" fmla="*/ 0 60000 65536"/>
                          <a:gd name="T17" fmla="*/ 0 60000 65536"/>
                          <a:gd name="T18" fmla="*/ 0 60000 65536"/>
                          <a:gd name="T19" fmla="*/ 0 60000 65536"/>
                          <a:gd name="T20" fmla="*/ 0 60000 65536"/>
                          <a:gd name="T21" fmla="*/ 0 w 128"/>
                          <a:gd name="T22" fmla="*/ 0 h 16"/>
                          <a:gd name="T23" fmla="*/ 128 w 12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16">
                            <a:moveTo>
                              <a:pt x="121" y="0"/>
                            </a:moveTo>
                            <a:cubicBezTo>
                              <a:pt x="8" y="0"/>
                              <a:pt x="8" y="0"/>
                              <a:pt x="8" y="0"/>
                            </a:cubicBezTo>
                            <a:cubicBezTo>
                              <a:pt x="4" y="0"/>
                              <a:pt x="0" y="3"/>
                              <a:pt x="0" y="7"/>
                            </a:cubicBezTo>
                            <a:cubicBezTo>
                              <a:pt x="0" y="16"/>
                              <a:pt x="0" y="16"/>
                              <a:pt x="0" y="16"/>
                            </a:cubicBezTo>
                            <a:cubicBezTo>
                              <a:pt x="128" y="16"/>
                              <a:pt x="128" y="16"/>
                              <a:pt x="128" y="16"/>
                            </a:cubicBezTo>
                            <a:cubicBezTo>
                              <a:pt x="128" y="7"/>
                              <a:pt x="128" y="7"/>
                              <a:pt x="128" y="7"/>
                            </a:cubicBezTo>
                            <a:cubicBezTo>
                              <a:pt x="128" y="3"/>
                              <a:pt x="125" y="0"/>
                              <a:pt x="121" y="0"/>
                            </a:cubicBezTo>
                            <a:close/>
                          </a:path>
                        </a:pathLst>
                      </a:custGeom>
                      <a:solidFill>
                        <a:srgbClr val="000000"/>
                      </a:solidFill>
                      <a:ln w="9525">
                        <a:solidFill>
                          <a:srgbClr val="12806B"/>
                        </a:solidFill>
                        <a:round/>
                        <a:headEnd/>
                        <a:tailEnd/>
                      </a:ln>
                    </p:spPr>
                    <p:txBody>
                      <a:bodyPr/>
                      <a:lstStyle/>
                      <a:p>
                        <a:endParaRPr lang="en-MY"/>
                      </a:p>
                    </p:txBody>
                  </p:sp>
                  <p:sp>
                    <p:nvSpPr>
                      <p:cNvPr id="36" name="Freeform 17">
                        <a:extLst>
                          <a:ext uri="{FF2B5EF4-FFF2-40B4-BE49-F238E27FC236}">
                            <a16:creationId xmlns:a16="http://schemas.microsoft.com/office/drawing/2014/main" id="{BEBE7098-EB62-4B1F-A775-64C0DA656A1F}"/>
                          </a:ext>
                        </a:extLst>
                      </p:cNvPr>
                      <p:cNvSpPr>
                        <a:spLocks/>
                      </p:cNvSpPr>
                      <p:nvPr/>
                    </p:nvSpPr>
                    <p:spPr bwMode="gray">
                      <a:xfrm>
                        <a:off x="5373688" y="5653102"/>
                        <a:ext cx="458787" cy="354014"/>
                      </a:xfrm>
                      <a:custGeom>
                        <a:avLst/>
                        <a:gdLst>
                          <a:gd name="T0" fmla="*/ 2147483647 w 122"/>
                          <a:gd name="T1" fmla="*/ 0 h 94"/>
                          <a:gd name="T2" fmla="*/ 2147483647 w 122"/>
                          <a:gd name="T3" fmla="*/ 0 h 94"/>
                          <a:gd name="T4" fmla="*/ 0 w 122"/>
                          <a:gd name="T5" fmla="*/ 2147483647 h 94"/>
                          <a:gd name="T6" fmla="*/ 0 w 122"/>
                          <a:gd name="T7" fmla="*/ 2147483647 h 94"/>
                          <a:gd name="T8" fmla="*/ 2147483647 w 122"/>
                          <a:gd name="T9" fmla="*/ 2147483647 h 94"/>
                          <a:gd name="T10" fmla="*/ 2147483647 w 122"/>
                          <a:gd name="T11" fmla="*/ 2147483647 h 94"/>
                          <a:gd name="T12" fmla="*/ 2147483647 w 122"/>
                          <a:gd name="T13" fmla="*/ 2147483647 h 94"/>
                          <a:gd name="T14" fmla="*/ 2147483647 w 122"/>
                          <a:gd name="T15" fmla="*/ 2147483647 h 94"/>
                          <a:gd name="T16" fmla="*/ 2147483647 w 122"/>
                          <a:gd name="T17" fmla="*/ 2147483647 h 94"/>
                          <a:gd name="T18" fmla="*/ 2147483647 w 122"/>
                          <a:gd name="T19" fmla="*/ 2147483647 h 94"/>
                          <a:gd name="T20" fmla="*/ 2147483647 w 122"/>
                          <a:gd name="T21" fmla="*/ 2147483647 h 94"/>
                          <a:gd name="T22" fmla="*/ 2147483647 w 122"/>
                          <a:gd name="T23" fmla="*/ 2147483647 h 94"/>
                          <a:gd name="T24" fmla="*/ 2147483647 w 122"/>
                          <a:gd name="T25" fmla="*/ 2147483647 h 94"/>
                          <a:gd name="T26" fmla="*/ 2147483647 w 122"/>
                          <a:gd name="T27" fmla="*/ 2147483647 h 94"/>
                          <a:gd name="T28" fmla="*/ 0 w 122"/>
                          <a:gd name="T29" fmla="*/ 2147483647 h 94"/>
                          <a:gd name="T30" fmla="*/ 0 w 122"/>
                          <a:gd name="T31" fmla="*/ 2147483647 h 94"/>
                          <a:gd name="T32" fmla="*/ 2147483647 w 122"/>
                          <a:gd name="T33" fmla="*/ 2147483647 h 94"/>
                          <a:gd name="T34" fmla="*/ 2147483647 w 122"/>
                          <a:gd name="T35" fmla="*/ 2147483647 h 94"/>
                          <a:gd name="T36" fmla="*/ 2147483647 w 122"/>
                          <a:gd name="T37" fmla="*/ 2147483647 h 94"/>
                          <a:gd name="T38" fmla="*/ 2147483647 w 122"/>
                          <a:gd name="T39" fmla="*/ 2147483647 h 94"/>
                          <a:gd name="T40" fmla="*/ 2147483647 w 122"/>
                          <a:gd name="T41" fmla="*/ 0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4"/>
                          <a:gd name="T65" fmla="*/ 122 w 122"/>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4">
                            <a:moveTo>
                              <a:pt x="112" y="0"/>
                            </a:moveTo>
                            <a:cubicBezTo>
                              <a:pt x="11" y="0"/>
                              <a:pt x="11" y="0"/>
                              <a:pt x="11" y="0"/>
                            </a:cubicBezTo>
                            <a:cubicBezTo>
                              <a:pt x="5" y="0"/>
                              <a:pt x="0" y="5"/>
                              <a:pt x="0" y="11"/>
                            </a:cubicBezTo>
                            <a:cubicBezTo>
                              <a:pt x="0" y="48"/>
                              <a:pt x="0" y="48"/>
                              <a:pt x="0" y="48"/>
                            </a:cubicBezTo>
                            <a:cubicBezTo>
                              <a:pt x="7" y="43"/>
                              <a:pt x="7" y="43"/>
                              <a:pt x="7" y="43"/>
                            </a:cubicBezTo>
                            <a:cubicBezTo>
                              <a:pt x="7" y="11"/>
                              <a:pt x="7" y="11"/>
                              <a:pt x="7" y="11"/>
                            </a:cubicBezTo>
                            <a:cubicBezTo>
                              <a:pt x="7" y="9"/>
                              <a:pt x="9" y="7"/>
                              <a:pt x="11" y="7"/>
                            </a:cubicBezTo>
                            <a:cubicBezTo>
                              <a:pt x="112" y="7"/>
                              <a:pt x="112" y="7"/>
                              <a:pt x="112" y="7"/>
                            </a:cubicBezTo>
                            <a:cubicBezTo>
                              <a:pt x="114" y="7"/>
                              <a:pt x="116" y="9"/>
                              <a:pt x="116" y="11"/>
                            </a:cubicBezTo>
                            <a:cubicBezTo>
                              <a:pt x="116" y="83"/>
                              <a:pt x="116" y="83"/>
                              <a:pt x="116" y="83"/>
                            </a:cubicBezTo>
                            <a:cubicBezTo>
                              <a:pt x="116" y="85"/>
                              <a:pt x="114" y="87"/>
                              <a:pt x="112" y="87"/>
                            </a:cubicBezTo>
                            <a:cubicBezTo>
                              <a:pt x="11" y="87"/>
                              <a:pt x="11" y="87"/>
                              <a:pt x="11" y="87"/>
                            </a:cubicBezTo>
                            <a:cubicBezTo>
                              <a:pt x="9" y="87"/>
                              <a:pt x="7" y="85"/>
                              <a:pt x="7" y="83"/>
                            </a:cubicBezTo>
                            <a:cubicBezTo>
                              <a:pt x="7" y="66"/>
                              <a:pt x="7" y="66"/>
                              <a:pt x="7" y="66"/>
                            </a:cubicBezTo>
                            <a:cubicBezTo>
                              <a:pt x="0" y="70"/>
                              <a:pt x="0" y="70"/>
                              <a:pt x="0" y="70"/>
                            </a:cubicBezTo>
                            <a:cubicBezTo>
                              <a:pt x="0" y="83"/>
                              <a:pt x="0" y="83"/>
                              <a:pt x="0" y="83"/>
                            </a:cubicBezTo>
                            <a:cubicBezTo>
                              <a:pt x="0" y="89"/>
                              <a:pt x="5" y="94"/>
                              <a:pt x="11" y="94"/>
                            </a:cubicBezTo>
                            <a:cubicBezTo>
                              <a:pt x="112" y="94"/>
                              <a:pt x="112" y="94"/>
                              <a:pt x="112" y="94"/>
                            </a:cubicBezTo>
                            <a:cubicBezTo>
                              <a:pt x="118" y="94"/>
                              <a:pt x="122" y="89"/>
                              <a:pt x="122" y="83"/>
                            </a:cubicBezTo>
                            <a:cubicBezTo>
                              <a:pt x="122" y="11"/>
                              <a:pt x="122" y="11"/>
                              <a:pt x="122" y="11"/>
                            </a:cubicBezTo>
                            <a:cubicBezTo>
                              <a:pt x="122" y="5"/>
                              <a:pt x="118" y="0"/>
                              <a:pt x="112" y="0"/>
                            </a:cubicBezTo>
                            <a:close/>
                          </a:path>
                        </a:pathLst>
                      </a:custGeom>
                      <a:solidFill>
                        <a:srgbClr val="000000"/>
                      </a:solidFill>
                      <a:ln w="9525">
                        <a:solidFill>
                          <a:srgbClr val="12806B"/>
                        </a:solidFill>
                        <a:round/>
                        <a:headEnd/>
                        <a:tailEnd/>
                      </a:ln>
                    </p:spPr>
                    <p:txBody>
                      <a:bodyPr/>
                      <a:lstStyle/>
                      <a:p>
                        <a:endParaRPr lang="en-MY"/>
                      </a:p>
                    </p:txBody>
                  </p:sp>
                </p:grpSp>
                <p:sp>
                  <p:nvSpPr>
                    <p:cNvPr id="23" name="TextBox 57">
                      <a:extLst>
                        <a:ext uri="{FF2B5EF4-FFF2-40B4-BE49-F238E27FC236}">
                          <a16:creationId xmlns:a16="http://schemas.microsoft.com/office/drawing/2014/main" id="{EC5183D1-FE88-4640-9014-1DDF32498B42}"/>
                        </a:ext>
                      </a:extLst>
                    </p:cNvPr>
                    <p:cNvSpPr txBox="1">
                      <a:spLocks noChangeArrowheads="1"/>
                    </p:cNvSpPr>
                    <p:nvPr/>
                  </p:nvSpPr>
                  <p:spPr bwMode="auto">
                    <a:xfrm>
                      <a:off x="10519084" y="3948645"/>
                      <a:ext cx="971550" cy="337955"/>
                    </a:xfrm>
                    <a:prstGeom prst="rect">
                      <a:avLst/>
                    </a:prstGeom>
                    <a:noFill/>
                    <a:ln w="9525">
                      <a:noFill/>
                      <a:miter lim="800000"/>
                      <a:headEnd/>
                      <a:tailEnd/>
                    </a:ln>
                  </p:spPr>
                  <p:txBody>
                    <a:bodyPr wrap="none">
                      <a:spAutoFit/>
                    </a:bodyPr>
                    <a:lstStyle/>
                    <a:p>
                      <a:pPr algn="ctr" eaLnBrk="1" hangingPunct="1"/>
                      <a:r>
                        <a:rPr lang="en-US" altLang="en-US" sz="1600" b="1" dirty="0">
                          <a:latin typeface="Arial" pitchFamily="34" charset="0"/>
                        </a:rPr>
                        <a:t>Latihan </a:t>
                      </a:r>
                      <a:endParaRPr lang="en-MY" altLang="en-US" sz="1600" b="1" dirty="0">
                        <a:latin typeface="Arial" pitchFamily="34" charset="0"/>
                      </a:endParaRPr>
                    </a:p>
                  </p:txBody>
                </p:sp>
                <p:sp>
                  <p:nvSpPr>
                    <p:cNvPr id="24" name="TextBox 23">
                      <a:extLst>
                        <a:ext uri="{FF2B5EF4-FFF2-40B4-BE49-F238E27FC236}">
                          <a16:creationId xmlns:a16="http://schemas.microsoft.com/office/drawing/2014/main" id="{CD43ADCE-5AAF-47DA-9C45-565D543CC4A8}"/>
                        </a:ext>
                      </a:extLst>
                    </p:cNvPr>
                    <p:cNvSpPr txBox="1"/>
                    <p:nvPr/>
                  </p:nvSpPr>
                  <p:spPr>
                    <a:xfrm>
                      <a:off x="10108731" y="2571906"/>
                      <a:ext cx="1718899" cy="663771"/>
                    </a:xfrm>
                    <a:prstGeom prst="rect">
                      <a:avLst/>
                    </a:prstGeom>
                    <a:noFill/>
                  </p:spPr>
                  <p:txBody>
                    <a:bodyPr wrap="square" rtlCol="0">
                      <a:spAutoFit/>
                    </a:bodyPr>
                    <a:lstStyle/>
                    <a:p>
                      <a:pPr algn="ctr">
                        <a:lnSpc>
                          <a:spcPct val="80000"/>
                        </a:lnSpc>
                        <a:spcAft>
                          <a:spcPts val="1000"/>
                        </a:spcAft>
                      </a:pPr>
                      <a:r>
                        <a:rPr lang="en-US" altLang="en-US" b="1" dirty="0">
                          <a:solidFill>
                            <a:srgbClr val="12806B"/>
                          </a:solidFill>
                          <a:latin typeface="Arial" pitchFamily="34" charset="0"/>
                        </a:rPr>
                        <a:t>4%</a:t>
                      </a:r>
                    </a:p>
                    <a:p>
                      <a:pPr algn="ctr">
                        <a:lnSpc>
                          <a:spcPct val="80000"/>
                        </a:lnSpc>
                        <a:spcAft>
                          <a:spcPts val="1000"/>
                        </a:spcAft>
                      </a:pPr>
                      <a:r>
                        <a:rPr lang="en-US" altLang="en-US" b="1" dirty="0">
                          <a:solidFill>
                            <a:srgbClr val="12806B"/>
                          </a:solidFill>
                          <a:latin typeface="Arial" pitchFamily="34" charset="0"/>
                        </a:rPr>
                        <a:t>RM16.6juta</a:t>
                      </a:r>
                    </a:p>
                  </p:txBody>
                </p:sp>
              </p:grpSp>
            </p:grpSp>
          </p:grpSp>
        </p:grpSp>
      </p:grpSp>
    </p:spTree>
    <p:extLst>
      <p:ext uri="{BB962C8B-B14F-4D97-AF65-F5344CB8AC3E}">
        <p14:creationId xmlns:p14="http://schemas.microsoft.com/office/powerpoint/2010/main" val="3355421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6589643"/>
            <a:ext cx="11139134" cy="268357"/>
            <a:chOff x="0" y="5607000"/>
            <a:chExt cx="8356022" cy="108000"/>
          </a:xfrm>
          <a:solidFill>
            <a:srgbClr val="2E3A4A"/>
          </a:solidFill>
        </p:grpSpPr>
        <p:sp>
          <p:nvSpPr>
            <p:cNvPr id="21" name="Rectangle 20"/>
            <p:cNvSpPr/>
            <p:nvPr/>
          </p:nvSpPr>
          <p:spPr>
            <a:xfrm>
              <a:off x="0" y="5607000"/>
              <a:ext cx="8245590" cy="108000"/>
            </a:xfrm>
            <a:prstGeom prst="rect">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Triangle 21"/>
            <p:cNvSpPr/>
            <p:nvPr/>
          </p:nvSpPr>
          <p:spPr>
            <a:xfrm flipV="1">
              <a:off x="8245590" y="5607000"/>
              <a:ext cx="110432" cy="108000"/>
            </a:xfrm>
            <a:prstGeom prst="rtTriangle">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67" name="Slide Number Placeholder 6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BAE9DCD-6C0D-7840-8EDA-FC16A102B1F9}" type="slidenum">
              <a:rPr kumimoji="0" lang="en-US" sz="1440" b="0" i="0" u="none" strike="noStrike" kern="1200" cap="none" spc="0" normalizeH="0" baseline="0" noProof="0">
                <a:ln>
                  <a:noFill/>
                </a:ln>
                <a:solidFill>
                  <a:srgbClr val="2E3A4A"/>
                </a:solidFill>
                <a:effectLst/>
                <a:uLnTx/>
                <a:uFillTx/>
                <a:latin typeface="Tw Cen MT"/>
                <a:ea typeface="+mn-ea"/>
                <a:cs typeface="Tw Cen MT"/>
              </a:rPr>
              <a:pPr marL="0" marR="0" lvl="0" indent="0" algn="r" defTabSz="548640" rtl="0" eaLnBrk="1" fontAlgn="auto" latinLnBrk="0" hangingPunct="1">
                <a:lnSpc>
                  <a:spcPct val="100000"/>
                </a:lnSpc>
                <a:spcBef>
                  <a:spcPts val="0"/>
                </a:spcBef>
                <a:spcAft>
                  <a:spcPts val="0"/>
                </a:spcAft>
                <a:buClrTx/>
                <a:buSzTx/>
                <a:buFontTx/>
                <a:buNone/>
                <a:tabLst/>
                <a:defRPr/>
              </a:pPr>
              <a:t>19</a:t>
            </a:fld>
            <a:endParaRPr kumimoji="0" lang="en-US" sz="1440" b="0" i="0" u="none" strike="noStrike" kern="1200" cap="none" spc="0" normalizeH="0" baseline="0" noProof="0" dirty="0">
              <a:ln>
                <a:noFill/>
              </a:ln>
              <a:solidFill>
                <a:srgbClr val="2E3A4A"/>
              </a:solidFill>
              <a:effectLst/>
              <a:uLnTx/>
              <a:uFillTx/>
              <a:latin typeface="Tw Cen MT"/>
              <a:ea typeface="+mn-ea"/>
              <a:cs typeface="Tw Cen MT"/>
            </a:endParaRPr>
          </a:p>
        </p:txBody>
      </p:sp>
      <p:grpSp>
        <p:nvGrpSpPr>
          <p:cNvPr id="81" name="Group 80"/>
          <p:cNvGrpSpPr/>
          <p:nvPr/>
        </p:nvGrpSpPr>
        <p:grpSpPr>
          <a:xfrm>
            <a:off x="11561403" y="6482521"/>
            <a:ext cx="625309" cy="375479"/>
            <a:chOff x="8622909" y="5402101"/>
            <a:chExt cx="521091" cy="312899"/>
          </a:xfrm>
        </p:grpSpPr>
        <p:sp>
          <p:nvSpPr>
            <p:cNvPr id="82" name="Rectangle 81"/>
            <p:cNvSpPr/>
            <p:nvPr/>
          </p:nvSpPr>
          <p:spPr>
            <a:xfrm>
              <a:off x="8792109" y="5402101"/>
              <a:ext cx="351891" cy="312899"/>
            </a:xfrm>
            <a:prstGeom prst="rect">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83" name="Right Triangle 82"/>
            <p:cNvSpPr/>
            <p:nvPr/>
          </p:nvSpPr>
          <p:spPr>
            <a:xfrm flipH="1">
              <a:off x="8622909" y="5402101"/>
              <a:ext cx="169200" cy="312899"/>
            </a:xfrm>
            <a:prstGeom prst="rtTriangle">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BF98B2C3-522B-42A2-91A5-527D92EDC277}"/>
              </a:ext>
            </a:extLst>
          </p:cNvPr>
          <p:cNvSpPr/>
          <p:nvPr/>
        </p:nvSpPr>
        <p:spPr>
          <a:xfrm>
            <a:off x="3996266" y="2420476"/>
            <a:ext cx="1749778" cy="1986845"/>
          </a:xfrm>
          <a:prstGeom prst="rect">
            <a:avLst/>
          </a:prstGeom>
          <a:gradFill flip="none" rotWithShape="1">
            <a:gsLst>
              <a:gs pos="0">
                <a:srgbClr val="3295B0">
                  <a:shade val="30000"/>
                  <a:satMod val="115000"/>
                </a:srgbClr>
              </a:gs>
              <a:gs pos="50000">
                <a:srgbClr val="3295B0">
                  <a:shade val="67500"/>
                  <a:satMod val="115000"/>
                </a:srgbClr>
              </a:gs>
              <a:gs pos="100000">
                <a:srgbClr val="3295B0">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39" name="Pentagon 2">
            <a:extLst>
              <a:ext uri="{FF2B5EF4-FFF2-40B4-BE49-F238E27FC236}">
                <a16:creationId xmlns:a16="http://schemas.microsoft.com/office/drawing/2014/main" id="{2A78B685-5CCA-46FA-96B8-0BAA72EAF964}"/>
              </a:ext>
            </a:extLst>
          </p:cNvPr>
          <p:cNvSpPr/>
          <p:nvPr/>
        </p:nvSpPr>
        <p:spPr>
          <a:xfrm>
            <a:off x="0" y="2420476"/>
            <a:ext cx="4888091"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0" name="Pentagon 3">
            <a:extLst>
              <a:ext uri="{FF2B5EF4-FFF2-40B4-BE49-F238E27FC236}">
                <a16:creationId xmlns:a16="http://schemas.microsoft.com/office/drawing/2014/main" id="{5CE8621F-D85F-40D5-BAF8-0D595F606729}"/>
              </a:ext>
            </a:extLst>
          </p:cNvPr>
          <p:cNvSpPr/>
          <p:nvPr/>
        </p:nvSpPr>
        <p:spPr>
          <a:xfrm flipH="1">
            <a:off x="4888090" y="2420476"/>
            <a:ext cx="7303910"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41">
            <a:extLst>
              <a:ext uri="{FF2B5EF4-FFF2-40B4-BE49-F238E27FC236}">
                <a16:creationId xmlns:a16="http://schemas.microsoft.com/office/drawing/2014/main" id="{0AE1FEA3-E21E-441A-AE63-EBEFB8DCF437}"/>
              </a:ext>
            </a:extLst>
          </p:cNvPr>
          <p:cNvGrpSpPr/>
          <p:nvPr/>
        </p:nvGrpSpPr>
        <p:grpSpPr>
          <a:xfrm>
            <a:off x="8279296" y="3857489"/>
            <a:ext cx="3912703" cy="549830"/>
            <a:chOff x="5855342" y="1197512"/>
            <a:chExt cx="3288659" cy="458192"/>
          </a:xfrm>
          <a:solidFill>
            <a:srgbClr val="F57913"/>
          </a:solidFill>
        </p:grpSpPr>
        <p:sp>
          <p:nvSpPr>
            <p:cNvPr id="43" name="Right Triangle 42">
              <a:extLst>
                <a:ext uri="{FF2B5EF4-FFF2-40B4-BE49-F238E27FC236}">
                  <a16:creationId xmlns:a16="http://schemas.microsoft.com/office/drawing/2014/main" id="{F030FE8F-707B-4077-AB91-0D8FBEA55BB9}"/>
                </a:ext>
              </a:extLst>
            </p:cNvPr>
            <p:cNvSpPr/>
            <p:nvPr/>
          </p:nvSpPr>
          <p:spPr>
            <a:xfrm flipH="1">
              <a:off x="5855342" y="1197515"/>
              <a:ext cx="542957" cy="458189"/>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50205B52-0CE0-433C-AB17-7B01B1833B22}"/>
                </a:ext>
              </a:extLst>
            </p:cNvPr>
            <p:cNvSpPr/>
            <p:nvPr/>
          </p:nvSpPr>
          <p:spPr>
            <a:xfrm flipV="1">
              <a:off x="6388892" y="1197512"/>
              <a:ext cx="2755109" cy="4581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DF0EFA99-B1F2-4604-8ECA-7F7CF660FB76}"/>
              </a:ext>
            </a:extLst>
          </p:cNvPr>
          <p:cNvSpPr txBox="1"/>
          <p:nvPr/>
        </p:nvSpPr>
        <p:spPr>
          <a:xfrm>
            <a:off x="11536" y="2470171"/>
            <a:ext cx="3178600" cy="186512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1520" b="0" i="0" u="none" strike="noStrike" kern="1200" cap="none" spc="0" normalizeH="0" baseline="0" noProof="0" dirty="0">
                <a:ln>
                  <a:noFill/>
                </a:ln>
                <a:solidFill>
                  <a:prstClr val="white"/>
                </a:solidFill>
                <a:effectLst/>
                <a:uLnTx/>
                <a:uFillTx/>
                <a:latin typeface="DIN Alternate Bold"/>
                <a:ea typeface="+mn-ea"/>
                <a:cs typeface="DIN Alternate Bold"/>
              </a:rPr>
              <a:t>3</a:t>
            </a:r>
          </a:p>
        </p:txBody>
      </p:sp>
      <p:sp>
        <p:nvSpPr>
          <p:cNvPr id="47" name="TextBox 46">
            <a:extLst>
              <a:ext uri="{FF2B5EF4-FFF2-40B4-BE49-F238E27FC236}">
                <a16:creationId xmlns:a16="http://schemas.microsoft.com/office/drawing/2014/main" id="{B5B76DE5-86DC-4808-8038-75274B9B4EF7}"/>
              </a:ext>
            </a:extLst>
          </p:cNvPr>
          <p:cNvSpPr txBox="1"/>
          <p:nvPr/>
        </p:nvSpPr>
        <p:spPr>
          <a:xfrm>
            <a:off x="8439823" y="3885342"/>
            <a:ext cx="3590357" cy="461665"/>
          </a:xfrm>
          <a:prstGeom prst="rect">
            <a:avLst/>
          </a:prstGeom>
          <a:noFill/>
        </p:spPr>
        <p:txBody>
          <a:bodyPr wrap="square" rtlCol="0" anchor="ctr">
            <a:spAutoFit/>
          </a:bodyPr>
          <a:lstStyle/>
          <a:p>
            <a:pPr marL="0" marR="0" lvl="0" indent="0" algn="r" defTabSz="5486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IN Alternate Bold"/>
                <a:ea typeface="+mn-ea"/>
                <a:cs typeface="DIN Alternate Bold"/>
              </a:rPr>
              <a:t>#MyCensus2020</a:t>
            </a:r>
          </a:p>
        </p:txBody>
      </p:sp>
      <p:grpSp>
        <p:nvGrpSpPr>
          <p:cNvPr id="48" name="Group 47">
            <a:extLst>
              <a:ext uri="{FF2B5EF4-FFF2-40B4-BE49-F238E27FC236}">
                <a16:creationId xmlns:a16="http://schemas.microsoft.com/office/drawing/2014/main" id="{5040EE31-01D7-4801-9FCB-2048492833ED}"/>
              </a:ext>
            </a:extLst>
          </p:cNvPr>
          <p:cNvGrpSpPr/>
          <p:nvPr/>
        </p:nvGrpSpPr>
        <p:grpSpPr>
          <a:xfrm>
            <a:off x="2137143" y="2676141"/>
            <a:ext cx="9424260" cy="1015664"/>
            <a:chOff x="580416" y="289453"/>
            <a:chExt cx="7853551" cy="846385"/>
          </a:xfrm>
        </p:grpSpPr>
        <p:sp>
          <p:nvSpPr>
            <p:cNvPr id="49" name="TextBox 48">
              <a:extLst>
                <a:ext uri="{FF2B5EF4-FFF2-40B4-BE49-F238E27FC236}">
                  <a16:creationId xmlns:a16="http://schemas.microsoft.com/office/drawing/2014/main" id="{18C4C15B-074A-426A-9EA5-4521AC2CC697}"/>
                </a:ext>
              </a:extLst>
            </p:cNvPr>
            <p:cNvSpPr txBox="1"/>
            <p:nvPr/>
          </p:nvSpPr>
          <p:spPr>
            <a:xfrm>
              <a:off x="580416" y="289453"/>
              <a:ext cx="7749454" cy="846385"/>
            </a:xfrm>
            <a:prstGeom prst="rect">
              <a:avLst/>
            </a:prstGeom>
            <a:noFill/>
          </p:spPr>
          <p:txBody>
            <a:bodyPr wrap="square" rtlCol="0">
              <a:spAutoFit/>
            </a:bodyPr>
            <a:lstStyle/>
            <a:p>
              <a:pPr lvl="0" algn="r" defTabSz="548640"/>
              <a:r>
                <a:rPr lang="en-US" sz="6000" b="1" dirty="0">
                  <a:solidFill>
                    <a:srgbClr val="FFFFFF"/>
                  </a:solidFill>
                  <a:latin typeface="Market Deco"/>
                  <a:cs typeface="Market Deco"/>
                </a:rPr>
                <a:t>MODENISASI BANCI</a:t>
              </a:r>
            </a:p>
          </p:txBody>
        </p:sp>
        <p:cxnSp>
          <p:nvCxnSpPr>
            <p:cNvPr id="51" name="Straight Connector 50">
              <a:extLst>
                <a:ext uri="{FF2B5EF4-FFF2-40B4-BE49-F238E27FC236}">
                  <a16:creationId xmlns:a16="http://schemas.microsoft.com/office/drawing/2014/main" id="{946830B4-57B2-449D-816D-6EF2D45770CB}"/>
                </a:ext>
              </a:extLst>
            </p:cNvPr>
            <p:cNvCxnSpPr/>
            <p:nvPr/>
          </p:nvCxnSpPr>
          <p:spPr>
            <a:xfrm>
              <a:off x="8433967" y="403668"/>
              <a:ext cx="0" cy="579783"/>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6620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791"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ISI KANDUNGAN</a:t>
            </a:r>
          </a:p>
        </p:txBody>
      </p:sp>
      <p:grpSp>
        <p:nvGrpSpPr>
          <p:cNvPr id="4" name="Group 3"/>
          <p:cNvGrpSpPr/>
          <p:nvPr/>
        </p:nvGrpSpPr>
        <p:grpSpPr>
          <a:xfrm>
            <a:off x="354410" y="1265558"/>
            <a:ext cx="6713140" cy="4586043"/>
            <a:chOff x="633783" y="1181066"/>
            <a:chExt cx="6300579" cy="3618736"/>
          </a:xfrm>
        </p:grpSpPr>
        <p:sp>
          <p:nvSpPr>
            <p:cNvPr id="5" name="Parallelogram 4"/>
            <p:cNvSpPr/>
            <p:nvPr/>
          </p:nvSpPr>
          <p:spPr>
            <a:xfrm rot="16200000" flipV="1">
              <a:off x="3027339" y="2786797"/>
              <a:ext cx="2353300" cy="416106"/>
            </a:xfrm>
            <a:prstGeom prst="parallelogram">
              <a:avLst>
                <a:gd name="adj" fmla="val 199191"/>
              </a:avLst>
            </a:prstGeom>
            <a:solidFill>
              <a:srgbClr val="749538"/>
            </a:solidFill>
            <a:ln>
              <a:solidFill>
                <a:srgbClr val="7495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arallelogram 5"/>
            <p:cNvSpPr/>
            <p:nvPr/>
          </p:nvSpPr>
          <p:spPr>
            <a:xfrm rot="16200000" flipV="1">
              <a:off x="1867431" y="2884866"/>
              <a:ext cx="2191003" cy="382262"/>
            </a:xfrm>
            <a:prstGeom prst="parallelogram">
              <a:avLst>
                <a:gd name="adj" fmla="val 199191"/>
              </a:avLst>
            </a:prstGeom>
            <a:solidFill>
              <a:srgbClr val="2D7777"/>
            </a:solidFill>
            <a:ln>
              <a:solidFill>
                <a:srgbClr val="2C6E5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D7777"/>
                </a:solidFill>
              </a:endParaRPr>
            </a:p>
          </p:txBody>
        </p:sp>
        <p:sp>
          <p:nvSpPr>
            <p:cNvPr id="7" name="Parallelogram 6"/>
            <p:cNvSpPr/>
            <p:nvPr/>
          </p:nvSpPr>
          <p:spPr>
            <a:xfrm rot="16200000" flipV="1">
              <a:off x="4168416" y="2670257"/>
              <a:ext cx="2596744" cy="405741"/>
            </a:xfrm>
            <a:prstGeom prst="parallelogram">
              <a:avLst>
                <a:gd name="adj" fmla="val 199191"/>
              </a:avLst>
            </a:prstGeom>
            <a:solidFill>
              <a:srgbClr val="BF8E1B"/>
            </a:solidFill>
            <a:ln>
              <a:solidFill>
                <a:srgbClr val="BF8E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 Diagonal Corner Rectangle 7"/>
            <p:cNvSpPr/>
            <p:nvPr/>
          </p:nvSpPr>
          <p:spPr>
            <a:xfrm flipH="1">
              <a:off x="1936840" y="2142793"/>
              <a:ext cx="852051" cy="2028707"/>
            </a:xfrm>
            <a:prstGeom prst="round2DiagRect">
              <a:avLst>
                <a:gd name="adj1" fmla="val 26621"/>
                <a:gd name="adj2" fmla="val 0"/>
              </a:avLst>
            </a:prstGeom>
            <a:solidFill>
              <a:srgbClr val="3D9F9F"/>
            </a:solidFill>
            <a:ln>
              <a:solidFill>
                <a:srgbClr val="3D9F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 Diagonal Corner Rectangle 8"/>
            <p:cNvSpPr/>
            <p:nvPr/>
          </p:nvSpPr>
          <p:spPr>
            <a:xfrm flipH="1">
              <a:off x="3154063" y="1980497"/>
              <a:ext cx="852051" cy="2191003"/>
            </a:xfrm>
            <a:prstGeom prst="round2DiagRect">
              <a:avLst>
                <a:gd name="adj1" fmla="val 26621"/>
                <a:gd name="adj2" fmla="val 0"/>
              </a:avLst>
            </a:prstGeom>
            <a:solidFill>
              <a:srgbClr val="A0BB5B"/>
            </a:solidFill>
            <a:ln>
              <a:solidFill>
                <a:srgbClr val="A0BB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 Diagonal Corner Rectangle 9"/>
            <p:cNvSpPr/>
            <p:nvPr/>
          </p:nvSpPr>
          <p:spPr>
            <a:xfrm flipH="1">
              <a:off x="4411867" y="1818200"/>
              <a:ext cx="852051" cy="2353300"/>
            </a:xfrm>
            <a:prstGeom prst="round2DiagRect">
              <a:avLst>
                <a:gd name="adj1" fmla="val 26621"/>
                <a:gd name="adj2" fmla="val 0"/>
              </a:avLst>
            </a:prstGeom>
            <a:solidFill>
              <a:srgbClr val="F7BD28"/>
            </a:solidFill>
            <a:ln>
              <a:solidFill>
                <a:srgbClr val="F7BD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flipH="1">
              <a:off x="5669658" y="1574756"/>
              <a:ext cx="852051" cy="2596744"/>
            </a:xfrm>
            <a:prstGeom prst="round2DiagRect">
              <a:avLst>
                <a:gd name="adj1" fmla="val 26621"/>
                <a:gd name="adj2" fmla="val 0"/>
              </a:avLst>
            </a:prstGeom>
            <a:solidFill>
              <a:srgbClr val="E74738"/>
            </a:solidFill>
            <a:ln>
              <a:solidFill>
                <a:srgbClr val="E747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uppieren 8"/>
            <p:cNvGrpSpPr>
              <a:grpSpLocks/>
            </p:cNvGrpSpPr>
            <p:nvPr/>
          </p:nvGrpSpPr>
          <p:grpSpPr bwMode="auto">
            <a:xfrm>
              <a:off x="2092197" y="2474036"/>
              <a:ext cx="541337" cy="359833"/>
              <a:chOff x="7230825" y="5801578"/>
              <a:chExt cx="541734" cy="431006"/>
            </a:xfrm>
            <a:solidFill>
              <a:schemeClr val="bg1"/>
            </a:solidFill>
          </p:grpSpPr>
          <p:sp>
            <p:nvSpPr>
              <p:cNvPr id="35" name="Freeform 1546"/>
              <p:cNvSpPr>
                <a:spLocks noEditPoints="1"/>
              </p:cNvSpPr>
              <p:nvPr/>
            </p:nvSpPr>
            <p:spPr bwMode="gray">
              <a:xfrm>
                <a:off x="7629684" y="5908734"/>
                <a:ext cx="142875" cy="323850"/>
              </a:xfrm>
              <a:custGeom>
                <a:avLst/>
                <a:gdLst>
                  <a:gd name="T0" fmla="*/ 2147483646 w 51"/>
                  <a:gd name="T1" fmla="*/ 0 h 115"/>
                  <a:gd name="T2" fmla="*/ 0 w 51"/>
                  <a:gd name="T3" fmla="*/ 0 h 115"/>
                  <a:gd name="T4" fmla="*/ 0 w 51"/>
                  <a:gd name="T5" fmla="*/ 2147483646 h 115"/>
                  <a:gd name="T6" fmla="*/ 2147483646 w 51"/>
                  <a:gd name="T7" fmla="*/ 2147483646 h 115"/>
                  <a:gd name="T8" fmla="*/ 2147483646 w 51"/>
                  <a:gd name="T9" fmla="*/ 2147483646 h 115"/>
                  <a:gd name="T10" fmla="*/ 2147483646 w 51"/>
                  <a:gd name="T11" fmla="*/ 0 h 115"/>
                  <a:gd name="T12" fmla="*/ 2147483646 w 51"/>
                  <a:gd name="T13" fmla="*/ 2147483646 h 115"/>
                  <a:gd name="T14" fmla="*/ 2147483646 w 51"/>
                  <a:gd name="T15" fmla="*/ 2147483646 h 115"/>
                  <a:gd name="T16" fmla="*/ 2147483646 w 51"/>
                  <a:gd name="T17" fmla="*/ 2147483646 h 115"/>
                  <a:gd name="T18" fmla="*/ 2147483646 w 51"/>
                  <a:gd name="T19" fmla="*/ 2147483646 h 115"/>
                  <a:gd name="T20" fmla="*/ 2147483646 w 51"/>
                  <a:gd name="T21" fmla="*/ 2147483646 h 115"/>
                  <a:gd name="T22" fmla="*/ 2147483646 w 51"/>
                  <a:gd name="T23" fmla="*/ 2147483646 h 115"/>
                  <a:gd name="T24" fmla="*/ 2147483646 w 51"/>
                  <a:gd name="T25" fmla="*/ 2147483646 h 115"/>
                  <a:gd name="T26" fmla="*/ 2147483646 w 51"/>
                  <a:gd name="T27" fmla="*/ 2147483646 h 115"/>
                  <a:gd name="T28" fmla="*/ 2147483646 w 51"/>
                  <a:gd name="T29" fmla="*/ 2147483646 h 115"/>
                  <a:gd name="T30" fmla="*/ 2147483646 w 51"/>
                  <a:gd name="T31" fmla="*/ 2147483646 h 115"/>
                  <a:gd name="T32" fmla="*/ 2147483646 w 51"/>
                  <a:gd name="T33" fmla="*/ 2147483646 h 115"/>
                  <a:gd name="T34" fmla="*/ 2147483646 w 51"/>
                  <a:gd name="T35" fmla="*/ 2147483646 h 115"/>
                  <a:gd name="T36" fmla="*/ 2147483646 w 51"/>
                  <a:gd name="T37" fmla="*/ 2147483646 h 115"/>
                  <a:gd name="T38" fmla="*/ 2147483646 w 51"/>
                  <a:gd name="T39" fmla="*/ 2147483646 h 115"/>
                  <a:gd name="T40" fmla="*/ 2147483646 w 51"/>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115">
                    <a:moveTo>
                      <a:pt x="40" y="0"/>
                    </a:moveTo>
                    <a:cubicBezTo>
                      <a:pt x="0" y="0"/>
                      <a:pt x="0" y="0"/>
                      <a:pt x="0" y="0"/>
                    </a:cubicBezTo>
                    <a:cubicBezTo>
                      <a:pt x="0" y="115"/>
                      <a:pt x="0" y="115"/>
                      <a:pt x="0" y="115"/>
                    </a:cubicBezTo>
                    <a:cubicBezTo>
                      <a:pt x="51" y="115"/>
                      <a:pt x="51" y="115"/>
                      <a:pt x="51" y="115"/>
                    </a:cubicBezTo>
                    <a:cubicBezTo>
                      <a:pt x="51" y="11"/>
                      <a:pt x="51" y="11"/>
                      <a:pt x="51" y="11"/>
                    </a:cubicBezTo>
                    <a:cubicBezTo>
                      <a:pt x="51" y="5"/>
                      <a:pt x="46" y="0"/>
                      <a:pt x="40" y="0"/>
                    </a:cubicBezTo>
                    <a:close/>
                    <a:moveTo>
                      <a:pt x="34" y="91"/>
                    </a:moveTo>
                    <a:cubicBezTo>
                      <a:pt x="16" y="91"/>
                      <a:pt x="16" y="91"/>
                      <a:pt x="16" y="91"/>
                    </a:cubicBezTo>
                    <a:cubicBezTo>
                      <a:pt x="16" y="74"/>
                      <a:pt x="16" y="74"/>
                      <a:pt x="16" y="74"/>
                    </a:cubicBezTo>
                    <a:cubicBezTo>
                      <a:pt x="34" y="74"/>
                      <a:pt x="34" y="74"/>
                      <a:pt x="34" y="74"/>
                    </a:cubicBezTo>
                    <a:lnTo>
                      <a:pt x="34" y="91"/>
                    </a:lnTo>
                    <a:close/>
                    <a:moveTo>
                      <a:pt x="34" y="62"/>
                    </a:moveTo>
                    <a:cubicBezTo>
                      <a:pt x="16" y="62"/>
                      <a:pt x="16" y="62"/>
                      <a:pt x="16" y="62"/>
                    </a:cubicBezTo>
                    <a:cubicBezTo>
                      <a:pt x="16" y="45"/>
                      <a:pt x="16" y="45"/>
                      <a:pt x="16" y="45"/>
                    </a:cubicBezTo>
                    <a:cubicBezTo>
                      <a:pt x="34" y="45"/>
                      <a:pt x="34" y="45"/>
                      <a:pt x="34" y="45"/>
                    </a:cubicBezTo>
                    <a:lnTo>
                      <a:pt x="34" y="62"/>
                    </a:lnTo>
                    <a:close/>
                    <a:moveTo>
                      <a:pt x="34" y="35"/>
                    </a:moveTo>
                    <a:cubicBezTo>
                      <a:pt x="16" y="35"/>
                      <a:pt x="16" y="35"/>
                      <a:pt x="16" y="35"/>
                    </a:cubicBezTo>
                    <a:cubicBezTo>
                      <a:pt x="16" y="18"/>
                      <a:pt x="16" y="18"/>
                      <a:pt x="16" y="18"/>
                    </a:cubicBezTo>
                    <a:cubicBezTo>
                      <a:pt x="34" y="18"/>
                      <a:pt x="34" y="18"/>
                      <a:pt x="34" y="18"/>
                    </a:cubicBezTo>
                    <a:lnTo>
                      <a:pt x="3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547"/>
              <p:cNvSpPr>
                <a:spLocks noEditPoints="1"/>
              </p:cNvSpPr>
              <p:nvPr/>
            </p:nvSpPr>
            <p:spPr bwMode="gray">
              <a:xfrm>
                <a:off x="7387988" y="5801578"/>
                <a:ext cx="227410" cy="431006"/>
              </a:xfrm>
              <a:custGeom>
                <a:avLst/>
                <a:gdLst>
                  <a:gd name="T0" fmla="*/ 2147483646 w 81"/>
                  <a:gd name="T1" fmla="*/ 0 h 153"/>
                  <a:gd name="T2" fmla="*/ 2147483646 w 81"/>
                  <a:gd name="T3" fmla="*/ 0 h 153"/>
                  <a:gd name="T4" fmla="*/ 0 w 81"/>
                  <a:gd name="T5" fmla="*/ 2147483646 h 153"/>
                  <a:gd name="T6" fmla="*/ 0 w 81"/>
                  <a:gd name="T7" fmla="*/ 2147483646 h 153"/>
                  <a:gd name="T8" fmla="*/ 2147483646 w 81"/>
                  <a:gd name="T9" fmla="*/ 2147483646 h 153"/>
                  <a:gd name="T10" fmla="*/ 2147483646 w 81"/>
                  <a:gd name="T11" fmla="*/ 2147483646 h 153"/>
                  <a:gd name="T12" fmla="*/ 2147483646 w 81"/>
                  <a:gd name="T13" fmla="*/ 2147483646 h 153"/>
                  <a:gd name="T14" fmla="*/ 2147483646 w 81"/>
                  <a:gd name="T15" fmla="*/ 2147483646 h 153"/>
                  <a:gd name="T16" fmla="*/ 2147483646 w 81"/>
                  <a:gd name="T17" fmla="*/ 2147483646 h 153"/>
                  <a:gd name="T18" fmla="*/ 2147483646 w 81"/>
                  <a:gd name="T19" fmla="*/ 2147483646 h 153"/>
                  <a:gd name="T20" fmla="*/ 2147483646 w 81"/>
                  <a:gd name="T21" fmla="*/ 0 h 153"/>
                  <a:gd name="T22" fmla="*/ 2147483646 w 81"/>
                  <a:gd name="T23" fmla="*/ 2147483646 h 153"/>
                  <a:gd name="T24" fmla="*/ 2147483646 w 81"/>
                  <a:gd name="T25" fmla="*/ 2147483646 h 153"/>
                  <a:gd name="T26" fmla="*/ 2147483646 w 81"/>
                  <a:gd name="T27" fmla="*/ 2147483646 h 153"/>
                  <a:gd name="T28" fmla="*/ 2147483646 w 81"/>
                  <a:gd name="T29" fmla="*/ 2147483646 h 153"/>
                  <a:gd name="T30" fmla="*/ 2147483646 w 81"/>
                  <a:gd name="T31" fmla="*/ 2147483646 h 153"/>
                  <a:gd name="T32" fmla="*/ 2147483646 w 81"/>
                  <a:gd name="T33" fmla="*/ 2147483646 h 153"/>
                  <a:gd name="T34" fmla="*/ 2147483646 w 81"/>
                  <a:gd name="T35" fmla="*/ 2147483646 h 153"/>
                  <a:gd name="T36" fmla="*/ 2147483646 w 81"/>
                  <a:gd name="T37" fmla="*/ 2147483646 h 153"/>
                  <a:gd name="T38" fmla="*/ 2147483646 w 81"/>
                  <a:gd name="T39" fmla="*/ 2147483646 h 153"/>
                  <a:gd name="T40" fmla="*/ 2147483646 w 81"/>
                  <a:gd name="T41" fmla="*/ 2147483646 h 153"/>
                  <a:gd name="T42" fmla="*/ 2147483646 w 81"/>
                  <a:gd name="T43" fmla="*/ 2147483646 h 153"/>
                  <a:gd name="T44" fmla="*/ 2147483646 w 81"/>
                  <a:gd name="T45" fmla="*/ 2147483646 h 153"/>
                  <a:gd name="T46" fmla="*/ 2147483646 w 81"/>
                  <a:gd name="T47" fmla="*/ 2147483646 h 153"/>
                  <a:gd name="T48" fmla="*/ 2147483646 w 81"/>
                  <a:gd name="T49" fmla="*/ 2147483646 h 153"/>
                  <a:gd name="T50" fmla="*/ 2147483646 w 81"/>
                  <a:gd name="T51" fmla="*/ 2147483646 h 153"/>
                  <a:gd name="T52" fmla="*/ 2147483646 w 81"/>
                  <a:gd name="T53" fmla="*/ 2147483646 h 153"/>
                  <a:gd name="T54" fmla="*/ 2147483646 w 81"/>
                  <a:gd name="T55" fmla="*/ 2147483646 h 153"/>
                  <a:gd name="T56" fmla="*/ 2147483646 w 81"/>
                  <a:gd name="T57" fmla="*/ 2147483646 h 153"/>
                  <a:gd name="T58" fmla="*/ 2147483646 w 81"/>
                  <a:gd name="T59" fmla="*/ 2147483646 h 153"/>
                  <a:gd name="T60" fmla="*/ 2147483646 w 81"/>
                  <a:gd name="T61" fmla="*/ 2147483646 h 153"/>
                  <a:gd name="T62" fmla="*/ 2147483646 w 81"/>
                  <a:gd name="T63" fmla="*/ 2147483646 h 153"/>
                  <a:gd name="T64" fmla="*/ 2147483646 w 81"/>
                  <a:gd name="T65" fmla="*/ 2147483646 h 153"/>
                  <a:gd name="T66" fmla="*/ 2147483646 w 81"/>
                  <a:gd name="T67" fmla="*/ 2147483646 h 153"/>
                  <a:gd name="T68" fmla="*/ 2147483646 w 81"/>
                  <a:gd name="T69" fmla="*/ 2147483646 h 153"/>
                  <a:gd name="T70" fmla="*/ 2147483646 w 81"/>
                  <a:gd name="T71" fmla="*/ 2147483646 h 153"/>
                  <a:gd name="T72" fmla="*/ 2147483646 w 81"/>
                  <a:gd name="T73" fmla="*/ 2147483646 h 153"/>
                  <a:gd name="T74" fmla="*/ 2147483646 w 81"/>
                  <a:gd name="T75" fmla="*/ 2147483646 h 153"/>
                  <a:gd name="T76" fmla="*/ 2147483646 w 81"/>
                  <a:gd name="T77" fmla="*/ 2147483646 h 153"/>
                  <a:gd name="T78" fmla="*/ 2147483646 w 81"/>
                  <a:gd name="T79" fmla="*/ 2147483646 h 153"/>
                  <a:gd name="T80" fmla="*/ 2147483646 w 81"/>
                  <a:gd name="T81" fmla="*/ 2147483646 h 1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 h="153">
                    <a:moveTo>
                      <a:pt x="71" y="0"/>
                    </a:moveTo>
                    <a:cubicBezTo>
                      <a:pt x="10" y="0"/>
                      <a:pt x="10" y="0"/>
                      <a:pt x="10" y="0"/>
                    </a:cubicBezTo>
                    <a:cubicBezTo>
                      <a:pt x="4" y="0"/>
                      <a:pt x="0" y="5"/>
                      <a:pt x="0" y="10"/>
                    </a:cubicBezTo>
                    <a:cubicBezTo>
                      <a:pt x="0" y="153"/>
                      <a:pt x="0" y="153"/>
                      <a:pt x="0" y="153"/>
                    </a:cubicBezTo>
                    <a:cubicBezTo>
                      <a:pt x="30" y="153"/>
                      <a:pt x="30" y="153"/>
                      <a:pt x="30" y="153"/>
                    </a:cubicBezTo>
                    <a:cubicBezTo>
                      <a:pt x="30" y="117"/>
                      <a:pt x="30" y="117"/>
                      <a:pt x="30" y="117"/>
                    </a:cubicBezTo>
                    <a:cubicBezTo>
                      <a:pt x="51" y="117"/>
                      <a:pt x="51" y="117"/>
                      <a:pt x="51" y="117"/>
                    </a:cubicBezTo>
                    <a:cubicBezTo>
                      <a:pt x="51" y="153"/>
                      <a:pt x="51" y="153"/>
                      <a:pt x="51" y="153"/>
                    </a:cubicBezTo>
                    <a:cubicBezTo>
                      <a:pt x="81" y="153"/>
                      <a:pt x="81" y="153"/>
                      <a:pt x="81" y="153"/>
                    </a:cubicBezTo>
                    <a:cubicBezTo>
                      <a:pt x="81" y="10"/>
                      <a:pt x="81" y="10"/>
                      <a:pt x="81" y="10"/>
                    </a:cubicBezTo>
                    <a:cubicBezTo>
                      <a:pt x="81" y="5"/>
                      <a:pt x="76" y="0"/>
                      <a:pt x="71" y="0"/>
                    </a:cubicBezTo>
                    <a:close/>
                    <a:moveTo>
                      <a:pt x="34" y="97"/>
                    </a:moveTo>
                    <a:cubicBezTo>
                      <a:pt x="17" y="97"/>
                      <a:pt x="17" y="97"/>
                      <a:pt x="17" y="97"/>
                    </a:cubicBezTo>
                    <a:cubicBezTo>
                      <a:pt x="17" y="80"/>
                      <a:pt x="17" y="80"/>
                      <a:pt x="17" y="80"/>
                    </a:cubicBezTo>
                    <a:cubicBezTo>
                      <a:pt x="34" y="80"/>
                      <a:pt x="34" y="80"/>
                      <a:pt x="34" y="80"/>
                    </a:cubicBezTo>
                    <a:lnTo>
                      <a:pt x="34" y="97"/>
                    </a:lnTo>
                    <a:close/>
                    <a:moveTo>
                      <a:pt x="34" y="68"/>
                    </a:moveTo>
                    <a:cubicBezTo>
                      <a:pt x="17" y="68"/>
                      <a:pt x="17" y="68"/>
                      <a:pt x="17" y="68"/>
                    </a:cubicBezTo>
                    <a:cubicBezTo>
                      <a:pt x="17" y="52"/>
                      <a:pt x="17" y="52"/>
                      <a:pt x="17" y="52"/>
                    </a:cubicBezTo>
                    <a:cubicBezTo>
                      <a:pt x="34" y="52"/>
                      <a:pt x="34" y="52"/>
                      <a:pt x="34" y="52"/>
                    </a:cubicBezTo>
                    <a:lnTo>
                      <a:pt x="34" y="68"/>
                    </a:lnTo>
                    <a:close/>
                    <a:moveTo>
                      <a:pt x="34" y="41"/>
                    </a:moveTo>
                    <a:cubicBezTo>
                      <a:pt x="17" y="41"/>
                      <a:pt x="17" y="41"/>
                      <a:pt x="17" y="41"/>
                    </a:cubicBezTo>
                    <a:cubicBezTo>
                      <a:pt x="17" y="24"/>
                      <a:pt x="17" y="24"/>
                      <a:pt x="17" y="24"/>
                    </a:cubicBezTo>
                    <a:cubicBezTo>
                      <a:pt x="34" y="24"/>
                      <a:pt x="34" y="24"/>
                      <a:pt x="34" y="24"/>
                    </a:cubicBezTo>
                    <a:lnTo>
                      <a:pt x="34" y="41"/>
                    </a:lnTo>
                    <a:close/>
                    <a:moveTo>
                      <a:pt x="64" y="97"/>
                    </a:moveTo>
                    <a:cubicBezTo>
                      <a:pt x="47" y="97"/>
                      <a:pt x="47" y="97"/>
                      <a:pt x="47" y="97"/>
                    </a:cubicBezTo>
                    <a:cubicBezTo>
                      <a:pt x="47" y="80"/>
                      <a:pt x="47" y="80"/>
                      <a:pt x="47" y="80"/>
                    </a:cubicBezTo>
                    <a:cubicBezTo>
                      <a:pt x="64" y="80"/>
                      <a:pt x="64" y="80"/>
                      <a:pt x="64" y="80"/>
                    </a:cubicBezTo>
                    <a:lnTo>
                      <a:pt x="64" y="97"/>
                    </a:lnTo>
                    <a:close/>
                    <a:moveTo>
                      <a:pt x="64" y="69"/>
                    </a:moveTo>
                    <a:cubicBezTo>
                      <a:pt x="47" y="69"/>
                      <a:pt x="47" y="69"/>
                      <a:pt x="47" y="69"/>
                    </a:cubicBezTo>
                    <a:cubicBezTo>
                      <a:pt x="47" y="52"/>
                      <a:pt x="47" y="52"/>
                      <a:pt x="47" y="52"/>
                    </a:cubicBezTo>
                    <a:cubicBezTo>
                      <a:pt x="64" y="52"/>
                      <a:pt x="64" y="52"/>
                      <a:pt x="64" y="52"/>
                    </a:cubicBezTo>
                    <a:lnTo>
                      <a:pt x="64" y="69"/>
                    </a:lnTo>
                    <a:close/>
                    <a:moveTo>
                      <a:pt x="64" y="41"/>
                    </a:moveTo>
                    <a:cubicBezTo>
                      <a:pt x="47" y="41"/>
                      <a:pt x="47" y="41"/>
                      <a:pt x="47" y="41"/>
                    </a:cubicBezTo>
                    <a:cubicBezTo>
                      <a:pt x="47" y="24"/>
                      <a:pt x="47" y="24"/>
                      <a:pt x="47" y="24"/>
                    </a:cubicBezTo>
                    <a:cubicBezTo>
                      <a:pt x="64" y="24"/>
                      <a:pt x="64" y="24"/>
                      <a:pt x="64" y="24"/>
                    </a:cubicBezTo>
                    <a:lnTo>
                      <a:pt x="64"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548"/>
              <p:cNvSpPr>
                <a:spLocks noEditPoints="1"/>
              </p:cNvSpPr>
              <p:nvPr/>
            </p:nvSpPr>
            <p:spPr bwMode="gray">
              <a:xfrm>
                <a:off x="7230825" y="5908734"/>
                <a:ext cx="142875" cy="323850"/>
              </a:xfrm>
              <a:custGeom>
                <a:avLst/>
                <a:gdLst>
                  <a:gd name="T0" fmla="*/ 2147483646 w 51"/>
                  <a:gd name="T1" fmla="*/ 0 h 115"/>
                  <a:gd name="T2" fmla="*/ 0 w 51"/>
                  <a:gd name="T3" fmla="*/ 2147483646 h 115"/>
                  <a:gd name="T4" fmla="*/ 0 w 51"/>
                  <a:gd name="T5" fmla="*/ 2147483646 h 115"/>
                  <a:gd name="T6" fmla="*/ 2147483646 w 51"/>
                  <a:gd name="T7" fmla="*/ 2147483646 h 115"/>
                  <a:gd name="T8" fmla="*/ 2147483646 w 51"/>
                  <a:gd name="T9" fmla="*/ 0 h 115"/>
                  <a:gd name="T10" fmla="*/ 2147483646 w 51"/>
                  <a:gd name="T11" fmla="*/ 0 h 115"/>
                  <a:gd name="T12" fmla="*/ 2147483646 w 51"/>
                  <a:gd name="T13" fmla="*/ 2147483646 h 115"/>
                  <a:gd name="T14" fmla="*/ 2147483646 w 51"/>
                  <a:gd name="T15" fmla="*/ 2147483646 h 115"/>
                  <a:gd name="T16" fmla="*/ 2147483646 w 51"/>
                  <a:gd name="T17" fmla="*/ 2147483646 h 115"/>
                  <a:gd name="T18" fmla="*/ 2147483646 w 51"/>
                  <a:gd name="T19" fmla="*/ 2147483646 h 115"/>
                  <a:gd name="T20" fmla="*/ 2147483646 w 51"/>
                  <a:gd name="T21" fmla="*/ 2147483646 h 115"/>
                  <a:gd name="T22" fmla="*/ 2147483646 w 51"/>
                  <a:gd name="T23" fmla="*/ 2147483646 h 115"/>
                  <a:gd name="T24" fmla="*/ 2147483646 w 51"/>
                  <a:gd name="T25" fmla="*/ 2147483646 h 115"/>
                  <a:gd name="T26" fmla="*/ 2147483646 w 51"/>
                  <a:gd name="T27" fmla="*/ 2147483646 h 115"/>
                  <a:gd name="T28" fmla="*/ 2147483646 w 51"/>
                  <a:gd name="T29" fmla="*/ 2147483646 h 115"/>
                  <a:gd name="T30" fmla="*/ 2147483646 w 51"/>
                  <a:gd name="T31" fmla="*/ 2147483646 h 115"/>
                  <a:gd name="T32" fmla="*/ 2147483646 w 51"/>
                  <a:gd name="T33" fmla="*/ 2147483646 h 115"/>
                  <a:gd name="T34" fmla="*/ 2147483646 w 51"/>
                  <a:gd name="T35" fmla="*/ 2147483646 h 115"/>
                  <a:gd name="T36" fmla="*/ 2147483646 w 51"/>
                  <a:gd name="T37" fmla="*/ 2147483646 h 115"/>
                  <a:gd name="T38" fmla="*/ 2147483646 w 51"/>
                  <a:gd name="T39" fmla="*/ 2147483646 h 115"/>
                  <a:gd name="T40" fmla="*/ 2147483646 w 51"/>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115">
                    <a:moveTo>
                      <a:pt x="10" y="0"/>
                    </a:moveTo>
                    <a:cubicBezTo>
                      <a:pt x="5" y="0"/>
                      <a:pt x="0" y="5"/>
                      <a:pt x="0" y="11"/>
                    </a:cubicBezTo>
                    <a:cubicBezTo>
                      <a:pt x="0" y="115"/>
                      <a:pt x="0" y="115"/>
                      <a:pt x="0" y="115"/>
                    </a:cubicBezTo>
                    <a:cubicBezTo>
                      <a:pt x="51" y="115"/>
                      <a:pt x="51" y="115"/>
                      <a:pt x="51" y="115"/>
                    </a:cubicBezTo>
                    <a:cubicBezTo>
                      <a:pt x="51" y="0"/>
                      <a:pt x="51" y="0"/>
                      <a:pt x="51" y="0"/>
                    </a:cubicBezTo>
                    <a:lnTo>
                      <a:pt x="10" y="0"/>
                    </a:lnTo>
                    <a:close/>
                    <a:moveTo>
                      <a:pt x="34" y="91"/>
                    </a:moveTo>
                    <a:cubicBezTo>
                      <a:pt x="17" y="91"/>
                      <a:pt x="17" y="91"/>
                      <a:pt x="17" y="91"/>
                    </a:cubicBezTo>
                    <a:cubicBezTo>
                      <a:pt x="17" y="74"/>
                      <a:pt x="17" y="74"/>
                      <a:pt x="17" y="74"/>
                    </a:cubicBezTo>
                    <a:cubicBezTo>
                      <a:pt x="34" y="74"/>
                      <a:pt x="34" y="74"/>
                      <a:pt x="34" y="74"/>
                    </a:cubicBezTo>
                    <a:lnTo>
                      <a:pt x="34" y="91"/>
                    </a:lnTo>
                    <a:close/>
                    <a:moveTo>
                      <a:pt x="34" y="62"/>
                    </a:moveTo>
                    <a:cubicBezTo>
                      <a:pt x="17" y="62"/>
                      <a:pt x="17" y="62"/>
                      <a:pt x="17" y="62"/>
                    </a:cubicBezTo>
                    <a:cubicBezTo>
                      <a:pt x="17" y="45"/>
                      <a:pt x="17" y="45"/>
                      <a:pt x="17" y="45"/>
                    </a:cubicBezTo>
                    <a:cubicBezTo>
                      <a:pt x="34" y="45"/>
                      <a:pt x="34" y="45"/>
                      <a:pt x="34" y="45"/>
                    </a:cubicBezTo>
                    <a:lnTo>
                      <a:pt x="34" y="62"/>
                    </a:lnTo>
                    <a:close/>
                    <a:moveTo>
                      <a:pt x="34" y="35"/>
                    </a:moveTo>
                    <a:cubicBezTo>
                      <a:pt x="17" y="35"/>
                      <a:pt x="17" y="35"/>
                      <a:pt x="17" y="35"/>
                    </a:cubicBezTo>
                    <a:cubicBezTo>
                      <a:pt x="17" y="18"/>
                      <a:pt x="17" y="18"/>
                      <a:pt x="17" y="18"/>
                    </a:cubicBezTo>
                    <a:cubicBezTo>
                      <a:pt x="34" y="18"/>
                      <a:pt x="34" y="18"/>
                      <a:pt x="34" y="18"/>
                    </a:cubicBezTo>
                    <a:lnTo>
                      <a:pt x="3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1549"/>
              <p:cNvSpPr>
                <a:spLocks/>
              </p:cNvSpPr>
              <p:nvPr/>
            </p:nvSpPr>
            <p:spPr bwMode="gray">
              <a:xfrm>
                <a:off x="7295119" y="5869444"/>
                <a:ext cx="78581" cy="27385"/>
              </a:xfrm>
              <a:custGeom>
                <a:avLst/>
                <a:gdLst>
                  <a:gd name="T0" fmla="*/ 2147483646 w 28"/>
                  <a:gd name="T1" fmla="*/ 0 h 10"/>
                  <a:gd name="T2" fmla="*/ 0 w 28"/>
                  <a:gd name="T3" fmla="*/ 2147483646 h 10"/>
                  <a:gd name="T4" fmla="*/ 2147483646 w 28"/>
                  <a:gd name="T5" fmla="*/ 2147483646 h 10"/>
                  <a:gd name="T6" fmla="*/ 2147483646 w 28"/>
                  <a:gd name="T7" fmla="*/ 0 h 10"/>
                  <a:gd name="T8" fmla="*/ 2147483646 w 2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10" y="0"/>
                    </a:moveTo>
                    <a:cubicBezTo>
                      <a:pt x="4" y="0"/>
                      <a:pt x="0" y="5"/>
                      <a:pt x="0" y="10"/>
                    </a:cubicBezTo>
                    <a:cubicBezTo>
                      <a:pt x="28" y="10"/>
                      <a:pt x="28" y="10"/>
                      <a:pt x="28" y="10"/>
                    </a:cubicBezTo>
                    <a:cubicBezTo>
                      <a:pt x="28" y="0"/>
                      <a:pt x="28" y="0"/>
                      <a:pt x="28" y="0"/>
                    </a:cubicBez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1550"/>
              <p:cNvSpPr>
                <a:spLocks/>
              </p:cNvSpPr>
              <p:nvPr/>
            </p:nvSpPr>
            <p:spPr bwMode="gray">
              <a:xfrm>
                <a:off x="7629684" y="5869444"/>
                <a:ext cx="78581" cy="27385"/>
              </a:xfrm>
              <a:custGeom>
                <a:avLst/>
                <a:gdLst>
                  <a:gd name="T0" fmla="*/ 2147483646 w 28"/>
                  <a:gd name="T1" fmla="*/ 0 h 10"/>
                  <a:gd name="T2" fmla="*/ 2147483646 w 28"/>
                  <a:gd name="T3" fmla="*/ 2147483646 h 10"/>
                  <a:gd name="T4" fmla="*/ 0 w 28"/>
                  <a:gd name="T5" fmla="*/ 2147483646 h 10"/>
                  <a:gd name="T6" fmla="*/ 0 w 28"/>
                  <a:gd name="T7" fmla="*/ 0 h 10"/>
                  <a:gd name="T8" fmla="*/ 2147483646 w 2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18" y="0"/>
                    </a:moveTo>
                    <a:cubicBezTo>
                      <a:pt x="23" y="0"/>
                      <a:pt x="28" y="5"/>
                      <a:pt x="28" y="10"/>
                    </a:cubicBezTo>
                    <a:cubicBezTo>
                      <a:pt x="0" y="10"/>
                      <a:pt x="0" y="10"/>
                      <a:pt x="0" y="10"/>
                    </a:cubicBezTo>
                    <a:cubicBezTo>
                      <a:pt x="0" y="0"/>
                      <a:pt x="0" y="0"/>
                      <a:pt x="0" y="0"/>
                    </a:cubicBez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 name="Oval 12"/>
            <p:cNvSpPr/>
            <p:nvPr/>
          </p:nvSpPr>
          <p:spPr>
            <a:xfrm>
              <a:off x="2110841" y="3433564"/>
              <a:ext cx="504048" cy="504056"/>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Tw Cen MT"/>
                  <a:cs typeface="Tw Cen MT"/>
                </a:rPr>
                <a:t>1</a:t>
              </a:r>
            </a:p>
          </p:txBody>
        </p:sp>
        <p:grpSp>
          <p:nvGrpSpPr>
            <p:cNvPr id="14" name="Gruppieren 44"/>
            <p:cNvGrpSpPr>
              <a:grpSpLocks noChangeAspect="1"/>
            </p:cNvGrpSpPr>
            <p:nvPr/>
          </p:nvGrpSpPr>
          <p:grpSpPr bwMode="gray">
            <a:xfrm>
              <a:off x="3308626" y="2439640"/>
              <a:ext cx="542925" cy="428625"/>
              <a:chOff x="7304088" y="5597525"/>
              <a:chExt cx="723900" cy="685800"/>
            </a:xfrm>
            <a:solidFill>
              <a:srgbClr val="FFFFFF"/>
            </a:solidFill>
          </p:grpSpPr>
          <p:sp>
            <p:nvSpPr>
              <p:cNvPr id="30" name="Freeform 2098"/>
              <p:cNvSpPr>
                <a:spLocks/>
              </p:cNvSpPr>
              <p:nvPr/>
            </p:nvSpPr>
            <p:spPr bwMode="gray">
              <a:xfrm>
                <a:off x="7477126" y="5597525"/>
                <a:ext cx="374650" cy="109538"/>
              </a:xfrm>
              <a:custGeom>
                <a:avLst/>
                <a:gdLst>
                  <a:gd name="T0" fmla="*/ 86 w 100"/>
                  <a:gd name="T1" fmla="*/ 29 h 29"/>
                  <a:gd name="T2" fmla="*/ 79 w 100"/>
                  <a:gd name="T3" fmla="*/ 16 h 29"/>
                  <a:gd name="T4" fmla="*/ 74 w 100"/>
                  <a:gd name="T5" fmla="*/ 13 h 29"/>
                  <a:gd name="T6" fmla="*/ 26 w 100"/>
                  <a:gd name="T7" fmla="*/ 13 h 29"/>
                  <a:gd name="T8" fmla="*/ 22 w 100"/>
                  <a:gd name="T9" fmla="*/ 16 h 29"/>
                  <a:gd name="T10" fmla="*/ 15 w 100"/>
                  <a:gd name="T11" fmla="*/ 29 h 29"/>
                  <a:gd name="T12" fmla="*/ 0 w 100"/>
                  <a:gd name="T13" fmla="*/ 29 h 29"/>
                  <a:gd name="T14" fmla="*/ 9 w 100"/>
                  <a:gd name="T15" fmla="*/ 10 h 29"/>
                  <a:gd name="T16" fmla="*/ 26 w 100"/>
                  <a:gd name="T17" fmla="*/ 0 h 29"/>
                  <a:gd name="T18" fmla="*/ 74 w 100"/>
                  <a:gd name="T19" fmla="*/ 0 h 29"/>
                  <a:gd name="T20" fmla="*/ 91 w 100"/>
                  <a:gd name="T21" fmla="*/ 10 h 29"/>
                  <a:gd name="T22" fmla="*/ 100 w 100"/>
                  <a:gd name="T23" fmla="*/ 29 h 29"/>
                  <a:gd name="T24" fmla="*/ 86 w 100"/>
                  <a:gd name="T2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29">
                    <a:moveTo>
                      <a:pt x="86" y="29"/>
                    </a:moveTo>
                    <a:cubicBezTo>
                      <a:pt x="79" y="16"/>
                      <a:pt x="79" y="16"/>
                      <a:pt x="79" y="16"/>
                    </a:cubicBezTo>
                    <a:cubicBezTo>
                      <a:pt x="78" y="15"/>
                      <a:pt x="77" y="13"/>
                      <a:pt x="74" y="13"/>
                    </a:cubicBezTo>
                    <a:cubicBezTo>
                      <a:pt x="26" y="13"/>
                      <a:pt x="26" y="13"/>
                      <a:pt x="26" y="13"/>
                    </a:cubicBezTo>
                    <a:cubicBezTo>
                      <a:pt x="24" y="13"/>
                      <a:pt x="22" y="15"/>
                      <a:pt x="22" y="16"/>
                    </a:cubicBezTo>
                    <a:cubicBezTo>
                      <a:pt x="15" y="29"/>
                      <a:pt x="15" y="29"/>
                      <a:pt x="15" y="29"/>
                    </a:cubicBezTo>
                    <a:cubicBezTo>
                      <a:pt x="0" y="29"/>
                      <a:pt x="0" y="29"/>
                      <a:pt x="0" y="29"/>
                    </a:cubicBezTo>
                    <a:cubicBezTo>
                      <a:pt x="9" y="10"/>
                      <a:pt x="9" y="10"/>
                      <a:pt x="9" y="10"/>
                    </a:cubicBezTo>
                    <a:cubicBezTo>
                      <a:pt x="13" y="4"/>
                      <a:pt x="19" y="0"/>
                      <a:pt x="26" y="0"/>
                    </a:cubicBezTo>
                    <a:cubicBezTo>
                      <a:pt x="74" y="0"/>
                      <a:pt x="74" y="0"/>
                      <a:pt x="74" y="0"/>
                    </a:cubicBezTo>
                    <a:cubicBezTo>
                      <a:pt x="82" y="0"/>
                      <a:pt x="88" y="4"/>
                      <a:pt x="91" y="10"/>
                    </a:cubicBezTo>
                    <a:cubicBezTo>
                      <a:pt x="100" y="29"/>
                      <a:pt x="100" y="29"/>
                      <a:pt x="100" y="29"/>
                    </a:cubicBezTo>
                    <a:lnTo>
                      <a:pt x="86" y="29"/>
                    </a:lnTo>
                    <a:close/>
                  </a:path>
                </a:pathLst>
              </a:custGeom>
              <a:grpFill/>
              <a:ln w="9525">
                <a:solidFill>
                  <a:srgbClr val="FFFFFF"/>
                </a:solidFill>
                <a:round/>
                <a:headEnd/>
                <a:tailEnd/>
              </a:ln>
            </p:spPr>
            <p:txBody>
              <a:bodyPr/>
              <a:lstStyle/>
              <a:p>
                <a:pPr defTabSz="914309" eaLnBrk="1" fontAlgn="auto" hangingPunct="1">
                  <a:spcBef>
                    <a:spcPts val="0"/>
                  </a:spcBef>
                  <a:spcAft>
                    <a:spcPts val="0"/>
                  </a:spcAft>
                  <a:defRPr/>
                </a:pPr>
                <a:endParaRPr lang="en-US" sz="1900" kern="0" dirty="0">
                  <a:solidFill>
                    <a:prstClr val="black"/>
                  </a:solidFill>
                  <a:latin typeface="Calibri"/>
                  <a:ea typeface="+mn-ea"/>
                  <a:cs typeface="Arial" panose="020B0604020202020204" pitchFamily="34" charset="0"/>
                </a:endParaRPr>
              </a:p>
            </p:txBody>
          </p:sp>
          <p:sp>
            <p:nvSpPr>
              <p:cNvPr id="31" name="Freeform 2099"/>
              <p:cNvSpPr>
                <a:spLocks/>
              </p:cNvSpPr>
              <p:nvPr/>
            </p:nvSpPr>
            <p:spPr bwMode="gray">
              <a:xfrm>
                <a:off x="7304088" y="5743575"/>
                <a:ext cx="723900" cy="195263"/>
              </a:xfrm>
              <a:custGeom>
                <a:avLst/>
                <a:gdLst>
                  <a:gd name="T0" fmla="*/ 50 w 193"/>
                  <a:gd name="T1" fmla="*/ 35 h 52"/>
                  <a:gd name="T2" fmla="*/ 62 w 193"/>
                  <a:gd name="T3" fmla="*/ 35 h 52"/>
                  <a:gd name="T4" fmla="*/ 71 w 193"/>
                  <a:gd name="T5" fmla="*/ 44 h 52"/>
                  <a:gd name="T6" fmla="*/ 71 w 193"/>
                  <a:gd name="T7" fmla="*/ 52 h 52"/>
                  <a:gd name="T8" fmla="*/ 122 w 193"/>
                  <a:gd name="T9" fmla="*/ 52 h 52"/>
                  <a:gd name="T10" fmla="*/ 122 w 193"/>
                  <a:gd name="T11" fmla="*/ 44 h 52"/>
                  <a:gd name="T12" fmla="*/ 131 w 193"/>
                  <a:gd name="T13" fmla="*/ 35 h 52"/>
                  <a:gd name="T14" fmla="*/ 144 w 193"/>
                  <a:gd name="T15" fmla="*/ 35 h 52"/>
                  <a:gd name="T16" fmla="*/ 153 w 193"/>
                  <a:gd name="T17" fmla="*/ 44 h 52"/>
                  <a:gd name="T18" fmla="*/ 153 w 193"/>
                  <a:gd name="T19" fmla="*/ 52 h 52"/>
                  <a:gd name="T20" fmla="*/ 193 w 193"/>
                  <a:gd name="T21" fmla="*/ 52 h 52"/>
                  <a:gd name="T22" fmla="*/ 193 w 193"/>
                  <a:gd name="T23" fmla="*/ 22 h 52"/>
                  <a:gd name="T24" fmla="*/ 170 w 193"/>
                  <a:gd name="T25" fmla="*/ 0 h 52"/>
                  <a:gd name="T26" fmla="*/ 23 w 193"/>
                  <a:gd name="T27" fmla="*/ 0 h 52"/>
                  <a:gd name="T28" fmla="*/ 0 w 193"/>
                  <a:gd name="T29" fmla="*/ 22 h 52"/>
                  <a:gd name="T30" fmla="*/ 0 w 193"/>
                  <a:gd name="T31" fmla="*/ 52 h 52"/>
                  <a:gd name="T32" fmla="*/ 40 w 193"/>
                  <a:gd name="T33" fmla="*/ 52 h 52"/>
                  <a:gd name="T34" fmla="*/ 40 w 193"/>
                  <a:gd name="T35" fmla="*/ 44 h 52"/>
                  <a:gd name="T36" fmla="*/ 50 w 193"/>
                  <a:gd name="T3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52">
                    <a:moveTo>
                      <a:pt x="50" y="35"/>
                    </a:moveTo>
                    <a:cubicBezTo>
                      <a:pt x="62" y="35"/>
                      <a:pt x="62" y="35"/>
                      <a:pt x="62" y="35"/>
                    </a:cubicBezTo>
                    <a:cubicBezTo>
                      <a:pt x="67" y="35"/>
                      <a:pt x="71" y="39"/>
                      <a:pt x="71" y="44"/>
                    </a:cubicBezTo>
                    <a:cubicBezTo>
                      <a:pt x="71" y="52"/>
                      <a:pt x="71" y="52"/>
                      <a:pt x="71" y="52"/>
                    </a:cubicBezTo>
                    <a:cubicBezTo>
                      <a:pt x="122" y="52"/>
                      <a:pt x="122" y="52"/>
                      <a:pt x="122" y="52"/>
                    </a:cubicBezTo>
                    <a:cubicBezTo>
                      <a:pt x="122" y="44"/>
                      <a:pt x="122" y="44"/>
                      <a:pt x="122" y="44"/>
                    </a:cubicBezTo>
                    <a:cubicBezTo>
                      <a:pt x="122" y="39"/>
                      <a:pt x="126" y="35"/>
                      <a:pt x="131" y="35"/>
                    </a:cubicBezTo>
                    <a:cubicBezTo>
                      <a:pt x="144" y="35"/>
                      <a:pt x="144" y="35"/>
                      <a:pt x="144" y="35"/>
                    </a:cubicBezTo>
                    <a:cubicBezTo>
                      <a:pt x="149" y="35"/>
                      <a:pt x="153" y="39"/>
                      <a:pt x="153" y="44"/>
                    </a:cubicBezTo>
                    <a:cubicBezTo>
                      <a:pt x="153" y="52"/>
                      <a:pt x="153" y="52"/>
                      <a:pt x="153" y="52"/>
                    </a:cubicBezTo>
                    <a:cubicBezTo>
                      <a:pt x="193" y="52"/>
                      <a:pt x="193" y="52"/>
                      <a:pt x="193" y="52"/>
                    </a:cubicBezTo>
                    <a:cubicBezTo>
                      <a:pt x="193" y="22"/>
                      <a:pt x="193" y="22"/>
                      <a:pt x="193" y="22"/>
                    </a:cubicBezTo>
                    <a:cubicBezTo>
                      <a:pt x="193" y="10"/>
                      <a:pt x="183" y="0"/>
                      <a:pt x="170" y="0"/>
                    </a:cubicBezTo>
                    <a:cubicBezTo>
                      <a:pt x="23" y="0"/>
                      <a:pt x="23" y="0"/>
                      <a:pt x="23" y="0"/>
                    </a:cubicBezTo>
                    <a:cubicBezTo>
                      <a:pt x="10" y="0"/>
                      <a:pt x="0" y="10"/>
                      <a:pt x="0" y="22"/>
                    </a:cubicBezTo>
                    <a:cubicBezTo>
                      <a:pt x="0" y="52"/>
                      <a:pt x="0" y="52"/>
                      <a:pt x="0" y="52"/>
                    </a:cubicBezTo>
                    <a:cubicBezTo>
                      <a:pt x="40" y="52"/>
                      <a:pt x="40" y="52"/>
                      <a:pt x="40" y="52"/>
                    </a:cubicBezTo>
                    <a:cubicBezTo>
                      <a:pt x="40" y="44"/>
                      <a:pt x="40" y="44"/>
                      <a:pt x="40" y="44"/>
                    </a:cubicBezTo>
                    <a:cubicBezTo>
                      <a:pt x="40" y="39"/>
                      <a:pt x="44" y="35"/>
                      <a:pt x="50" y="35"/>
                    </a:cubicBezTo>
                    <a:close/>
                  </a:path>
                </a:pathLst>
              </a:custGeom>
              <a:grpFill/>
              <a:ln w="9525">
                <a:solidFill>
                  <a:srgbClr val="FFFFFF"/>
                </a:solidFill>
                <a:round/>
                <a:headEnd/>
                <a:tailEnd/>
              </a:ln>
            </p:spPr>
            <p:txBody>
              <a:bodyPr/>
              <a:lstStyle/>
              <a:p>
                <a:pPr defTabSz="914309" eaLnBrk="1" fontAlgn="auto" hangingPunct="1">
                  <a:spcBef>
                    <a:spcPts val="0"/>
                  </a:spcBef>
                  <a:spcAft>
                    <a:spcPts val="0"/>
                  </a:spcAft>
                  <a:defRPr/>
                </a:pPr>
                <a:endParaRPr lang="en-US" sz="1900" kern="0" dirty="0">
                  <a:solidFill>
                    <a:prstClr val="black"/>
                  </a:solidFill>
                  <a:latin typeface="Calibri"/>
                  <a:ea typeface="+mn-ea"/>
                  <a:cs typeface="Arial" panose="020B0604020202020204" pitchFamily="34" charset="0"/>
                </a:endParaRPr>
              </a:p>
            </p:txBody>
          </p:sp>
          <p:sp>
            <p:nvSpPr>
              <p:cNvPr id="32" name="Freeform 2100"/>
              <p:cNvSpPr>
                <a:spLocks/>
              </p:cNvSpPr>
              <p:nvPr/>
            </p:nvSpPr>
            <p:spPr bwMode="gray">
              <a:xfrm>
                <a:off x="7304088" y="5975350"/>
                <a:ext cx="723900" cy="307975"/>
              </a:xfrm>
              <a:custGeom>
                <a:avLst/>
                <a:gdLst>
                  <a:gd name="T0" fmla="*/ 144 w 193"/>
                  <a:gd name="T1" fmla="*/ 15 h 82"/>
                  <a:gd name="T2" fmla="*/ 131 w 193"/>
                  <a:gd name="T3" fmla="*/ 15 h 82"/>
                  <a:gd name="T4" fmla="*/ 122 w 193"/>
                  <a:gd name="T5" fmla="*/ 5 h 82"/>
                  <a:gd name="T6" fmla="*/ 122 w 193"/>
                  <a:gd name="T7" fmla="*/ 0 h 82"/>
                  <a:gd name="T8" fmla="*/ 71 w 193"/>
                  <a:gd name="T9" fmla="*/ 0 h 82"/>
                  <a:gd name="T10" fmla="*/ 71 w 193"/>
                  <a:gd name="T11" fmla="*/ 5 h 82"/>
                  <a:gd name="T12" fmla="*/ 62 w 193"/>
                  <a:gd name="T13" fmla="*/ 15 h 82"/>
                  <a:gd name="T14" fmla="*/ 50 w 193"/>
                  <a:gd name="T15" fmla="*/ 15 h 82"/>
                  <a:gd name="T16" fmla="*/ 40 w 193"/>
                  <a:gd name="T17" fmla="*/ 5 h 82"/>
                  <a:gd name="T18" fmla="*/ 40 w 193"/>
                  <a:gd name="T19" fmla="*/ 0 h 82"/>
                  <a:gd name="T20" fmla="*/ 0 w 193"/>
                  <a:gd name="T21" fmla="*/ 0 h 82"/>
                  <a:gd name="T22" fmla="*/ 0 w 193"/>
                  <a:gd name="T23" fmla="*/ 60 h 82"/>
                  <a:gd name="T24" fmla="*/ 23 w 193"/>
                  <a:gd name="T25" fmla="*/ 82 h 82"/>
                  <a:gd name="T26" fmla="*/ 170 w 193"/>
                  <a:gd name="T27" fmla="*/ 82 h 82"/>
                  <a:gd name="T28" fmla="*/ 193 w 193"/>
                  <a:gd name="T29" fmla="*/ 60 h 82"/>
                  <a:gd name="T30" fmla="*/ 193 w 193"/>
                  <a:gd name="T31" fmla="*/ 0 h 82"/>
                  <a:gd name="T32" fmla="*/ 153 w 193"/>
                  <a:gd name="T33" fmla="*/ 0 h 82"/>
                  <a:gd name="T34" fmla="*/ 153 w 193"/>
                  <a:gd name="T35" fmla="*/ 5 h 82"/>
                  <a:gd name="T36" fmla="*/ 144 w 193"/>
                  <a:gd name="T37"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82">
                    <a:moveTo>
                      <a:pt x="144" y="15"/>
                    </a:moveTo>
                    <a:cubicBezTo>
                      <a:pt x="131" y="15"/>
                      <a:pt x="131" y="15"/>
                      <a:pt x="131" y="15"/>
                    </a:cubicBezTo>
                    <a:cubicBezTo>
                      <a:pt x="126" y="15"/>
                      <a:pt x="122" y="10"/>
                      <a:pt x="122" y="5"/>
                    </a:cubicBezTo>
                    <a:cubicBezTo>
                      <a:pt x="122" y="0"/>
                      <a:pt x="122" y="0"/>
                      <a:pt x="122" y="0"/>
                    </a:cubicBezTo>
                    <a:cubicBezTo>
                      <a:pt x="71" y="0"/>
                      <a:pt x="71" y="0"/>
                      <a:pt x="71" y="0"/>
                    </a:cubicBezTo>
                    <a:cubicBezTo>
                      <a:pt x="71" y="5"/>
                      <a:pt x="71" y="5"/>
                      <a:pt x="71" y="5"/>
                    </a:cubicBezTo>
                    <a:cubicBezTo>
                      <a:pt x="71" y="10"/>
                      <a:pt x="67" y="15"/>
                      <a:pt x="62" y="15"/>
                    </a:cubicBezTo>
                    <a:cubicBezTo>
                      <a:pt x="50" y="15"/>
                      <a:pt x="50" y="15"/>
                      <a:pt x="50" y="15"/>
                    </a:cubicBezTo>
                    <a:cubicBezTo>
                      <a:pt x="44" y="15"/>
                      <a:pt x="40" y="10"/>
                      <a:pt x="40" y="5"/>
                    </a:cubicBezTo>
                    <a:cubicBezTo>
                      <a:pt x="40" y="0"/>
                      <a:pt x="40" y="0"/>
                      <a:pt x="40" y="0"/>
                    </a:cubicBezTo>
                    <a:cubicBezTo>
                      <a:pt x="0" y="0"/>
                      <a:pt x="0" y="0"/>
                      <a:pt x="0" y="0"/>
                    </a:cubicBezTo>
                    <a:cubicBezTo>
                      <a:pt x="0" y="60"/>
                      <a:pt x="0" y="60"/>
                      <a:pt x="0" y="60"/>
                    </a:cubicBezTo>
                    <a:cubicBezTo>
                      <a:pt x="0" y="72"/>
                      <a:pt x="10" y="82"/>
                      <a:pt x="23" y="82"/>
                    </a:cubicBezTo>
                    <a:cubicBezTo>
                      <a:pt x="170" y="82"/>
                      <a:pt x="170" y="82"/>
                      <a:pt x="170" y="82"/>
                    </a:cubicBezTo>
                    <a:cubicBezTo>
                      <a:pt x="183" y="82"/>
                      <a:pt x="193" y="72"/>
                      <a:pt x="193" y="60"/>
                    </a:cubicBezTo>
                    <a:cubicBezTo>
                      <a:pt x="193" y="0"/>
                      <a:pt x="193" y="0"/>
                      <a:pt x="193" y="0"/>
                    </a:cubicBezTo>
                    <a:cubicBezTo>
                      <a:pt x="153" y="0"/>
                      <a:pt x="153" y="0"/>
                      <a:pt x="153" y="0"/>
                    </a:cubicBezTo>
                    <a:cubicBezTo>
                      <a:pt x="153" y="5"/>
                      <a:pt x="153" y="5"/>
                      <a:pt x="153" y="5"/>
                    </a:cubicBezTo>
                    <a:cubicBezTo>
                      <a:pt x="153" y="10"/>
                      <a:pt x="149" y="15"/>
                      <a:pt x="144" y="15"/>
                    </a:cubicBezTo>
                    <a:close/>
                  </a:path>
                </a:pathLst>
              </a:custGeom>
              <a:grpFill/>
              <a:ln w="9525">
                <a:solidFill>
                  <a:srgbClr val="FFFFFF"/>
                </a:solidFill>
                <a:round/>
                <a:headEnd/>
                <a:tailEnd/>
              </a:ln>
            </p:spPr>
            <p:txBody>
              <a:bodyPr/>
              <a:lstStyle/>
              <a:p>
                <a:pPr defTabSz="914309" eaLnBrk="1" fontAlgn="auto" hangingPunct="1">
                  <a:spcBef>
                    <a:spcPts val="0"/>
                  </a:spcBef>
                  <a:spcAft>
                    <a:spcPts val="0"/>
                  </a:spcAft>
                  <a:defRPr/>
                </a:pPr>
                <a:endParaRPr lang="en-US" sz="1900" kern="0" dirty="0">
                  <a:solidFill>
                    <a:prstClr val="black"/>
                  </a:solidFill>
                  <a:latin typeface="Calibri"/>
                  <a:ea typeface="+mn-ea"/>
                  <a:cs typeface="Arial" panose="020B0604020202020204" pitchFamily="34" charset="0"/>
                </a:endParaRPr>
              </a:p>
            </p:txBody>
          </p:sp>
          <p:sp>
            <p:nvSpPr>
              <p:cNvPr id="33" name="Freeform 2101"/>
              <p:cNvSpPr>
                <a:spLocks/>
              </p:cNvSpPr>
              <p:nvPr/>
            </p:nvSpPr>
            <p:spPr bwMode="gray">
              <a:xfrm>
                <a:off x="7791451" y="5908675"/>
                <a:ext cx="57150" cy="85725"/>
              </a:xfrm>
              <a:custGeom>
                <a:avLst/>
                <a:gdLst>
                  <a:gd name="T0" fmla="*/ 12 w 15"/>
                  <a:gd name="T1" fmla="*/ 0 h 23"/>
                  <a:gd name="T2" fmla="*/ 3 w 15"/>
                  <a:gd name="T3" fmla="*/ 0 h 23"/>
                  <a:gd name="T4" fmla="*/ 0 w 15"/>
                  <a:gd name="T5" fmla="*/ 4 h 23"/>
                  <a:gd name="T6" fmla="*/ 0 w 15"/>
                  <a:gd name="T7" fmla="*/ 19 h 23"/>
                  <a:gd name="T8" fmla="*/ 3 w 15"/>
                  <a:gd name="T9" fmla="*/ 23 h 23"/>
                  <a:gd name="T10" fmla="*/ 12 w 15"/>
                  <a:gd name="T11" fmla="*/ 23 h 23"/>
                  <a:gd name="T12" fmla="*/ 15 w 15"/>
                  <a:gd name="T13" fmla="*/ 19 h 23"/>
                  <a:gd name="T14" fmla="*/ 15 w 15"/>
                  <a:gd name="T15" fmla="*/ 4 h 23"/>
                  <a:gd name="T16" fmla="*/ 12 w 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
                    <a:moveTo>
                      <a:pt x="12" y="0"/>
                    </a:moveTo>
                    <a:cubicBezTo>
                      <a:pt x="3" y="0"/>
                      <a:pt x="3" y="0"/>
                      <a:pt x="3" y="0"/>
                    </a:cubicBezTo>
                    <a:cubicBezTo>
                      <a:pt x="1" y="0"/>
                      <a:pt x="0" y="2"/>
                      <a:pt x="0" y="4"/>
                    </a:cubicBezTo>
                    <a:cubicBezTo>
                      <a:pt x="0" y="19"/>
                      <a:pt x="0" y="19"/>
                      <a:pt x="0" y="19"/>
                    </a:cubicBezTo>
                    <a:cubicBezTo>
                      <a:pt x="0" y="21"/>
                      <a:pt x="1" y="23"/>
                      <a:pt x="3" y="23"/>
                    </a:cubicBezTo>
                    <a:cubicBezTo>
                      <a:pt x="12" y="23"/>
                      <a:pt x="12" y="23"/>
                      <a:pt x="12" y="23"/>
                    </a:cubicBezTo>
                    <a:cubicBezTo>
                      <a:pt x="14" y="23"/>
                      <a:pt x="15" y="21"/>
                      <a:pt x="15" y="19"/>
                    </a:cubicBezTo>
                    <a:cubicBezTo>
                      <a:pt x="15" y="4"/>
                      <a:pt x="15" y="4"/>
                      <a:pt x="15" y="4"/>
                    </a:cubicBezTo>
                    <a:cubicBezTo>
                      <a:pt x="15" y="2"/>
                      <a:pt x="14" y="0"/>
                      <a:pt x="12" y="0"/>
                    </a:cubicBezTo>
                    <a:close/>
                  </a:path>
                </a:pathLst>
              </a:custGeom>
              <a:grpFill/>
              <a:ln w="9525">
                <a:solidFill>
                  <a:srgbClr val="FFFFFF"/>
                </a:solidFill>
                <a:round/>
                <a:headEnd/>
                <a:tailEnd/>
              </a:ln>
            </p:spPr>
            <p:txBody>
              <a:bodyPr/>
              <a:lstStyle/>
              <a:p>
                <a:pPr defTabSz="914309" eaLnBrk="1" fontAlgn="auto" hangingPunct="1">
                  <a:spcBef>
                    <a:spcPts val="0"/>
                  </a:spcBef>
                  <a:spcAft>
                    <a:spcPts val="0"/>
                  </a:spcAft>
                  <a:defRPr/>
                </a:pPr>
                <a:endParaRPr lang="en-US" sz="1900" kern="0" dirty="0">
                  <a:solidFill>
                    <a:prstClr val="black"/>
                  </a:solidFill>
                  <a:latin typeface="Calibri"/>
                  <a:ea typeface="+mn-ea"/>
                  <a:cs typeface="Arial" panose="020B0604020202020204" pitchFamily="34" charset="0"/>
                </a:endParaRPr>
              </a:p>
            </p:txBody>
          </p:sp>
          <p:sp>
            <p:nvSpPr>
              <p:cNvPr id="34" name="Freeform 2102"/>
              <p:cNvSpPr>
                <a:spLocks/>
              </p:cNvSpPr>
              <p:nvPr/>
            </p:nvSpPr>
            <p:spPr bwMode="gray">
              <a:xfrm>
                <a:off x="7485063" y="5908675"/>
                <a:ext cx="55563" cy="85725"/>
              </a:xfrm>
              <a:custGeom>
                <a:avLst/>
                <a:gdLst>
                  <a:gd name="T0" fmla="*/ 12 w 15"/>
                  <a:gd name="T1" fmla="*/ 0 h 23"/>
                  <a:gd name="T2" fmla="*/ 3 w 15"/>
                  <a:gd name="T3" fmla="*/ 0 h 23"/>
                  <a:gd name="T4" fmla="*/ 0 w 15"/>
                  <a:gd name="T5" fmla="*/ 4 h 23"/>
                  <a:gd name="T6" fmla="*/ 0 w 15"/>
                  <a:gd name="T7" fmla="*/ 19 h 23"/>
                  <a:gd name="T8" fmla="*/ 3 w 15"/>
                  <a:gd name="T9" fmla="*/ 23 h 23"/>
                  <a:gd name="T10" fmla="*/ 12 w 15"/>
                  <a:gd name="T11" fmla="*/ 23 h 23"/>
                  <a:gd name="T12" fmla="*/ 15 w 15"/>
                  <a:gd name="T13" fmla="*/ 19 h 23"/>
                  <a:gd name="T14" fmla="*/ 15 w 15"/>
                  <a:gd name="T15" fmla="*/ 4 h 23"/>
                  <a:gd name="T16" fmla="*/ 12 w 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
                    <a:moveTo>
                      <a:pt x="12" y="0"/>
                    </a:moveTo>
                    <a:cubicBezTo>
                      <a:pt x="3" y="0"/>
                      <a:pt x="3" y="0"/>
                      <a:pt x="3" y="0"/>
                    </a:cubicBezTo>
                    <a:cubicBezTo>
                      <a:pt x="2" y="0"/>
                      <a:pt x="0" y="2"/>
                      <a:pt x="0" y="4"/>
                    </a:cubicBezTo>
                    <a:cubicBezTo>
                      <a:pt x="0" y="19"/>
                      <a:pt x="0" y="19"/>
                      <a:pt x="0" y="19"/>
                    </a:cubicBezTo>
                    <a:cubicBezTo>
                      <a:pt x="0" y="21"/>
                      <a:pt x="2" y="23"/>
                      <a:pt x="3" y="23"/>
                    </a:cubicBezTo>
                    <a:cubicBezTo>
                      <a:pt x="12" y="23"/>
                      <a:pt x="12" y="23"/>
                      <a:pt x="12" y="23"/>
                    </a:cubicBezTo>
                    <a:cubicBezTo>
                      <a:pt x="14" y="23"/>
                      <a:pt x="15" y="21"/>
                      <a:pt x="15" y="19"/>
                    </a:cubicBezTo>
                    <a:cubicBezTo>
                      <a:pt x="15" y="4"/>
                      <a:pt x="15" y="4"/>
                      <a:pt x="15" y="4"/>
                    </a:cubicBezTo>
                    <a:cubicBezTo>
                      <a:pt x="15" y="2"/>
                      <a:pt x="14" y="0"/>
                      <a:pt x="12" y="0"/>
                    </a:cubicBezTo>
                    <a:close/>
                  </a:path>
                </a:pathLst>
              </a:custGeom>
              <a:grpFill/>
              <a:ln w="9525">
                <a:solidFill>
                  <a:srgbClr val="FFFFFF"/>
                </a:solidFill>
                <a:round/>
                <a:headEnd/>
                <a:tailEnd/>
              </a:ln>
            </p:spPr>
            <p:txBody>
              <a:bodyPr/>
              <a:lstStyle/>
              <a:p>
                <a:pPr defTabSz="914309" eaLnBrk="1" fontAlgn="auto" hangingPunct="1">
                  <a:spcBef>
                    <a:spcPts val="0"/>
                  </a:spcBef>
                  <a:spcAft>
                    <a:spcPts val="0"/>
                  </a:spcAft>
                  <a:defRPr/>
                </a:pPr>
                <a:endParaRPr lang="en-US" sz="1900" kern="0" dirty="0">
                  <a:solidFill>
                    <a:prstClr val="black"/>
                  </a:solidFill>
                  <a:latin typeface="Calibri"/>
                  <a:ea typeface="+mn-ea"/>
                  <a:cs typeface="Arial" panose="020B0604020202020204" pitchFamily="34" charset="0"/>
                </a:endParaRPr>
              </a:p>
            </p:txBody>
          </p:sp>
        </p:grpSp>
        <p:sp>
          <p:nvSpPr>
            <p:cNvPr id="15" name="Oval 14"/>
            <p:cNvSpPr/>
            <p:nvPr/>
          </p:nvSpPr>
          <p:spPr>
            <a:xfrm>
              <a:off x="3328064" y="3433564"/>
              <a:ext cx="504048" cy="504056"/>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Tw Cen MT"/>
                  <a:cs typeface="Tw Cen MT"/>
                </a:rPr>
                <a:t>2</a:t>
              </a:r>
            </a:p>
          </p:txBody>
        </p:sp>
        <p:sp>
          <p:nvSpPr>
            <p:cNvPr id="16" name="Oval 15"/>
            <p:cNvSpPr/>
            <p:nvPr/>
          </p:nvSpPr>
          <p:spPr>
            <a:xfrm>
              <a:off x="4585868" y="3433564"/>
              <a:ext cx="504048" cy="504056"/>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Tw Cen MT"/>
                  <a:cs typeface="Tw Cen MT"/>
                </a:rPr>
                <a:t>3</a:t>
              </a:r>
            </a:p>
          </p:txBody>
        </p:sp>
        <p:sp>
          <p:nvSpPr>
            <p:cNvPr id="17" name="Oval 16"/>
            <p:cNvSpPr/>
            <p:nvPr/>
          </p:nvSpPr>
          <p:spPr>
            <a:xfrm>
              <a:off x="5843659" y="3433564"/>
              <a:ext cx="504048" cy="504056"/>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Tw Cen MT"/>
                  <a:cs typeface="Tw Cen MT"/>
                </a:rPr>
                <a:t>4</a:t>
              </a:r>
            </a:p>
          </p:txBody>
        </p:sp>
        <p:grpSp>
          <p:nvGrpSpPr>
            <p:cNvPr id="18" name="Gruppieren 157"/>
            <p:cNvGrpSpPr>
              <a:grpSpLocks noChangeAspect="1"/>
            </p:cNvGrpSpPr>
            <p:nvPr/>
          </p:nvGrpSpPr>
          <p:grpSpPr bwMode="auto">
            <a:xfrm>
              <a:off x="4566430" y="2497848"/>
              <a:ext cx="542925" cy="312208"/>
              <a:chOff x="858838" y="5819775"/>
              <a:chExt cx="723901" cy="498476"/>
            </a:xfrm>
            <a:solidFill>
              <a:srgbClr val="FFFFFF"/>
            </a:solidFill>
          </p:grpSpPr>
          <p:sp>
            <p:nvSpPr>
              <p:cNvPr id="24" name="Freeform 1119"/>
              <p:cNvSpPr>
                <a:spLocks/>
              </p:cNvSpPr>
              <p:nvPr/>
            </p:nvSpPr>
            <p:spPr bwMode="gray">
              <a:xfrm>
                <a:off x="1101726" y="5819775"/>
                <a:ext cx="236538" cy="292100"/>
              </a:xfrm>
              <a:custGeom>
                <a:avLst/>
                <a:gdLst>
                  <a:gd name="T0" fmla="*/ 2147483646 w 63"/>
                  <a:gd name="T1" fmla="*/ 2147483646 h 78"/>
                  <a:gd name="T2" fmla="*/ 2147483646 w 63"/>
                  <a:gd name="T3" fmla="*/ 2147483646 h 78"/>
                  <a:gd name="T4" fmla="*/ 2147483646 w 63"/>
                  <a:gd name="T5" fmla="*/ 2147483646 h 78"/>
                  <a:gd name="T6" fmla="*/ 2147483646 w 63"/>
                  <a:gd name="T7" fmla="*/ 0 h 78"/>
                  <a:gd name="T8" fmla="*/ 2147483646 w 63"/>
                  <a:gd name="T9" fmla="*/ 2147483646 h 78"/>
                  <a:gd name="T10" fmla="*/ 2147483646 w 63"/>
                  <a:gd name="T11" fmla="*/ 2147483646 h 78"/>
                  <a:gd name="T12" fmla="*/ 2147483646 w 63"/>
                  <a:gd name="T13" fmla="*/ 2147483646 h 78"/>
                  <a:gd name="T14" fmla="*/ 2147483646 w 63"/>
                  <a:gd name="T15" fmla="*/ 2147483646 h 78"/>
                  <a:gd name="T16" fmla="*/ 2147483646 w 63"/>
                  <a:gd name="T17" fmla="*/ 2147483646 h 78"/>
                  <a:gd name="T18" fmla="*/ 2147483646 w 63"/>
                  <a:gd name="T19" fmla="*/ 2147483646 h 78"/>
                  <a:gd name="T20" fmla="*/ 2147483646 w 63"/>
                  <a:gd name="T21" fmla="*/ 2147483646 h 78"/>
                  <a:gd name="T22" fmla="*/ 2147483646 w 63"/>
                  <a:gd name="T23" fmla="*/ 2147483646 h 78"/>
                  <a:gd name="T24" fmla="*/ 2147483646 w 63"/>
                  <a:gd name="T25" fmla="*/ 2147483646 h 78"/>
                  <a:gd name="T26" fmla="*/ 2147483646 w 63"/>
                  <a:gd name="T27" fmla="*/ 2147483646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78">
                    <a:moveTo>
                      <a:pt x="62" y="38"/>
                    </a:moveTo>
                    <a:cubicBezTo>
                      <a:pt x="62" y="37"/>
                      <a:pt x="61" y="36"/>
                      <a:pt x="60" y="36"/>
                    </a:cubicBezTo>
                    <a:cubicBezTo>
                      <a:pt x="60" y="29"/>
                      <a:pt x="60" y="27"/>
                      <a:pt x="60" y="23"/>
                    </a:cubicBezTo>
                    <a:cubicBezTo>
                      <a:pt x="58" y="10"/>
                      <a:pt x="49" y="0"/>
                      <a:pt x="32" y="0"/>
                    </a:cubicBezTo>
                    <a:cubicBezTo>
                      <a:pt x="24" y="0"/>
                      <a:pt x="25" y="5"/>
                      <a:pt x="18" y="5"/>
                    </a:cubicBezTo>
                    <a:cubicBezTo>
                      <a:pt x="7" y="5"/>
                      <a:pt x="4" y="16"/>
                      <a:pt x="3" y="23"/>
                    </a:cubicBezTo>
                    <a:cubicBezTo>
                      <a:pt x="3" y="27"/>
                      <a:pt x="3" y="30"/>
                      <a:pt x="3" y="36"/>
                    </a:cubicBezTo>
                    <a:cubicBezTo>
                      <a:pt x="2" y="36"/>
                      <a:pt x="2" y="37"/>
                      <a:pt x="1" y="38"/>
                    </a:cubicBezTo>
                    <a:cubicBezTo>
                      <a:pt x="0" y="41"/>
                      <a:pt x="0" y="44"/>
                      <a:pt x="1" y="48"/>
                    </a:cubicBezTo>
                    <a:cubicBezTo>
                      <a:pt x="2" y="52"/>
                      <a:pt x="4" y="55"/>
                      <a:pt x="7" y="57"/>
                    </a:cubicBezTo>
                    <a:cubicBezTo>
                      <a:pt x="10" y="69"/>
                      <a:pt x="20" y="78"/>
                      <a:pt x="32" y="78"/>
                    </a:cubicBezTo>
                    <a:cubicBezTo>
                      <a:pt x="43" y="78"/>
                      <a:pt x="53" y="70"/>
                      <a:pt x="56" y="57"/>
                    </a:cubicBezTo>
                    <a:cubicBezTo>
                      <a:pt x="59" y="55"/>
                      <a:pt x="61" y="52"/>
                      <a:pt x="62" y="48"/>
                    </a:cubicBezTo>
                    <a:cubicBezTo>
                      <a:pt x="63" y="44"/>
                      <a:pt x="63" y="41"/>
                      <a:pt x="6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120"/>
              <p:cNvSpPr>
                <a:spLocks/>
              </p:cNvSpPr>
              <p:nvPr/>
            </p:nvSpPr>
            <p:spPr bwMode="gray">
              <a:xfrm>
                <a:off x="996951" y="6119813"/>
                <a:ext cx="447675" cy="198438"/>
              </a:xfrm>
              <a:custGeom>
                <a:avLst/>
                <a:gdLst>
                  <a:gd name="T0" fmla="*/ 2147483646 w 119"/>
                  <a:gd name="T1" fmla="*/ 2147483646 h 53"/>
                  <a:gd name="T2" fmla="*/ 2147483646 w 119"/>
                  <a:gd name="T3" fmla="*/ 0 h 53"/>
                  <a:gd name="T4" fmla="*/ 2147483646 w 119"/>
                  <a:gd name="T5" fmla="*/ 2147483646 h 53"/>
                  <a:gd name="T6" fmla="*/ 2147483646 w 119"/>
                  <a:gd name="T7" fmla="*/ 2147483646 h 53"/>
                  <a:gd name="T8" fmla="*/ 2147483646 w 119"/>
                  <a:gd name="T9" fmla="*/ 2147483646 h 53"/>
                  <a:gd name="T10" fmla="*/ 2147483646 w 119"/>
                  <a:gd name="T11" fmla="*/ 2147483646 h 53"/>
                  <a:gd name="T12" fmla="*/ 2147483646 w 119"/>
                  <a:gd name="T13" fmla="*/ 2147483646 h 53"/>
                  <a:gd name="T14" fmla="*/ 2147483646 w 119"/>
                  <a:gd name="T15" fmla="*/ 2147483646 h 53"/>
                  <a:gd name="T16" fmla="*/ 2147483646 w 119"/>
                  <a:gd name="T17" fmla="*/ 2147483646 h 53"/>
                  <a:gd name="T18" fmla="*/ 2147483646 w 119"/>
                  <a:gd name="T19" fmla="*/ 2147483646 h 53"/>
                  <a:gd name="T20" fmla="*/ 2147483646 w 119"/>
                  <a:gd name="T21" fmla="*/ 2147483646 h 53"/>
                  <a:gd name="T22" fmla="*/ 2147483646 w 119"/>
                  <a:gd name="T23" fmla="*/ 2147483646 h 53"/>
                  <a:gd name="T24" fmla="*/ 2147483646 w 119"/>
                  <a:gd name="T25" fmla="*/ 2147483646 h 53"/>
                  <a:gd name="T26" fmla="*/ 2147483646 w 119"/>
                  <a:gd name="T27" fmla="*/ 2147483646 h 53"/>
                  <a:gd name="T28" fmla="*/ 2147483646 w 119"/>
                  <a:gd name="T29" fmla="*/ 2147483646 h 53"/>
                  <a:gd name="T30" fmla="*/ 2147483646 w 119"/>
                  <a:gd name="T31" fmla="*/ 2147483646 h 53"/>
                  <a:gd name="T32" fmla="*/ 2147483646 w 119"/>
                  <a:gd name="T33" fmla="*/ 0 h 53"/>
                  <a:gd name="T34" fmla="*/ 2147483646 w 119"/>
                  <a:gd name="T35" fmla="*/ 2147483646 h 53"/>
                  <a:gd name="T36" fmla="*/ 0 w 119"/>
                  <a:gd name="T37" fmla="*/ 2147483646 h 53"/>
                  <a:gd name="T38" fmla="*/ 2147483646 w 119"/>
                  <a:gd name="T39" fmla="*/ 2147483646 h 53"/>
                  <a:gd name="T40" fmla="*/ 2147483646 w 119"/>
                  <a:gd name="T41" fmla="*/ 2147483646 h 53"/>
                  <a:gd name="T42" fmla="*/ 2147483646 w 119"/>
                  <a:gd name="T43" fmla="*/ 2147483646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9" h="53">
                    <a:moveTo>
                      <a:pt x="113" y="15"/>
                    </a:moveTo>
                    <a:cubicBezTo>
                      <a:pt x="110" y="9"/>
                      <a:pt x="99" y="3"/>
                      <a:pt x="88" y="0"/>
                    </a:cubicBezTo>
                    <a:cubicBezTo>
                      <a:pt x="83" y="3"/>
                      <a:pt x="80" y="5"/>
                      <a:pt x="76" y="7"/>
                    </a:cubicBezTo>
                    <a:cubicBezTo>
                      <a:pt x="74" y="17"/>
                      <a:pt x="69" y="30"/>
                      <a:pt x="67" y="37"/>
                    </a:cubicBezTo>
                    <a:cubicBezTo>
                      <a:pt x="66" y="39"/>
                      <a:pt x="65" y="38"/>
                      <a:pt x="65" y="37"/>
                    </a:cubicBezTo>
                    <a:cubicBezTo>
                      <a:pt x="63" y="23"/>
                      <a:pt x="63" y="23"/>
                      <a:pt x="63" y="23"/>
                    </a:cubicBezTo>
                    <a:cubicBezTo>
                      <a:pt x="63" y="22"/>
                      <a:pt x="63" y="19"/>
                      <a:pt x="64" y="17"/>
                    </a:cubicBezTo>
                    <a:cubicBezTo>
                      <a:pt x="65" y="14"/>
                      <a:pt x="65" y="14"/>
                      <a:pt x="65" y="14"/>
                    </a:cubicBezTo>
                    <a:cubicBezTo>
                      <a:pt x="66" y="13"/>
                      <a:pt x="66" y="11"/>
                      <a:pt x="66" y="9"/>
                    </a:cubicBezTo>
                    <a:cubicBezTo>
                      <a:pt x="61" y="10"/>
                      <a:pt x="57" y="10"/>
                      <a:pt x="54" y="9"/>
                    </a:cubicBezTo>
                    <a:cubicBezTo>
                      <a:pt x="53" y="11"/>
                      <a:pt x="53" y="13"/>
                      <a:pt x="54" y="14"/>
                    </a:cubicBezTo>
                    <a:cubicBezTo>
                      <a:pt x="55" y="17"/>
                      <a:pt x="55" y="17"/>
                      <a:pt x="55" y="17"/>
                    </a:cubicBezTo>
                    <a:cubicBezTo>
                      <a:pt x="56" y="19"/>
                      <a:pt x="57" y="22"/>
                      <a:pt x="56" y="23"/>
                    </a:cubicBezTo>
                    <a:cubicBezTo>
                      <a:pt x="55" y="37"/>
                      <a:pt x="55" y="37"/>
                      <a:pt x="55" y="37"/>
                    </a:cubicBezTo>
                    <a:cubicBezTo>
                      <a:pt x="54" y="38"/>
                      <a:pt x="53" y="39"/>
                      <a:pt x="53" y="37"/>
                    </a:cubicBezTo>
                    <a:cubicBezTo>
                      <a:pt x="50" y="30"/>
                      <a:pt x="46" y="17"/>
                      <a:pt x="44" y="7"/>
                    </a:cubicBezTo>
                    <a:cubicBezTo>
                      <a:pt x="35" y="4"/>
                      <a:pt x="31" y="0"/>
                      <a:pt x="31" y="0"/>
                    </a:cubicBezTo>
                    <a:cubicBezTo>
                      <a:pt x="20" y="3"/>
                      <a:pt x="9" y="9"/>
                      <a:pt x="6" y="15"/>
                    </a:cubicBezTo>
                    <a:cubicBezTo>
                      <a:pt x="0" y="24"/>
                      <a:pt x="0" y="37"/>
                      <a:pt x="0" y="37"/>
                    </a:cubicBezTo>
                    <a:cubicBezTo>
                      <a:pt x="0" y="42"/>
                      <a:pt x="27" y="53"/>
                      <a:pt x="60" y="53"/>
                    </a:cubicBezTo>
                    <a:cubicBezTo>
                      <a:pt x="93" y="53"/>
                      <a:pt x="119" y="42"/>
                      <a:pt x="119" y="37"/>
                    </a:cubicBezTo>
                    <a:cubicBezTo>
                      <a:pt x="119" y="37"/>
                      <a:pt x="119" y="24"/>
                      <a:pt x="11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121"/>
              <p:cNvSpPr>
                <a:spLocks/>
              </p:cNvSpPr>
              <p:nvPr/>
            </p:nvSpPr>
            <p:spPr bwMode="gray">
              <a:xfrm>
                <a:off x="1338263" y="5883275"/>
                <a:ext cx="165100" cy="217488"/>
              </a:xfrm>
              <a:custGeom>
                <a:avLst/>
                <a:gdLst>
                  <a:gd name="T0" fmla="*/ 2147483646 w 44"/>
                  <a:gd name="T1" fmla="*/ 2147483646 h 58"/>
                  <a:gd name="T2" fmla="*/ 2147483646 w 44"/>
                  <a:gd name="T3" fmla="*/ 2147483646 h 58"/>
                  <a:gd name="T4" fmla="*/ 2147483646 w 44"/>
                  <a:gd name="T5" fmla="*/ 2147483646 h 58"/>
                  <a:gd name="T6" fmla="*/ 0 w 44"/>
                  <a:gd name="T7" fmla="*/ 2147483646 h 58"/>
                  <a:gd name="T8" fmla="*/ 2147483646 w 44"/>
                  <a:gd name="T9" fmla="*/ 2147483646 h 58"/>
                  <a:gd name="T10" fmla="*/ 2147483646 w 44"/>
                  <a:gd name="T11" fmla="*/ 2147483646 h 58"/>
                  <a:gd name="T12" fmla="*/ 2147483646 w 44"/>
                  <a:gd name="T13" fmla="*/ 2147483646 h 58"/>
                  <a:gd name="T14" fmla="*/ 2147483646 w 44"/>
                  <a:gd name="T15" fmla="*/ 2147483646 h 58"/>
                  <a:gd name="T16" fmla="*/ 2147483646 w 44"/>
                  <a:gd name="T17" fmla="*/ 2147483646 h 58"/>
                  <a:gd name="T18" fmla="*/ 2147483646 w 44"/>
                  <a:gd name="T19" fmla="*/ 2147483646 h 58"/>
                  <a:gd name="T20" fmla="*/ 2147483646 w 44"/>
                  <a:gd name="T21" fmla="*/ 2147483646 h 58"/>
                  <a:gd name="T22" fmla="*/ 2147483646 w 44"/>
                  <a:gd name="T23" fmla="*/ 0 h 58"/>
                  <a:gd name="T24" fmla="*/ 2147483646 w 44"/>
                  <a:gd name="T25" fmla="*/ 2147483646 h 58"/>
                  <a:gd name="T26" fmla="*/ 2147483646 w 44"/>
                  <a:gd name="T27" fmla="*/ 2147483646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58">
                    <a:moveTo>
                      <a:pt x="2" y="17"/>
                    </a:moveTo>
                    <a:cubicBezTo>
                      <a:pt x="3" y="17"/>
                      <a:pt x="3" y="18"/>
                      <a:pt x="3" y="19"/>
                    </a:cubicBezTo>
                    <a:cubicBezTo>
                      <a:pt x="5" y="23"/>
                      <a:pt x="5" y="27"/>
                      <a:pt x="4" y="32"/>
                    </a:cubicBezTo>
                    <a:cubicBezTo>
                      <a:pt x="3" y="35"/>
                      <a:pt x="2" y="38"/>
                      <a:pt x="0" y="40"/>
                    </a:cubicBezTo>
                    <a:cubicBezTo>
                      <a:pt x="0" y="41"/>
                      <a:pt x="1" y="42"/>
                      <a:pt x="2" y="42"/>
                    </a:cubicBezTo>
                    <a:cubicBezTo>
                      <a:pt x="4" y="52"/>
                      <a:pt x="12" y="58"/>
                      <a:pt x="20" y="58"/>
                    </a:cubicBezTo>
                    <a:cubicBezTo>
                      <a:pt x="29" y="58"/>
                      <a:pt x="37" y="52"/>
                      <a:pt x="39" y="42"/>
                    </a:cubicBezTo>
                    <a:cubicBezTo>
                      <a:pt x="41" y="41"/>
                      <a:pt x="42" y="39"/>
                      <a:pt x="43" y="35"/>
                    </a:cubicBezTo>
                    <a:cubicBezTo>
                      <a:pt x="44" y="33"/>
                      <a:pt x="44" y="30"/>
                      <a:pt x="43" y="28"/>
                    </a:cubicBezTo>
                    <a:cubicBezTo>
                      <a:pt x="43" y="28"/>
                      <a:pt x="42" y="27"/>
                      <a:pt x="42" y="26"/>
                    </a:cubicBezTo>
                    <a:cubicBezTo>
                      <a:pt x="42" y="22"/>
                      <a:pt x="42" y="20"/>
                      <a:pt x="42" y="17"/>
                    </a:cubicBezTo>
                    <a:cubicBezTo>
                      <a:pt x="41" y="6"/>
                      <a:pt x="32" y="0"/>
                      <a:pt x="20" y="0"/>
                    </a:cubicBezTo>
                    <a:cubicBezTo>
                      <a:pt x="11" y="0"/>
                      <a:pt x="5" y="3"/>
                      <a:pt x="2" y="8"/>
                    </a:cubicBezTo>
                    <a:cubicBezTo>
                      <a:pt x="2" y="11"/>
                      <a:pt x="2" y="13"/>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122"/>
              <p:cNvSpPr>
                <a:spLocks/>
              </p:cNvSpPr>
              <p:nvPr/>
            </p:nvSpPr>
            <p:spPr bwMode="gray">
              <a:xfrm>
                <a:off x="1403351" y="6108700"/>
                <a:ext cx="179388" cy="146050"/>
              </a:xfrm>
              <a:custGeom>
                <a:avLst/>
                <a:gdLst>
                  <a:gd name="T0" fmla="*/ 2147483646 w 48"/>
                  <a:gd name="T1" fmla="*/ 2147483646 h 39"/>
                  <a:gd name="T2" fmla="*/ 2147483646 w 48"/>
                  <a:gd name="T3" fmla="*/ 2147483646 h 39"/>
                  <a:gd name="T4" fmla="*/ 2147483646 w 48"/>
                  <a:gd name="T5" fmla="*/ 0 h 39"/>
                  <a:gd name="T6" fmla="*/ 0 w 48"/>
                  <a:gd name="T7" fmla="*/ 2147483646 h 39"/>
                  <a:gd name="T8" fmla="*/ 2147483646 w 48"/>
                  <a:gd name="T9" fmla="*/ 2147483646 h 39"/>
                  <a:gd name="T10" fmla="*/ 2147483646 w 48"/>
                  <a:gd name="T11" fmla="*/ 2147483646 h 39"/>
                  <a:gd name="T12" fmla="*/ 2147483646 w 48"/>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9">
                    <a:moveTo>
                      <a:pt x="48" y="27"/>
                    </a:moveTo>
                    <a:cubicBezTo>
                      <a:pt x="48" y="27"/>
                      <a:pt x="48" y="18"/>
                      <a:pt x="44" y="11"/>
                    </a:cubicBezTo>
                    <a:cubicBezTo>
                      <a:pt x="41" y="6"/>
                      <a:pt x="33" y="2"/>
                      <a:pt x="25" y="0"/>
                    </a:cubicBezTo>
                    <a:cubicBezTo>
                      <a:pt x="16" y="5"/>
                      <a:pt x="7" y="7"/>
                      <a:pt x="0" y="6"/>
                    </a:cubicBezTo>
                    <a:cubicBezTo>
                      <a:pt x="4" y="8"/>
                      <a:pt x="8" y="12"/>
                      <a:pt x="10" y="15"/>
                    </a:cubicBezTo>
                    <a:cubicBezTo>
                      <a:pt x="15" y="25"/>
                      <a:pt x="16" y="36"/>
                      <a:pt x="16" y="39"/>
                    </a:cubicBezTo>
                    <a:cubicBezTo>
                      <a:pt x="35" y="37"/>
                      <a:pt x="48" y="30"/>
                      <a:pt x="4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123"/>
              <p:cNvSpPr>
                <a:spLocks/>
              </p:cNvSpPr>
              <p:nvPr/>
            </p:nvSpPr>
            <p:spPr bwMode="gray">
              <a:xfrm>
                <a:off x="936626" y="5883275"/>
                <a:ext cx="165100" cy="217488"/>
              </a:xfrm>
              <a:custGeom>
                <a:avLst/>
                <a:gdLst>
                  <a:gd name="T0" fmla="*/ 2147483646 w 44"/>
                  <a:gd name="T1" fmla="*/ 2147483646 h 58"/>
                  <a:gd name="T2" fmla="*/ 2147483646 w 44"/>
                  <a:gd name="T3" fmla="*/ 2147483646 h 58"/>
                  <a:gd name="T4" fmla="*/ 2147483646 w 44"/>
                  <a:gd name="T5" fmla="*/ 2147483646 h 58"/>
                  <a:gd name="T6" fmla="*/ 2147483646 w 44"/>
                  <a:gd name="T7" fmla="*/ 2147483646 h 58"/>
                  <a:gd name="T8" fmla="*/ 2147483646 w 44"/>
                  <a:gd name="T9" fmla="*/ 2147483646 h 58"/>
                  <a:gd name="T10" fmla="*/ 2147483646 w 44"/>
                  <a:gd name="T11" fmla="*/ 2147483646 h 58"/>
                  <a:gd name="T12" fmla="*/ 2147483646 w 44"/>
                  <a:gd name="T13" fmla="*/ 2147483646 h 58"/>
                  <a:gd name="T14" fmla="*/ 2147483646 w 44"/>
                  <a:gd name="T15" fmla="*/ 2147483646 h 58"/>
                  <a:gd name="T16" fmla="*/ 2147483646 w 44"/>
                  <a:gd name="T17" fmla="*/ 0 h 58"/>
                  <a:gd name="T18" fmla="*/ 2147483646 w 44"/>
                  <a:gd name="T19" fmla="*/ 2147483646 h 58"/>
                  <a:gd name="T20" fmla="*/ 2147483646 w 44"/>
                  <a:gd name="T21" fmla="*/ 2147483646 h 58"/>
                  <a:gd name="T22" fmla="*/ 2147483646 w 44"/>
                  <a:gd name="T23" fmla="*/ 2147483646 h 58"/>
                  <a:gd name="T24" fmla="*/ 2147483646 w 44"/>
                  <a:gd name="T25" fmla="*/ 2147483646 h 58"/>
                  <a:gd name="T26" fmla="*/ 2147483646 w 44"/>
                  <a:gd name="T27" fmla="*/ 2147483646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58">
                    <a:moveTo>
                      <a:pt x="5" y="42"/>
                    </a:moveTo>
                    <a:cubicBezTo>
                      <a:pt x="8" y="52"/>
                      <a:pt x="15" y="58"/>
                      <a:pt x="24" y="58"/>
                    </a:cubicBezTo>
                    <a:cubicBezTo>
                      <a:pt x="33" y="58"/>
                      <a:pt x="40" y="52"/>
                      <a:pt x="43" y="42"/>
                    </a:cubicBezTo>
                    <a:cubicBezTo>
                      <a:pt x="43" y="42"/>
                      <a:pt x="44" y="41"/>
                      <a:pt x="44" y="41"/>
                    </a:cubicBezTo>
                    <a:cubicBezTo>
                      <a:pt x="43" y="38"/>
                      <a:pt x="41" y="36"/>
                      <a:pt x="40" y="32"/>
                    </a:cubicBezTo>
                    <a:cubicBezTo>
                      <a:pt x="39" y="27"/>
                      <a:pt x="39" y="23"/>
                      <a:pt x="41" y="19"/>
                    </a:cubicBezTo>
                    <a:cubicBezTo>
                      <a:pt x="41" y="18"/>
                      <a:pt x="42" y="17"/>
                      <a:pt x="42" y="17"/>
                    </a:cubicBezTo>
                    <a:cubicBezTo>
                      <a:pt x="42" y="13"/>
                      <a:pt x="42" y="11"/>
                      <a:pt x="42" y="8"/>
                    </a:cubicBezTo>
                    <a:cubicBezTo>
                      <a:pt x="38" y="3"/>
                      <a:pt x="32" y="0"/>
                      <a:pt x="24" y="0"/>
                    </a:cubicBezTo>
                    <a:cubicBezTo>
                      <a:pt x="11" y="0"/>
                      <a:pt x="4" y="7"/>
                      <a:pt x="3" y="17"/>
                    </a:cubicBezTo>
                    <a:cubicBezTo>
                      <a:pt x="3" y="20"/>
                      <a:pt x="3" y="22"/>
                      <a:pt x="3" y="26"/>
                    </a:cubicBezTo>
                    <a:cubicBezTo>
                      <a:pt x="2" y="27"/>
                      <a:pt x="2" y="28"/>
                      <a:pt x="1" y="28"/>
                    </a:cubicBezTo>
                    <a:cubicBezTo>
                      <a:pt x="0" y="30"/>
                      <a:pt x="0" y="33"/>
                      <a:pt x="1" y="35"/>
                    </a:cubicBezTo>
                    <a:cubicBezTo>
                      <a:pt x="2" y="39"/>
                      <a:pt x="4" y="41"/>
                      <a:pt x="5"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124"/>
              <p:cNvSpPr>
                <a:spLocks/>
              </p:cNvSpPr>
              <p:nvPr/>
            </p:nvSpPr>
            <p:spPr bwMode="gray">
              <a:xfrm>
                <a:off x="858838" y="6108700"/>
                <a:ext cx="179388" cy="146050"/>
              </a:xfrm>
              <a:custGeom>
                <a:avLst/>
                <a:gdLst>
                  <a:gd name="T0" fmla="*/ 2147483646 w 48"/>
                  <a:gd name="T1" fmla="*/ 2147483646 h 39"/>
                  <a:gd name="T2" fmla="*/ 2147483646 w 48"/>
                  <a:gd name="T3" fmla="*/ 0 h 39"/>
                  <a:gd name="T4" fmla="*/ 2147483646 w 48"/>
                  <a:gd name="T5" fmla="*/ 2147483646 h 39"/>
                  <a:gd name="T6" fmla="*/ 0 w 48"/>
                  <a:gd name="T7" fmla="*/ 2147483646 h 39"/>
                  <a:gd name="T8" fmla="*/ 2147483646 w 48"/>
                  <a:gd name="T9" fmla="*/ 2147483646 h 39"/>
                  <a:gd name="T10" fmla="*/ 2147483646 w 48"/>
                  <a:gd name="T11" fmla="*/ 2147483646 h 39"/>
                  <a:gd name="T12" fmla="*/ 2147483646 w 48"/>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9">
                    <a:moveTo>
                      <a:pt x="48" y="6"/>
                    </a:moveTo>
                    <a:cubicBezTo>
                      <a:pt x="34" y="7"/>
                      <a:pt x="24" y="0"/>
                      <a:pt x="24" y="0"/>
                    </a:cubicBezTo>
                    <a:cubicBezTo>
                      <a:pt x="16" y="2"/>
                      <a:pt x="7" y="6"/>
                      <a:pt x="5" y="11"/>
                    </a:cubicBezTo>
                    <a:cubicBezTo>
                      <a:pt x="1" y="18"/>
                      <a:pt x="0" y="27"/>
                      <a:pt x="0" y="27"/>
                    </a:cubicBezTo>
                    <a:cubicBezTo>
                      <a:pt x="0" y="30"/>
                      <a:pt x="14" y="37"/>
                      <a:pt x="32" y="39"/>
                    </a:cubicBezTo>
                    <a:cubicBezTo>
                      <a:pt x="32" y="36"/>
                      <a:pt x="33" y="25"/>
                      <a:pt x="39" y="15"/>
                    </a:cubicBezTo>
                    <a:cubicBezTo>
                      <a:pt x="41" y="12"/>
                      <a:pt x="44" y="8"/>
                      <a:pt x="4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 name="Shape 2554"/>
            <p:cNvSpPr/>
            <p:nvPr/>
          </p:nvSpPr>
          <p:spPr>
            <a:xfrm>
              <a:off x="5810727" y="2438317"/>
              <a:ext cx="569913" cy="43127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FFFFFF"/>
            </a:solidFill>
            <a:ln w="12700">
              <a:miter lim="400000"/>
            </a:ln>
          </p:spPr>
          <p:txBody>
            <a:bodyPr lIns="14284" tIns="14284" rIns="14284" bIns="14284" anchor="ctr"/>
            <a:lstStyle/>
            <a:p>
              <a:pPr defTabSz="17139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Rectangle 19"/>
            <p:cNvSpPr/>
            <p:nvPr/>
          </p:nvSpPr>
          <p:spPr>
            <a:xfrm>
              <a:off x="633783" y="1457274"/>
              <a:ext cx="2520280" cy="523220"/>
            </a:xfrm>
            <a:prstGeom prst="rect">
              <a:avLst/>
            </a:prstGeom>
          </p:spPr>
          <p:txBody>
            <a:bodyPr wrap="square">
              <a:spAutoFit/>
            </a:bodyPr>
            <a:lstStyle/>
            <a:p>
              <a:pPr algn="r" eaLnBrk="1" hangingPunct="1"/>
              <a:r>
                <a:rPr lang="en-US" sz="1400" b="1" dirty="0">
                  <a:solidFill>
                    <a:srgbClr val="40A286"/>
                  </a:solidFill>
                  <a:latin typeface="Tw Cen MT"/>
                  <a:cs typeface="Tw Cen MT"/>
                </a:rPr>
                <a:t>PENGENALAN JABATAN PERANGKAAN MALAYSIA</a:t>
              </a:r>
            </a:p>
          </p:txBody>
        </p:sp>
        <p:sp>
          <p:nvSpPr>
            <p:cNvPr id="21" name="Rectangle 20"/>
            <p:cNvSpPr/>
            <p:nvPr/>
          </p:nvSpPr>
          <p:spPr>
            <a:xfrm>
              <a:off x="2614889" y="4216940"/>
              <a:ext cx="2223004" cy="582862"/>
            </a:xfrm>
            <a:prstGeom prst="rect">
              <a:avLst/>
            </a:prstGeom>
          </p:spPr>
          <p:txBody>
            <a:bodyPr wrap="square">
              <a:spAutoFit/>
            </a:bodyPr>
            <a:lstStyle/>
            <a:p>
              <a:pPr algn="ctr" eaLnBrk="1" hangingPunct="1"/>
              <a:r>
                <a:rPr lang="en-US" sz="1400" b="1" dirty="0">
                  <a:latin typeface="Tw Cen MT"/>
                  <a:cs typeface="Tw Cen MT"/>
                </a:rPr>
                <a:t>BANCI PENDUDUK DAN </a:t>
              </a:r>
              <a:br>
                <a:rPr lang="en-US" sz="1400" b="1" dirty="0">
                  <a:latin typeface="Tw Cen MT"/>
                  <a:cs typeface="Tw Cen MT"/>
                </a:rPr>
              </a:br>
              <a:r>
                <a:rPr lang="en-US" sz="1400" b="1" dirty="0">
                  <a:latin typeface="Tw Cen MT"/>
                  <a:cs typeface="Tw Cen MT"/>
                </a:rPr>
                <a:t>PERUMAHAN MALAYSIA 2020/MODENISASI </a:t>
              </a:r>
            </a:p>
          </p:txBody>
        </p:sp>
        <p:sp>
          <p:nvSpPr>
            <p:cNvPr id="22" name="TextBox 21"/>
            <p:cNvSpPr txBox="1"/>
            <p:nvPr/>
          </p:nvSpPr>
          <p:spPr>
            <a:xfrm>
              <a:off x="4006114" y="1181066"/>
              <a:ext cx="1846499" cy="412860"/>
            </a:xfrm>
            <a:prstGeom prst="rect">
              <a:avLst/>
            </a:prstGeom>
            <a:noFill/>
          </p:spPr>
          <p:txBody>
            <a:bodyPr wrap="square">
              <a:spAutoFit/>
            </a:bodyPr>
            <a:lstStyle>
              <a:lvl1pPr defTabSz="684213">
                <a:defRPr>
                  <a:solidFill>
                    <a:schemeClr val="tx1"/>
                  </a:solidFill>
                  <a:latin typeface="Calibri" charset="0"/>
                  <a:ea typeface="ＭＳ Ｐゴシック" charset="0"/>
                  <a:cs typeface="Arial" charset="0"/>
                </a:defRPr>
              </a:lvl1pPr>
              <a:lvl2pPr marL="742950" indent="-285750" defTabSz="684213">
                <a:defRPr>
                  <a:solidFill>
                    <a:schemeClr val="tx1"/>
                  </a:solidFill>
                  <a:latin typeface="Calibri" charset="0"/>
                  <a:ea typeface="Arial" charset="0"/>
                  <a:cs typeface="Arial" charset="0"/>
                </a:defRPr>
              </a:lvl2pPr>
              <a:lvl3pPr marL="1143000" indent="-228600" defTabSz="684213">
                <a:defRPr>
                  <a:solidFill>
                    <a:schemeClr val="tx1"/>
                  </a:solidFill>
                  <a:latin typeface="Calibri" charset="0"/>
                  <a:ea typeface="Arial" charset="0"/>
                  <a:cs typeface="Arial" charset="0"/>
                </a:defRPr>
              </a:lvl3pPr>
              <a:lvl4pPr marL="1600200" indent="-228600" defTabSz="684213">
                <a:defRPr>
                  <a:solidFill>
                    <a:schemeClr val="tx1"/>
                  </a:solidFill>
                  <a:latin typeface="Calibri" charset="0"/>
                  <a:ea typeface="Arial" charset="0"/>
                  <a:cs typeface="Arial" charset="0"/>
                </a:defRPr>
              </a:lvl4pPr>
              <a:lvl5pPr marL="2057400" indent="-228600" defTabSz="684213">
                <a:defRPr>
                  <a:solidFill>
                    <a:schemeClr val="tx1"/>
                  </a:solidFill>
                  <a:latin typeface="Calibri" charset="0"/>
                  <a:ea typeface="Arial" charset="0"/>
                  <a:cs typeface="Arial" charset="0"/>
                </a:defRPr>
              </a:lvl5pPr>
              <a:lvl6pPr marL="2514600" indent="-228600" defTabSz="684213"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defTabSz="684213"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defTabSz="684213"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defTabSz="684213"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b="1" dirty="0">
                  <a:latin typeface="Tw Cen MT"/>
                  <a:cs typeface="Tw Cen MT"/>
                </a:rPr>
                <a:t>PERHUBUNGAN STRATEGIK</a:t>
              </a:r>
            </a:p>
          </p:txBody>
        </p:sp>
        <p:sp>
          <p:nvSpPr>
            <p:cNvPr id="23" name="Rectangle 22"/>
            <p:cNvSpPr/>
            <p:nvPr/>
          </p:nvSpPr>
          <p:spPr>
            <a:xfrm>
              <a:off x="5466788" y="4322023"/>
              <a:ext cx="1467574" cy="307777"/>
            </a:xfrm>
            <a:prstGeom prst="rect">
              <a:avLst/>
            </a:prstGeom>
          </p:spPr>
          <p:txBody>
            <a:bodyPr wrap="square">
              <a:spAutoFit/>
            </a:bodyPr>
            <a:lstStyle/>
            <a:p>
              <a:r>
                <a:rPr lang="en-US" sz="1400" b="1" dirty="0">
                  <a:solidFill>
                    <a:srgbClr val="FF0000"/>
                  </a:solidFill>
                  <a:latin typeface="Tw Cen MT"/>
                  <a:cs typeface="Tw Cen MT"/>
                </a:rPr>
                <a:t>INFO MALAYSIA</a:t>
              </a:r>
            </a:p>
          </p:txBody>
        </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96"/>
          <a:stretch/>
        </p:blipFill>
        <p:spPr bwMode="auto">
          <a:xfrm>
            <a:off x="6943725" y="384720"/>
            <a:ext cx="5324477" cy="658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939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SENARIO SEMASA</a:t>
            </a:r>
          </a:p>
        </p:txBody>
      </p:sp>
      <p:grpSp>
        <p:nvGrpSpPr>
          <p:cNvPr id="4" name="Group 3">
            <a:extLst>
              <a:ext uri="{FF2B5EF4-FFF2-40B4-BE49-F238E27FC236}">
                <a16:creationId xmlns:a16="http://schemas.microsoft.com/office/drawing/2014/main" id="{F2F9ADE9-C529-4B0E-87ED-33B470BBF67A}"/>
              </a:ext>
            </a:extLst>
          </p:cNvPr>
          <p:cNvGrpSpPr/>
          <p:nvPr/>
        </p:nvGrpSpPr>
        <p:grpSpPr>
          <a:xfrm>
            <a:off x="174788" y="960036"/>
            <a:ext cx="12016779" cy="5258101"/>
            <a:chOff x="174788" y="960036"/>
            <a:chExt cx="12016779" cy="5258101"/>
          </a:xfrm>
        </p:grpSpPr>
        <p:sp>
          <p:nvSpPr>
            <p:cNvPr id="5" name="Rectangle 4">
              <a:extLst>
                <a:ext uri="{FF2B5EF4-FFF2-40B4-BE49-F238E27FC236}">
                  <a16:creationId xmlns:a16="http://schemas.microsoft.com/office/drawing/2014/main" id="{A8E43289-B11D-4714-8496-ABF0F6182E75}"/>
                </a:ext>
              </a:extLst>
            </p:cNvPr>
            <p:cNvSpPr/>
            <p:nvPr/>
          </p:nvSpPr>
          <p:spPr>
            <a:xfrm>
              <a:off x="174788" y="3836088"/>
              <a:ext cx="1332000" cy="138712"/>
            </a:xfrm>
            <a:prstGeom prst="rect">
              <a:avLst/>
            </a:prstGeom>
            <a:gradFill flip="none" rotWithShape="1">
              <a:gsLst>
                <a:gs pos="23000">
                  <a:srgbClr val="5DC8E5"/>
                </a:gs>
                <a:gs pos="79000">
                  <a:srgbClr val="2E82C2"/>
                </a:gs>
              </a:gsLst>
              <a:lin ang="0" scaled="1"/>
              <a:tileRect/>
            </a:gradFill>
            <a:ln>
              <a:solidFill>
                <a:srgbClr val="5DC8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ECA81B1-8DCD-4D49-A8BC-83A74D312446}"/>
                </a:ext>
              </a:extLst>
            </p:cNvPr>
            <p:cNvSpPr/>
            <p:nvPr/>
          </p:nvSpPr>
          <p:spPr>
            <a:xfrm>
              <a:off x="1488458" y="2891349"/>
              <a:ext cx="1439387" cy="142183"/>
            </a:xfrm>
            <a:prstGeom prst="rect">
              <a:avLst/>
            </a:prstGeom>
            <a:gradFill flip="none" rotWithShape="1">
              <a:gsLst>
                <a:gs pos="55000">
                  <a:srgbClr val="5DC8E5"/>
                </a:gs>
                <a:gs pos="100000">
                  <a:srgbClr val="23668B"/>
                </a:gs>
              </a:gsLst>
              <a:lin ang="0" scaled="1"/>
              <a:tileRect/>
            </a:gradFill>
            <a:ln>
              <a:solidFill>
                <a:srgbClr val="5DC8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FFE0C8-BA05-4F68-A069-05793A44272F}"/>
                </a:ext>
              </a:extLst>
            </p:cNvPr>
            <p:cNvSpPr/>
            <p:nvPr/>
          </p:nvSpPr>
          <p:spPr>
            <a:xfrm>
              <a:off x="2770677" y="3836088"/>
              <a:ext cx="1506014" cy="138712"/>
            </a:xfrm>
            <a:prstGeom prst="rect">
              <a:avLst/>
            </a:prstGeom>
            <a:gradFill>
              <a:gsLst>
                <a:gs pos="40000">
                  <a:srgbClr val="2F79CB"/>
                </a:gs>
                <a:gs pos="100000">
                  <a:srgbClr val="174570"/>
                </a:gs>
              </a:gsLst>
              <a:lin ang="0" scaled="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4170D1-AC26-4808-9E77-C43A55D98274}"/>
                </a:ext>
              </a:extLst>
            </p:cNvPr>
            <p:cNvSpPr/>
            <p:nvPr/>
          </p:nvSpPr>
          <p:spPr>
            <a:xfrm>
              <a:off x="4262404" y="2894821"/>
              <a:ext cx="1305885" cy="138712"/>
            </a:xfrm>
            <a:prstGeom prst="rect">
              <a:avLst/>
            </a:prstGeom>
            <a:gradFill flip="none" rotWithShape="1">
              <a:gsLst>
                <a:gs pos="47000">
                  <a:srgbClr val="006666"/>
                </a:gs>
                <a:gs pos="36000">
                  <a:srgbClr val="336699"/>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8B1B6D-47D8-4C83-B87E-479D3F33BBB2}"/>
                </a:ext>
              </a:extLst>
            </p:cNvPr>
            <p:cNvSpPr/>
            <p:nvPr/>
          </p:nvSpPr>
          <p:spPr>
            <a:xfrm>
              <a:off x="5427093" y="3836088"/>
              <a:ext cx="1305885" cy="138712"/>
            </a:xfrm>
            <a:prstGeom prst="rect">
              <a:avLst/>
            </a:prstGeom>
            <a:gradFill flip="none" rotWithShape="1">
              <a:gsLst>
                <a:gs pos="31000">
                  <a:srgbClr val="008582"/>
                </a:gs>
                <a:gs pos="50000">
                  <a:srgbClr val="00666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9DB8F2-8C5B-4341-B62C-F79C26B28739}"/>
                </a:ext>
              </a:extLst>
            </p:cNvPr>
            <p:cNvSpPr/>
            <p:nvPr/>
          </p:nvSpPr>
          <p:spPr>
            <a:xfrm>
              <a:off x="6806799" y="2894821"/>
              <a:ext cx="1305885" cy="138712"/>
            </a:xfrm>
            <a:prstGeom prst="rect">
              <a:avLst/>
            </a:prstGeom>
            <a:gradFill>
              <a:gsLst>
                <a:gs pos="68000">
                  <a:srgbClr val="37A2BF"/>
                </a:gs>
                <a:gs pos="30000">
                  <a:srgbClr val="008582"/>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EBD1A9-2DD1-42C3-A192-2A8BD698F42E}"/>
                </a:ext>
              </a:extLst>
            </p:cNvPr>
            <p:cNvSpPr/>
            <p:nvPr/>
          </p:nvSpPr>
          <p:spPr>
            <a:xfrm>
              <a:off x="8106578" y="3836088"/>
              <a:ext cx="1305885" cy="138712"/>
            </a:xfrm>
            <a:prstGeom prst="rect">
              <a:avLst/>
            </a:prstGeom>
            <a:gradFill>
              <a:gsLst>
                <a:gs pos="100000">
                  <a:srgbClr val="5DB8D1"/>
                </a:gs>
                <a:gs pos="0">
                  <a:srgbClr val="0066FF"/>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7B73C8-E459-4AFE-AFD3-CC034667AB39}"/>
                </a:ext>
              </a:extLst>
            </p:cNvPr>
            <p:cNvSpPr/>
            <p:nvPr/>
          </p:nvSpPr>
          <p:spPr>
            <a:xfrm>
              <a:off x="9433225" y="2894821"/>
              <a:ext cx="1246924" cy="138712"/>
            </a:xfrm>
            <a:prstGeom prst="rect">
              <a:avLst/>
            </a:prstGeom>
            <a:gradFill>
              <a:gsLst>
                <a:gs pos="100000">
                  <a:srgbClr val="9AD3E2"/>
                </a:gs>
                <a:gs pos="0">
                  <a:srgbClr val="0066FF"/>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CA881A-D373-4310-9080-9ACA7E32C0A5}"/>
                </a:ext>
              </a:extLst>
            </p:cNvPr>
            <p:cNvSpPr/>
            <p:nvPr/>
          </p:nvSpPr>
          <p:spPr>
            <a:xfrm rot="16200000">
              <a:off x="-656488" y="4955101"/>
              <a:ext cx="2044150" cy="369332"/>
            </a:xfrm>
            <a:prstGeom prst="rect">
              <a:avLst/>
            </a:prstGeom>
          </p:spPr>
          <p:txBody>
            <a:bodyPr wrap="none">
              <a:spAutoFit/>
            </a:bodyPr>
            <a:lstStyle/>
            <a:p>
              <a:pPr algn="ctr"/>
              <a:r>
                <a:rPr lang="en-US" b="1" dirty="0">
                  <a:latin typeface="Arial" panose="020B0604020202020204" pitchFamily="34" charset="0"/>
                  <a:cs typeface="Arial" panose="020B0604020202020204" pitchFamily="34" charset="0"/>
                </a:rPr>
                <a:t>PENYELESAIAN </a:t>
              </a: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D263850-D3B0-4644-A8C7-8D3C83CB6111}"/>
                </a:ext>
              </a:extLst>
            </p:cNvPr>
            <p:cNvSpPr/>
            <p:nvPr/>
          </p:nvSpPr>
          <p:spPr>
            <a:xfrm rot="16200000">
              <a:off x="-660753" y="2209886"/>
              <a:ext cx="2052678" cy="369332"/>
            </a:xfrm>
            <a:prstGeom prst="rect">
              <a:avLst/>
            </a:prstGeom>
          </p:spPr>
          <p:txBody>
            <a:bodyPr wrap="none">
              <a:spAutoFit/>
            </a:bodyPr>
            <a:lstStyle/>
            <a:p>
              <a:pPr algn="ctr"/>
              <a:r>
                <a:rPr lang="en-US" b="1" dirty="0">
                  <a:latin typeface="Arial" panose="020B0604020202020204" pitchFamily="34" charset="0"/>
                  <a:cs typeface="Arial" panose="020B0604020202020204" pitchFamily="34" charset="0"/>
                </a:rPr>
                <a:t>PERSEKITARAN </a:t>
              </a:r>
              <a:endParaRPr lang="en-US" dirty="0">
                <a:latin typeface="Arial" panose="020B0604020202020204" pitchFamily="34" charset="0"/>
                <a:cs typeface="Arial" panose="020B0604020202020204" pitchFamily="34" charset="0"/>
              </a:endParaRPr>
            </a:p>
          </p:txBody>
        </p:sp>
        <p:sp>
          <p:nvSpPr>
            <p:cNvPr id="15" name="Rectangle 130">
              <a:extLst>
                <a:ext uri="{FF2B5EF4-FFF2-40B4-BE49-F238E27FC236}">
                  <a16:creationId xmlns:a16="http://schemas.microsoft.com/office/drawing/2014/main" id="{99054050-8560-4B4D-A8BA-9E54AC09FB77}"/>
                </a:ext>
              </a:extLst>
            </p:cNvPr>
            <p:cNvSpPr>
              <a:spLocks noChangeArrowheads="1"/>
            </p:cNvSpPr>
            <p:nvPr/>
          </p:nvSpPr>
          <p:spPr bwMode="auto">
            <a:xfrm>
              <a:off x="528842" y="4309909"/>
              <a:ext cx="1927570"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en-US" altLang="en-US" sz="1400" dirty="0" err="1">
                  <a:solidFill>
                    <a:srgbClr val="363535"/>
                  </a:solidFill>
                  <a:latin typeface="Arial" panose="020B0604020202020204" pitchFamily="34" charset="0"/>
                  <a:ea typeface="Open Sans"/>
                  <a:cs typeface="Arial" panose="020B0604020202020204" pitchFamily="34" charset="0"/>
                </a:rPr>
                <a:t>Pengurusan</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banci</a:t>
              </a:r>
              <a:r>
                <a:rPr lang="en-US" altLang="en-US" sz="1400" dirty="0">
                  <a:solidFill>
                    <a:srgbClr val="363535"/>
                  </a:solidFill>
                  <a:latin typeface="Arial" panose="020B0604020202020204" pitchFamily="34" charset="0"/>
                  <a:ea typeface="Open Sans"/>
                  <a:cs typeface="Arial" panose="020B0604020202020204" pitchFamily="34" charset="0"/>
                </a:rPr>
                <a:t> yang </a:t>
              </a:r>
              <a:r>
                <a:rPr lang="en-US" altLang="en-US" sz="1400" dirty="0" err="1">
                  <a:solidFill>
                    <a:srgbClr val="363535"/>
                  </a:solidFill>
                  <a:latin typeface="Arial" panose="020B0604020202020204" pitchFamily="34" charset="0"/>
                  <a:ea typeface="Open Sans"/>
                  <a:cs typeface="Arial" panose="020B0604020202020204" pitchFamily="34" charset="0"/>
                </a:rPr>
                <a:t>lebih</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menyeluruh</a:t>
              </a:r>
              <a:r>
                <a:rPr lang="en-US" altLang="en-US" sz="1400" dirty="0">
                  <a:solidFill>
                    <a:srgbClr val="363535"/>
                  </a:solidFill>
                  <a:latin typeface="Arial" panose="020B0604020202020204" pitchFamily="34" charset="0"/>
                  <a:ea typeface="Open Sans"/>
                  <a:cs typeface="Arial" panose="020B0604020202020204" pitchFamily="34" charset="0"/>
                </a:rPr>
                <a:t> &amp; </a:t>
              </a:r>
              <a:r>
                <a:rPr lang="en-US" altLang="en-US" sz="1400" dirty="0" err="1">
                  <a:solidFill>
                    <a:srgbClr val="363535"/>
                  </a:solidFill>
                  <a:latin typeface="Arial" panose="020B0604020202020204" pitchFamily="34" charset="0"/>
                  <a:ea typeface="Open Sans"/>
                  <a:cs typeface="Arial" panose="020B0604020202020204" pitchFamily="34" charset="0"/>
                </a:rPr>
                <a:t>efisien</a:t>
              </a:r>
              <a:endParaRPr lang="en-US" altLang="en-US" sz="1400" dirty="0">
                <a:solidFill>
                  <a:srgbClr val="363535"/>
                </a:solidFill>
                <a:latin typeface="Arial" panose="020B0604020202020204" pitchFamily="34" charset="0"/>
                <a:ea typeface="Open Sans"/>
                <a:cs typeface="Arial" panose="020B0604020202020204" pitchFamily="34" charset="0"/>
              </a:endParaRPr>
            </a:p>
          </p:txBody>
        </p:sp>
        <p:sp>
          <p:nvSpPr>
            <p:cNvPr id="16" name="Rectangle 131">
              <a:extLst>
                <a:ext uri="{FF2B5EF4-FFF2-40B4-BE49-F238E27FC236}">
                  <a16:creationId xmlns:a16="http://schemas.microsoft.com/office/drawing/2014/main" id="{2864414F-9ACB-447B-99F6-E8ECFA2AB850}"/>
                </a:ext>
              </a:extLst>
            </p:cNvPr>
            <p:cNvSpPr>
              <a:spLocks noChangeArrowheads="1"/>
            </p:cNvSpPr>
            <p:nvPr/>
          </p:nvSpPr>
          <p:spPr bwMode="auto">
            <a:xfrm>
              <a:off x="1723295" y="5156308"/>
              <a:ext cx="209385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en-US" altLang="en-US" sz="1400" dirty="0" err="1">
                  <a:solidFill>
                    <a:srgbClr val="363535"/>
                  </a:solidFill>
                  <a:latin typeface="Arial" panose="020B0604020202020204" pitchFamily="34" charset="0"/>
                  <a:ea typeface="Open Sans"/>
                  <a:cs typeface="Arial" panose="020B0604020202020204" pitchFamily="34" charset="0"/>
                </a:rPr>
                <a:t>Penggunaan</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infrastruktur</a:t>
              </a:r>
              <a:r>
                <a:rPr lang="en-US" altLang="en-US" sz="1400" dirty="0">
                  <a:solidFill>
                    <a:srgbClr val="363535"/>
                  </a:solidFill>
                  <a:latin typeface="Arial" panose="020B0604020202020204" pitchFamily="34" charset="0"/>
                  <a:ea typeface="Open Sans"/>
                  <a:cs typeface="Arial" panose="020B0604020202020204" pitchFamily="34" charset="0"/>
                </a:rPr>
                <a:t> ICT dan </a:t>
              </a:r>
              <a:r>
                <a:rPr lang="en-US" altLang="en-US" sz="1400" dirty="0" err="1">
                  <a:solidFill>
                    <a:srgbClr val="363535"/>
                  </a:solidFill>
                  <a:latin typeface="Arial" panose="020B0604020202020204" pitchFamily="34" charset="0"/>
                  <a:ea typeface="Open Sans"/>
                  <a:cs typeface="Arial" panose="020B0604020202020204" pitchFamily="34" charset="0"/>
                </a:rPr>
                <a:t>sistem</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aplikasi</a:t>
              </a:r>
              <a:r>
                <a:rPr lang="en-US" altLang="en-US" sz="1400" dirty="0">
                  <a:solidFill>
                    <a:srgbClr val="363535"/>
                  </a:solidFill>
                  <a:latin typeface="Arial" panose="020B0604020202020204" pitchFamily="34" charset="0"/>
                  <a:ea typeface="Open Sans"/>
                  <a:cs typeface="Arial" panose="020B0604020202020204" pitchFamily="34" charset="0"/>
                </a:rPr>
                <a:t> yang </a:t>
              </a:r>
              <a:r>
                <a:rPr lang="en-US" altLang="en-US" sz="1400" dirty="0" err="1">
                  <a:solidFill>
                    <a:srgbClr val="363535"/>
                  </a:solidFill>
                  <a:latin typeface="Arial" panose="020B0604020202020204" pitchFamily="34" charset="0"/>
                  <a:ea typeface="Open Sans"/>
                  <a:cs typeface="Arial" panose="020B0604020202020204" pitchFamily="34" charset="0"/>
                </a:rPr>
                <a:t>terkini</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dinamik</a:t>
              </a:r>
              <a:r>
                <a:rPr lang="en-US" altLang="en-US" sz="1400" dirty="0">
                  <a:solidFill>
                    <a:srgbClr val="363535"/>
                  </a:solidFill>
                  <a:latin typeface="Arial" panose="020B0604020202020204" pitchFamily="34" charset="0"/>
                  <a:ea typeface="Open Sans"/>
                  <a:cs typeface="Arial" panose="020B0604020202020204" pitchFamily="34" charset="0"/>
                </a:rPr>
                <a:t> &amp; </a:t>
              </a:r>
              <a:r>
                <a:rPr lang="en-US" altLang="en-US" sz="1400" dirty="0" err="1">
                  <a:solidFill>
                    <a:srgbClr val="363535"/>
                  </a:solidFill>
                  <a:latin typeface="Arial" panose="020B0604020202020204" pitchFamily="34" charset="0"/>
                  <a:ea typeface="Open Sans"/>
                  <a:cs typeface="Arial" panose="020B0604020202020204" pitchFamily="34" charset="0"/>
                </a:rPr>
                <a:t>fleksibel</a:t>
              </a:r>
              <a:endParaRPr lang="en-US" altLang="en-US" sz="1400" dirty="0">
                <a:solidFill>
                  <a:srgbClr val="363535"/>
                </a:solidFill>
                <a:latin typeface="Arial" panose="020B0604020202020204" pitchFamily="34" charset="0"/>
                <a:ea typeface="Open Sans"/>
                <a:cs typeface="Arial" panose="020B0604020202020204" pitchFamily="34" charset="0"/>
              </a:endParaRPr>
            </a:p>
          </p:txBody>
        </p:sp>
        <p:sp>
          <p:nvSpPr>
            <p:cNvPr id="17" name="Rectangle 132">
              <a:extLst>
                <a:ext uri="{FF2B5EF4-FFF2-40B4-BE49-F238E27FC236}">
                  <a16:creationId xmlns:a16="http://schemas.microsoft.com/office/drawing/2014/main" id="{86D28F50-E56E-48AA-A1FA-3CE54622A695}"/>
                </a:ext>
              </a:extLst>
            </p:cNvPr>
            <p:cNvSpPr>
              <a:spLocks noChangeArrowheads="1"/>
            </p:cNvSpPr>
            <p:nvPr/>
          </p:nvSpPr>
          <p:spPr bwMode="auto">
            <a:xfrm>
              <a:off x="3143363" y="4301158"/>
              <a:ext cx="1940526" cy="480131"/>
            </a:xfrm>
            <a:prstGeom prst="rect">
              <a:avLst/>
            </a:prstGeom>
            <a:noFill/>
            <a:ln>
              <a:noFill/>
            </a:ln>
          </p:spPr>
          <p:txBody>
            <a:bodyPr anchor="ctr">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lnSpc>
                  <a:spcPct val="90000"/>
                </a:lnSpc>
                <a:defRPr/>
              </a:pPr>
              <a:r>
                <a:rPr lang="en-US" altLang="en-US" sz="1400" dirty="0" err="1">
                  <a:solidFill>
                    <a:srgbClr val="363535"/>
                  </a:solidFill>
                  <a:latin typeface="Arial" panose="020B0604020202020204" pitchFamily="34" charset="0"/>
                  <a:ea typeface="Open Sans"/>
                </a:rPr>
                <a:t>Pemerkasaan</a:t>
              </a:r>
              <a:r>
                <a:rPr lang="en-US" altLang="en-US" sz="1400" dirty="0">
                  <a:solidFill>
                    <a:srgbClr val="363535"/>
                  </a:solidFill>
                  <a:latin typeface="Arial" panose="020B0604020202020204" pitchFamily="34" charset="0"/>
                  <a:ea typeface="Open Sans"/>
                </a:rPr>
                <a:t> data </a:t>
              </a:r>
              <a:r>
                <a:rPr lang="en-US" altLang="en-US" sz="1400" dirty="0" err="1">
                  <a:solidFill>
                    <a:srgbClr val="363535"/>
                  </a:solidFill>
                  <a:latin typeface="Arial" panose="020B0604020202020204" pitchFamily="34" charset="0"/>
                  <a:ea typeface="Open Sans"/>
                </a:rPr>
                <a:t>pentadbiran</a:t>
              </a:r>
              <a:endParaRPr lang="en-US" altLang="en-US" sz="1400" dirty="0">
                <a:solidFill>
                  <a:srgbClr val="363535"/>
                </a:solidFill>
                <a:latin typeface="Arial" panose="020B0604020202020204" pitchFamily="34" charset="0"/>
                <a:ea typeface="Open Sans"/>
              </a:endParaRPr>
            </a:p>
          </p:txBody>
        </p:sp>
        <p:sp>
          <p:nvSpPr>
            <p:cNvPr id="18" name="Rectangle 133">
              <a:extLst>
                <a:ext uri="{FF2B5EF4-FFF2-40B4-BE49-F238E27FC236}">
                  <a16:creationId xmlns:a16="http://schemas.microsoft.com/office/drawing/2014/main" id="{8B33C369-3BFB-48E2-A507-68CC4E3AADCF}"/>
                </a:ext>
              </a:extLst>
            </p:cNvPr>
            <p:cNvSpPr>
              <a:spLocks noChangeArrowheads="1"/>
            </p:cNvSpPr>
            <p:nvPr/>
          </p:nvSpPr>
          <p:spPr bwMode="auto">
            <a:xfrm>
              <a:off x="4473569" y="5099317"/>
              <a:ext cx="1940526" cy="480131"/>
            </a:xfrm>
            <a:prstGeom prst="rect">
              <a:avLst/>
            </a:prstGeom>
            <a:noFill/>
            <a:ln>
              <a:noFill/>
            </a:ln>
          </p:spPr>
          <p:txBody>
            <a:bodyPr anchor="ctr">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90000"/>
                </a:lnSpc>
                <a:defRPr/>
              </a:pPr>
              <a:r>
                <a:rPr lang="en-US" altLang="en-US" sz="1400" dirty="0">
                  <a:solidFill>
                    <a:srgbClr val="363535"/>
                  </a:solidFill>
                  <a:latin typeface="Arial" panose="020B0604020202020204" pitchFamily="34" charset="0"/>
                </a:rPr>
                <a:t>Kos </a:t>
              </a:r>
              <a:r>
                <a:rPr lang="en-US" altLang="en-US" sz="1400" dirty="0" err="1">
                  <a:solidFill>
                    <a:srgbClr val="363535"/>
                  </a:solidFill>
                  <a:latin typeface="Arial" panose="020B0604020202020204" pitchFamily="34" charset="0"/>
                </a:rPr>
                <a:t>lebih</a:t>
              </a:r>
              <a:r>
                <a:rPr lang="en-US" altLang="en-US" sz="1400" dirty="0">
                  <a:solidFill>
                    <a:srgbClr val="363535"/>
                  </a:solidFill>
                  <a:latin typeface="Arial" panose="020B0604020202020204" pitchFamily="34" charset="0"/>
                </a:rPr>
                <a:t> </a:t>
              </a:r>
              <a:r>
                <a:rPr lang="en-US" altLang="en-US" sz="1400" dirty="0" err="1">
                  <a:solidFill>
                    <a:srgbClr val="363535"/>
                  </a:solidFill>
                  <a:latin typeface="Arial" panose="020B0604020202020204" pitchFamily="34" charset="0"/>
                </a:rPr>
                <a:t>efisien</a:t>
              </a:r>
              <a:r>
                <a:rPr lang="en-US" altLang="en-US" sz="1400" dirty="0">
                  <a:solidFill>
                    <a:srgbClr val="363535"/>
                  </a:solidFill>
                  <a:latin typeface="Arial" panose="020B0604020202020204" pitchFamily="34" charset="0"/>
                </a:rPr>
                <a:t> &amp; </a:t>
              </a:r>
              <a:r>
                <a:rPr lang="en-US" altLang="en-US" sz="1400" i="1" dirty="0">
                  <a:solidFill>
                    <a:srgbClr val="363535"/>
                  </a:solidFill>
                  <a:latin typeface="Arial" panose="020B0604020202020204" pitchFamily="34" charset="0"/>
                </a:rPr>
                <a:t>capital oriented</a:t>
              </a:r>
            </a:p>
          </p:txBody>
        </p:sp>
        <p:sp>
          <p:nvSpPr>
            <p:cNvPr id="19" name="Rectangle 134">
              <a:extLst>
                <a:ext uri="{FF2B5EF4-FFF2-40B4-BE49-F238E27FC236}">
                  <a16:creationId xmlns:a16="http://schemas.microsoft.com/office/drawing/2014/main" id="{2E9FA9E5-437C-421B-BA0A-53D065BE1C74}"/>
                </a:ext>
              </a:extLst>
            </p:cNvPr>
            <p:cNvSpPr>
              <a:spLocks noChangeArrowheads="1"/>
            </p:cNvSpPr>
            <p:nvPr/>
          </p:nvSpPr>
          <p:spPr bwMode="auto">
            <a:xfrm>
              <a:off x="5821984" y="4327976"/>
              <a:ext cx="1940526" cy="674031"/>
            </a:xfrm>
            <a:prstGeom prst="rect">
              <a:avLst/>
            </a:prstGeom>
            <a:noFill/>
            <a:ln>
              <a:noFill/>
            </a:ln>
          </p:spPr>
          <p:txBody>
            <a:bodyPr anchor="ct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90000"/>
                </a:lnSpc>
                <a:defRPr/>
              </a:pPr>
              <a:r>
                <a:rPr lang="en-US" altLang="en-US" sz="1400" dirty="0" err="1">
                  <a:solidFill>
                    <a:srgbClr val="363535"/>
                  </a:solidFill>
                  <a:latin typeface="Arial" panose="020B0604020202020204" pitchFamily="34" charset="0"/>
                  <a:ea typeface="Open Sans"/>
                </a:rPr>
                <a:t>Penggunaan</a:t>
              </a:r>
              <a:r>
                <a:rPr lang="en-US" altLang="en-US" sz="1400" dirty="0">
                  <a:solidFill>
                    <a:srgbClr val="363535"/>
                  </a:solidFill>
                  <a:latin typeface="Arial" panose="020B0604020202020204" pitchFamily="34" charset="0"/>
                  <a:ea typeface="Open Sans"/>
                </a:rPr>
                <a:t> </a:t>
              </a:r>
              <a:r>
                <a:rPr lang="en-US" altLang="en-US" sz="1400" i="1" dirty="0">
                  <a:solidFill>
                    <a:srgbClr val="363535"/>
                  </a:solidFill>
                  <a:latin typeface="Arial" panose="020B0604020202020204" pitchFamily="34" charset="0"/>
                  <a:ea typeface="Open Sans"/>
                </a:rPr>
                <a:t>Open Data Initiative </a:t>
              </a:r>
              <a:r>
                <a:rPr lang="en-US" altLang="en-US" sz="1400" dirty="0">
                  <a:solidFill>
                    <a:srgbClr val="363535"/>
                  </a:solidFill>
                  <a:latin typeface="Arial" panose="020B0604020202020204" pitchFamily="34" charset="0"/>
                  <a:ea typeface="Open Sans"/>
                </a:rPr>
                <a:t>&amp; </a:t>
              </a:r>
              <a:r>
                <a:rPr lang="en-US" altLang="en-US" sz="1400" i="1" dirty="0">
                  <a:solidFill>
                    <a:srgbClr val="363535"/>
                  </a:solidFill>
                  <a:latin typeface="Arial" panose="020B0604020202020204" pitchFamily="34" charset="0"/>
                  <a:ea typeface="Open Sans"/>
                </a:rPr>
                <a:t>Big Data Analytics</a:t>
              </a:r>
            </a:p>
          </p:txBody>
        </p:sp>
        <p:sp>
          <p:nvSpPr>
            <p:cNvPr id="20" name="Rectangle 147">
              <a:extLst>
                <a:ext uri="{FF2B5EF4-FFF2-40B4-BE49-F238E27FC236}">
                  <a16:creationId xmlns:a16="http://schemas.microsoft.com/office/drawing/2014/main" id="{A625A8AB-4C56-465D-8443-D0C9FFF468CF}"/>
                </a:ext>
              </a:extLst>
            </p:cNvPr>
            <p:cNvSpPr>
              <a:spLocks noChangeArrowheads="1"/>
            </p:cNvSpPr>
            <p:nvPr/>
          </p:nvSpPr>
          <p:spPr bwMode="auto">
            <a:xfrm>
              <a:off x="7159501" y="5099317"/>
              <a:ext cx="1940526"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en-US" altLang="en-US" sz="1400" dirty="0" err="1">
                  <a:solidFill>
                    <a:srgbClr val="363535"/>
                  </a:solidFill>
                  <a:latin typeface="Arial" panose="020B0604020202020204" pitchFamily="34" charset="0"/>
                  <a:ea typeface="Open Sans"/>
                  <a:cs typeface="Arial" panose="020B0604020202020204" pitchFamily="34" charset="0"/>
                </a:rPr>
                <a:t>Komunikasi</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statistik</a:t>
              </a:r>
              <a:r>
                <a:rPr lang="en-US" altLang="en-US" sz="1400" dirty="0">
                  <a:solidFill>
                    <a:srgbClr val="363535"/>
                  </a:solidFill>
                  <a:latin typeface="Arial" panose="020B0604020202020204" pitchFamily="34" charset="0"/>
                  <a:ea typeface="Open Sans"/>
                  <a:cs typeface="Arial" panose="020B0604020202020204" pitchFamily="34" charset="0"/>
                </a:rPr>
                <a:t> yang </a:t>
              </a:r>
              <a:r>
                <a:rPr lang="en-US" altLang="en-US" sz="1400" dirty="0" err="1">
                  <a:solidFill>
                    <a:srgbClr val="363535"/>
                  </a:solidFill>
                  <a:latin typeface="Arial" panose="020B0604020202020204" pitchFamily="34" charset="0"/>
                  <a:ea typeface="Open Sans"/>
                  <a:cs typeface="Arial" panose="020B0604020202020204" pitchFamily="34" charset="0"/>
                </a:rPr>
                <a:t>lebih</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strategik</a:t>
              </a:r>
              <a:r>
                <a:rPr lang="en-US" altLang="en-US" sz="1400" dirty="0">
                  <a:solidFill>
                    <a:srgbClr val="363535"/>
                  </a:solidFill>
                  <a:latin typeface="Arial" panose="020B0604020202020204" pitchFamily="34" charset="0"/>
                  <a:ea typeface="Open Sans"/>
                  <a:cs typeface="Arial" panose="020B0604020202020204" pitchFamily="34" charset="0"/>
                </a:rPr>
                <a:t> </a:t>
              </a:r>
            </a:p>
          </p:txBody>
        </p:sp>
        <p:sp>
          <p:nvSpPr>
            <p:cNvPr id="21" name="TextBox 74">
              <a:extLst>
                <a:ext uri="{FF2B5EF4-FFF2-40B4-BE49-F238E27FC236}">
                  <a16:creationId xmlns:a16="http://schemas.microsoft.com/office/drawing/2014/main" id="{2117CCB4-1E93-41BB-9FB9-DA78CA5909E2}"/>
                </a:ext>
              </a:extLst>
            </p:cNvPr>
            <p:cNvSpPr txBox="1">
              <a:spLocks noChangeArrowheads="1"/>
            </p:cNvSpPr>
            <p:nvPr/>
          </p:nvSpPr>
          <p:spPr bwMode="auto">
            <a:xfrm>
              <a:off x="447446" y="1929811"/>
              <a:ext cx="2077607"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en-AU" altLang="en-US" sz="1400" dirty="0" err="1">
                  <a:solidFill>
                    <a:srgbClr val="363535"/>
                  </a:solidFill>
                  <a:latin typeface="Arial" panose="020B0604020202020204" pitchFamily="34" charset="0"/>
                  <a:cs typeface="Arial" panose="020B0604020202020204" pitchFamily="34" charset="0"/>
                </a:rPr>
                <a:t>Perubahan</a:t>
              </a:r>
              <a:r>
                <a:rPr lang="en-AU" altLang="en-US" sz="1400" dirty="0">
                  <a:solidFill>
                    <a:srgbClr val="363535"/>
                  </a:solidFill>
                  <a:latin typeface="Arial" panose="020B0604020202020204" pitchFamily="34" charset="0"/>
                  <a:cs typeface="Arial" panose="020B0604020202020204" pitchFamily="34" charset="0"/>
                </a:rPr>
                <a:t> </a:t>
              </a:r>
            </a:p>
            <a:p>
              <a:pPr algn="ctr" eaLnBrk="1" hangingPunct="1">
                <a:lnSpc>
                  <a:spcPct val="90000"/>
                </a:lnSpc>
                <a:spcBef>
                  <a:spcPct val="0"/>
                </a:spcBef>
                <a:buFontTx/>
                <a:buNone/>
              </a:pPr>
              <a:r>
                <a:rPr lang="en-AU" altLang="en-US" sz="1400" dirty="0" err="1">
                  <a:solidFill>
                    <a:srgbClr val="363535"/>
                  </a:solidFill>
                  <a:latin typeface="Arial" panose="020B0604020202020204" pitchFamily="34" charset="0"/>
                  <a:cs typeface="Arial" panose="020B0604020202020204" pitchFamily="34" charset="0"/>
                </a:rPr>
                <a:t>persekitaran</a:t>
              </a:r>
              <a:endParaRPr lang="en-AU" altLang="en-US" sz="1400" dirty="0">
                <a:solidFill>
                  <a:srgbClr val="363535"/>
                </a:solidFill>
                <a:latin typeface="Arial" panose="020B0604020202020204" pitchFamily="34" charset="0"/>
                <a:cs typeface="Arial" panose="020B0604020202020204" pitchFamily="34" charset="0"/>
              </a:endParaRPr>
            </a:p>
          </p:txBody>
        </p:sp>
        <p:sp>
          <p:nvSpPr>
            <p:cNvPr id="22" name="TextBox 77">
              <a:extLst>
                <a:ext uri="{FF2B5EF4-FFF2-40B4-BE49-F238E27FC236}">
                  <a16:creationId xmlns:a16="http://schemas.microsoft.com/office/drawing/2014/main" id="{938EA32C-3D0E-47EB-A190-01C62908ECBB}"/>
                </a:ext>
              </a:extLst>
            </p:cNvPr>
            <p:cNvSpPr txBox="1">
              <a:spLocks noChangeArrowheads="1"/>
            </p:cNvSpPr>
            <p:nvPr/>
          </p:nvSpPr>
          <p:spPr bwMode="auto">
            <a:xfrm>
              <a:off x="2986778" y="1929811"/>
              <a:ext cx="2242781" cy="387798"/>
            </a:xfrm>
            <a:prstGeom prst="rect">
              <a:avLst/>
            </a:prstGeom>
            <a:noFill/>
            <a:ln>
              <a:noFill/>
            </a:ln>
          </p:spPr>
          <p:txBody>
            <a:bodyPr lIns="0" tIns="0" rIns="0" bIns="0">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lnSpc>
                  <a:spcPct val="90000"/>
                </a:lnSpc>
                <a:defRPr/>
              </a:pPr>
              <a:r>
                <a:rPr lang="en-AU" altLang="en-US" sz="1400" dirty="0" err="1">
                  <a:solidFill>
                    <a:srgbClr val="363535"/>
                  </a:solidFill>
                  <a:latin typeface="Arial" panose="020B0604020202020204" pitchFamily="34" charset="0"/>
                  <a:ea typeface="OpenSymbol" pitchFamily="2" charset="0"/>
                </a:rPr>
                <a:t>Ledakan</a:t>
              </a:r>
              <a:r>
                <a:rPr lang="en-AU" altLang="en-US" sz="1400" dirty="0">
                  <a:solidFill>
                    <a:srgbClr val="363535"/>
                  </a:solidFill>
                  <a:latin typeface="Arial" panose="020B0604020202020204" pitchFamily="34" charset="0"/>
                  <a:ea typeface="OpenSymbol" pitchFamily="2" charset="0"/>
                </a:rPr>
                <a:t> </a:t>
              </a:r>
              <a:r>
                <a:rPr lang="en-AU" altLang="en-US" sz="1400" dirty="0" err="1">
                  <a:solidFill>
                    <a:srgbClr val="363535"/>
                  </a:solidFill>
                  <a:latin typeface="Arial" panose="020B0604020202020204" pitchFamily="34" charset="0"/>
                  <a:ea typeface="OpenSymbol" pitchFamily="2" charset="0"/>
                </a:rPr>
                <a:t>maklumat</a:t>
              </a:r>
              <a:r>
                <a:rPr lang="en-AU" altLang="en-US" sz="1400" dirty="0">
                  <a:solidFill>
                    <a:srgbClr val="363535"/>
                  </a:solidFill>
                  <a:latin typeface="Arial" panose="020B0604020202020204" pitchFamily="34" charset="0"/>
                  <a:ea typeface="OpenSymbol" pitchFamily="2" charset="0"/>
                </a:rPr>
                <a:t> </a:t>
              </a:r>
              <a:r>
                <a:rPr lang="en-AU" altLang="en-US" sz="1400" dirty="0" err="1">
                  <a:solidFill>
                    <a:srgbClr val="363535"/>
                  </a:solidFill>
                  <a:latin typeface="Arial" panose="020B0604020202020204" pitchFamily="34" charset="0"/>
                  <a:ea typeface="OpenSymbol" pitchFamily="2" charset="0"/>
                </a:rPr>
                <a:t>sedia</a:t>
              </a:r>
              <a:r>
                <a:rPr lang="en-AU" altLang="en-US" sz="1400" dirty="0">
                  <a:solidFill>
                    <a:srgbClr val="363535"/>
                  </a:solidFill>
                  <a:latin typeface="Arial" panose="020B0604020202020204" pitchFamily="34" charset="0"/>
                  <a:ea typeface="OpenSymbol" pitchFamily="2" charset="0"/>
                </a:rPr>
                <a:t> </a:t>
              </a:r>
              <a:r>
                <a:rPr lang="en-AU" altLang="en-US" sz="1400" dirty="0" err="1">
                  <a:solidFill>
                    <a:srgbClr val="363535"/>
                  </a:solidFill>
                  <a:latin typeface="Arial" panose="020B0604020202020204" pitchFamily="34" charset="0"/>
                  <a:ea typeface="OpenSymbol" pitchFamily="2" charset="0"/>
                </a:rPr>
                <a:t>ada</a:t>
              </a:r>
              <a:r>
                <a:rPr lang="en-AU" altLang="en-US" sz="1400" dirty="0">
                  <a:solidFill>
                    <a:srgbClr val="363535"/>
                  </a:solidFill>
                  <a:latin typeface="Arial" panose="020B0604020202020204" pitchFamily="34" charset="0"/>
                  <a:ea typeface="OpenSymbol" pitchFamily="2" charset="0"/>
                </a:rPr>
                <a:t> &amp; data </a:t>
              </a:r>
              <a:r>
                <a:rPr lang="en-AU" altLang="en-US" sz="1400" dirty="0" err="1">
                  <a:solidFill>
                    <a:srgbClr val="363535"/>
                  </a:solidFill>
                  <a:latin typeface="Arial" panose="020B0604020202020204" pitchFamily="34" charset="0"/>
                  <a:ea typeface="OpenSymbol" pitchFamily="2" charset="0"/>
                </a:rPr>
                <a:t>pentadbiran</a:t>
              </a:r>
              <a:endParaRPr lang="en-AU" altLang="en-US" sz="1400" dirty="0">
                <a:solidFill>
                  <a:srgbClr val="363535"/>
                </a:solidFill>
                <a:latin typeface="Arial" panose="020B0604020202020204" pitchFamily="34" charset="0"/>
                <a:ea typeface="OpenSymbol" pitchFamily="2" charset="0"/>
              </a:endParaRPr>
            </a:p>
          </p:txBody>
        </p:sp>
        <p:sp>
          <p:nvSpPr>
            <p:cNvPr id="23" name="TextBox 80">
              <a:extLst>
                <a:ext uri="{FF2B5EF4-FFF2-40B4-BE49-F238E27FC236}">
                  <a16:creationId xmlns:a16="http://schemas.microsoft.com/office/drawing/2014/main" id="{B9E3E188-2F05-4746-8C22-80D807062785}"/>
                </a:ext>
              </a:extLst>
            </p:cNvPr>
            <p:cNvSpPr txBox="1">
              <a:spLocks noChangeArrowheads="1"/>
            </p:cNvSpPr>
            <p:nvPr/>
          </p:nvSpPr>
          <p:spPr bwMode="auto">
            <a:xfrm>
              <a:off x="5707326" y="1929811"/>
              <a:ext cx="2177109" cy="387798"/>
            </a:xfrm>
            <a:prstGeom prst="rect">
              <a:avLst/>
            </a:prstGeom>
            <a:noFill/>
            <a:ln>
              <a:noFill/>
            </a:ln>
          </p:spPr>
          <p:txBody>
            <a:bodyPr lIns="0" tIns="0" rIns="0" bIns="0">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lnSpc>
                  <a:spcPct val="90000"/>
                </a:lnSpc>
                <a:defRPr/>
              </a:pPr>
              <a:r>
                <a:rPr lang="en-AU" altLang="en-US" sz="1400" dirty="0">
                  <a:solidFill>
                    <a:srgbClr val="363535"/>
                  </a:solidFill>
                  <a:latin typeface="Arial" panose="020B0604020202020204" pitchFamily="34" charset="0"/>
                  <a:ea typeface="OpenSymbol" pitchFamily="2" charset="0"/>
                </a:rPr>
                <a:t>Modus operandi yang </a:t>
              </a:r>
              <a:r>
                <a:rPr lang="en-AU" altLang="en-US" sz="1400" dirty="0" err="1">
                  <a:solidFill>
                    <a:srgbClr val="363535"/>
                  </a:solidFill>
                  <a:latin typeface="Arial" panose="020B0604020202020204" pitchFamily="34" charset="0"/>
                  <a:ea typeface="OpenSymbol" pitchFamily="2" charset="0"/>
                </a:rPr>
                <a:t>semakin</a:t>
              </a:r>
              <a:r>
                <a:rPr lang="en-AU" altLang="en-US" sz="1400" dirty="0">
                  <a:solidFill>
                    <a:srgbClr val="363535"/>
                  </a:solidFill>
                  <a:latin typeface="Arial" panose="020B0604020202020204" pitchFamily="34" charset="0"/>
                  <a:ea typeface="OpenSymbol" pitchFamily="2" charset="0"/>
                </a:rPr>
                <a:t> </a:t>
              </a:r>
              <a:r>
                <a:rPr lang="en-AU" altLang="en-US" sz="1400" dirty="0" err="1">
                  <a:solidFill>
                    <a:srgbClr val="363535"/>
                  </a:solidFill>
                  <a:latin typeface="Arial" panose="020B0604020202020204" pitchFamily="34" charset="0"/>
                  <a:ea typeface="OpenSymbol" pitchFamily="2" charset="0"/>
                </a:rPr>
                <a:t>kompleks</a:t>
              </a:r>
              <a:endParaRPr lang="en-AU" altLang="en-US" sz="1400" dirty="0">
                <a:solidFill>
                  <a:srgbClr val="363535"/>
                </a:solidFill>
                <a:latin typeface="Arial" panose="020B0604020202020204" pitchFamily="34" charset="0"/>
                <a:ea typeface="OpenSymbol" pitchFamily="2" charset="0"/>
              </a:endParaRPr>
            </a:p>
          </p:txBody>
        </p:sp>
        <p:sp>
          <p:nvSpPr>
            <p:cNvPr id="24" name="TextBox 83">
              <a:extLst>
                <a:ext uri="{FF2B5EF4-FFF2-40B4-BE49-F238E27FC236}">
                  <a16:creationId xmlns:a16="http://schemas.microsoft.com/office/drawing/2014/main" id="{4A4C5917-9F24-497F-BA42-D83D7F6DC0D4}"/>
                </a:ext>
              </a:extLst>
            </p:cNvPr>
            <p:cNvSpPr txBox="1">
              <a:spLocks noChangeArrowheads="1"/>
            </p:cNvSpPr>
            <p:nvPr/>
          </p:nvSpPr>
          <p:spPr bwMode="auto">
            <a:xfrm>
              <a:off x="8498455" y="2082216"/>
              <a:ext cx="1940294"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en-AU" altLang="en-US" sz="1400" dirty="0" err="1">
                  <a:solidFill>
                    <a:srgbClr val="363535"/>
                  </a:solidFill>
                  <a:latin typeface="Arial" panose="020B0604020202020204" pitchFamily="34" charset="0"/>
                  <a:cs typeface="Arial" panose="020B0604020202020204" pitchFamily="34" charset="0"/>
                </a:rPr>
                <a:t>Perubahan</a:t>
              </a:r>
              <a:r>
                <a:rPr lang="en-AU" altLang="en-US" sz="1400" dirty="0">
                  <a:solidFill>
                    <a:srgbClr val="363535"/>
                  </a:solidFill>
                  <a:latin typeface="Arial" panose="020B0604020202020204" pitchFamily="34" charset="0"/>
                  <a:cs typeface="Arial" panose="020B0604020202020204" pitchFamily="34" charset="0"/>
                </a:rPr>
                <a:t> </a:t>
              </a:r>
              <a:r>
                <a:rPr lang="en-AU" altLang="en-US" sz="1400" dirty="0" err="1">
                  <a:solidFill>
                    <a:srgbClr val="363535"/>
                  </a:solidFill>
                  <a:latin typeface="Arial" panose="020B0604020202020204" pitchFamily="34" charset="0"/>
                  <a:cs typeface="Arial" panose="020B0604020202020204" pitchFamily="34" charset="0"/>
                </a:rPr>
                <a:t>profil</a:t>
              </a:r>
              <a:r>
                <a:rPr lang="en-AU" altLang="en-US" sz="1400" dirty="0">
                  <a:solidFill>
                    <a:srgbClr val="363535"/>
                  </a:solidFill>
                  <a:latin typeface="Arial" panose="020B0604020202020204" pitchFamily="34" charset="0"/>
                  <a:cs typeface="Arial" panose="020B0604020202020204" pitchFamily="34" charset="0"/>
                </a:rPr>
                <a:t> </a:t>
              </a:r>
              <a:r>
                <a:rPr lang="en-AU" altLang="en-US" sz="1400" dirty="0" err="1">
                  <a:solidFill>
                    <a:srgbClr val="363535"/>
                  </a:solidFill>
                  <a:latin typeface="Arial" panose="020B0604020202020204" pitchFamily="34" charset="0"/>
                  <a:cs typeface="Arial" panose="020B0604020202020204" pitchFamily="34" charset="0"/>
                </a:rPr>
                <a:t>penduduk</a:t>
              </a:r>
              <a:endParaRPr lang="en-AU" altLang="en-US" sz="1400" i="1" dirty="0">
                <a:solidFill>
                  <a:srgbClr val="363535"/>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B76660E-BCEC-435C-B6CD-014F0FA8EA24}"/>
                </a:ext>
              </a:extLst>
            </p:cNvPr>
            <p:cNvSpPr txBox="1"/>
            <p:nvPr/>
          </p:nvSpPr>
          <p:spPr>
            <a:xfrm>
              <a:off x="1784002" y="1184108"/>
              <a:ext cx="1995797" cy="387798"/>
            </a:xfrm>
            <a:prstGeom prst="rect">
              <a:avLst/>
            </a:prstGeom>
            <a:noFill/>
          </p:spPr>
          <p:txBody>
            <a:bodyPr wrap="square" lIns="0" tIns="0" rIns="0" bIns="0">
              <a:spAutoFit/>
            </a:bodyPr>
            <a:lstStyle/>
            <a:p>
              <a:pPr algn="ctr" defTabSz="914354" eaLnBrk="1" fontAlgn="auto" hangingPunct="1">
                <a:lnSpc>
                  <a:spcPct val="90000"/>
                </a:lnSpc>
                <a:spcBef>
                  <a:spcPts val="0"/>
                </a:spcBef>
                <a:spcAft>
                  <a:spcPts val="0"/>
                </a:spcAft>
                <a:defRPr/>
              </a:pP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Perkembangan</a:t>
              </a:r>
              <a:r>
                <a:rPr lang="en-AU" sz="1400" kern="0" dirty="0">
                  <a:solidFill>
                    <a:srgbClr val="363535"/>
                  </a:solidFill>
                  <a:latin typeface="Arial" panose="020B0604020202020204" pitchFamily="34" charset="0"/>
                  <a:ea typeface="OpenSymbol" panose="05010000000000000000" pitchFamily="2" charset="0"/>
                  <a:cs typeface="Arial" panose="020B0604020202020204" pitchFamily="34" charset="0"/>
                </a:rPr>
                <a:t> ICT yang </a:t>
              </a: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pesat</a:t>
              </a:r>
              <a:endParaRPr lang="en-US" sz="1400" kern="0" dirty="0">
                <a:solidFill>
                  <a:srgbClr val="363535"/>
                </a:solidFill>
                <a:latin typeface="Arial" panose="020B0604020202020204" pitchFamily="34" charset="0"/>
                <a:ea typeface="OpenSymbol" panose="05010000000000000000" pitchFamily="2" charset="0"/>
                <a:cs typeface="Arial" panose="020B0604020202020204" pitchFamily="34" charset="0"/>
              </a:endParaRPr>
            </a:p>
          </p:txBody>
        </p:sp>
        <p:sp>
          <p:nvSpPr>
            <p:cNvPr id="26" name="TextBox 25">
              <a:extLst>
                <a:ext uri="{FF2B5EF4-FFF2-40B4-BE49-F238E27FC236}">
                  <a16:creationId xmlns:a16="http://schemas.microsoft.com/office/drawing/2014/main" id="{C7F3EBA3-02D5-44EE-B7D3-9DA799878CEB}"/>
                </a:ext>
              </a:extLst>
            </p:cNvPr>
            <p:cNvSpPr txBox="1"/>
            <p:nvPr/>
          </p:nvSpPr>
          <p:spPr>
            <a:xfrm>
              <a:off x="4381573" y="960036"/>
              <a:ext cx="2118185" cy="387798"/>
            </a:xfrm>
            <a:prstGeom prst="rect">
              <a:avLst/>
            </a:prstGeom>
            <a:noFill/>
          </p:spPr>
          <p:txBody>
            <a:bodyPr wrap="square" lIns="0" tIns="0" rIns="0" bIns="0">
              <a:spAutoFit/>
            </a:bodyPr>
            <a:lstStyle/>
            <a:p>
              <a:pPr algn="ctr" defTabSz="914354" eaLnBrk="1" fontAlgn="auto" hangingPunct="1">
                <a:lnSpc>
                  <a:spcPct val="90000"/>
                </a:lnSpc>
                <a:spcBef>
                  <a:spcPts val="0"/>
                </a:spcBef>
                <a:spcAft>
                  <a:spcPts val="0"/>
                </a:spcAft>
                <a:defRPr/>
              </a:pP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Implikasi</a:t>
              </a:r>
              <a:r>
                <a:rPr lang="en-AU" sz="1400" kern="0" dirty="0">
                  <a:solidFill>
                    <a:srgbClr val="363535"/>
                  </a:solidFill>
                  <a:latin typeface="Arial" panose="020B0604020202020204" pitchFamily="34" charset="0"/>
                  <a:ea typeface="OpenSymbol" panose="05010000000000000000" pitchFamily="2" charset="0"/>
                  <a:cs typeface="Arial" panose="020B0604020202020204" pitchFamily="34" charset="0"/>
                </a:rPr>
                <a:t> </a:t>
              </a: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kewangan</a:t>
              </a:r>
              <a:r>
                <a:rPr lang="en-AU" sz="1400" kern="0" dirty="0">
                  <a:solidFill>
                    <a:srgbClr val="363535"/>
                  </a:solidFill>
                  <a:latin typeface="Arial" panose="020B0604020202020204" pitchFamily="34" charset="0"/>
                  <a:ea typeface="OpenSymbol" panose="05010000000000000000" pitchFamily="2" charset="0"/>
                  <a:cs typeface="Arial" panose="020B0604020202020204" pitchFamily="34" charset="0"/>
                </a:rPr>
                <a:t> - </a:t>
              </a: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kos</a:t>
              </a:r>
              <a:r>
                <a:rPr lang="en-AU" sz="1400" kern="0" dirty="0">
                  <a:solidFill>
                    <a:srgbClr val="363535"/>
                  </a:solidFill>
                  <a:latin typeface="Arial" panose="020B0604020202020204" pitchFamily="34" charset="0"/>
                  <a:ea typeface="OpenSymbol" panose="05010000000000000000" pitchFamily="2" charset="0"/>
                  <a:cs typeface="Arial" panose="020B0604020202020204" pitchFamily="34" charset="0"/>
                </a:rPr>
                <a:t> yang </a:t>
              </a: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semakin</a:t>
              </a:r>
              <a:r>
                <a:rPr lang="en-AU" sz="1400" kern="0" dirty="0">
                  <a:solidFill>
                    <a:srgbClr val="363535"/>
                  </a:solidFill>
                  <a:latin typeface="Arial" panose="020B0604020202020204" pitchFamily="34" charset="0"/>
                  <a:ea typeface="OpenSymbol" panose="05010000000000000000" pitchFamily="2" charset="0"/>
                  <a:cs typeface="Arial" panose="020B0604020202020204" pitchFamily="34" charset="0"/>
                </a:rPr>
                <a:t> </a:t>
              </a: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meningkat</a:t>
              </a:r>
              <a:endParaRPr lang="en-AU" sz="1400" kern="0" dirty="0">
                <a:solidFill>
                  <a:srgbClr val="363535"/>
                </a:solidFill>
                <a:latin typeface="Arial" panose="020B0604020202020204" pitchFamily="34" charset="0"/>
                <a:ea typeface="OpenSymbol" panose="05010000000000000000" pitchFamily="2" charset="0"/>
                <a:cs typeface="Arial" panose="020B0604020202020204" pitchFamily="34" charset="0"/>
              </a:endParaRPr>
            </a:p>
          </p:txBody>
        </p:sp>
        <p:sp>
          <p:nvSpPr>
            <p:cNvPr id="27" name="TextBox 26">
              <a:extLst>
                <a:ext uri="{FF2B5EF4-FFF2-40B4-BE49-F238E27FC236}">
                  <a16:creationId xmlns:a16="http://schemas.microsoft.com/office/drawing/2014/main" id="{A981DC15-2924-4D00-94EA-97DE013D4A5F}"/>
                </a:ext>
              </a:extLst>
            </p:cNvPr>
            <p:cNvSpPr txBox="1"/>
            <p:nvPr/>
          </p:nvSpPr>
          <p:spPr>
            <a:xfrm>
              <a:off x="6966410" y="960036"/>
              <a:ext cx="2323193" cy="387798"/>
            </a:xfrm>
            <a:prstGeom prst="rect">
              <a:avLst/>
            </a:prstGeom>
            <a:noFill/>
          </p:spPr>
          <p:txBody>
            <a:bodyPr wrap="square" lIns="0" tIns="0" rIns="0" bIns="0">
              <a:spAutoFit/>
            </a:bodyPr>
            <a:lstStyle/>
            <a:p>
              <a:pPr algn="ctr" defTabSz="914354" eaLnBrk="1" fontAlgn="auto" hangingPunct="1">
                <a:lnSpc>
                  <a:spcPct val="90000"/>
                </a:lnSpc>
                <a:spcBef>
                  <a:spcPts val="0"/>
                </a:spcBef>
                <a:spcAft>
                  <a:spcPts val="0"/>
                </a:spcAft>
                <a:defRPr/>
              </a:pP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Ekspektasi</a:t>
              </a:r>
              <a:r>
                <a:rPr lang="en-AU" sz="1400" kern="0" dirty="0">
                  <a:solidFill>
                    <a:srgbClr val="363535"/>
                  </a:solidFill>
                  <a:latin typeface="Arial" panose="020B0604020202020204" pitchFamily="34" charset="0"/>
                  <a:ea typeface="OpenSymbol" panose="05010000000000000000" pitchFamily="2" charset="0"/>
                  <a:cs typeface="Arial" panose="020B0604020202020204" pitchFamily="34" charset="0"/>
                </a:rPr>
                <a:t> </a:t>
              </a:r>
              <a:r>
                <a:rPr lang="en-AU" sz="1400" i="1" kern="0" dirty="0">
                  <a:solidFill>
                    <a:srgbClr val="363535"/>
                  </a:solidFill>
                  <a:latin typeface="Arial" panose="020B0604020202020204" pitchFamily="34" charset="0"/>
                  <a:ea typeface="OpenSymbol" panose="05010000000000000000" pitchFamily="2" charset="0"/>
                  <a:cs typeface="Arial" panose="020B0604020202020204" pitchFamily="34" charset="0"/>
                </a:rPr>
                <a:t>stakeholder</a:t>
              </a:r>
              <a:r>
                <a:rPr lang="en-AU" sz="1400" kern="0" dirty="0">
                  <a:solidFill>
                    <a:srgbClr val="363535"/>
                  </a:solidFill>
                  <a:latin typeface="Arial" panose="020B0604020202020204" pitchFamily="34" charset="0"/>
                  <a:ea typeface="OpenSymbol" panose="05010000000000000000" pitchFamily="2" charset="0"/>
                  <a:cs typeface="Arial" panose="020B0604020202020204" pitchFamily="34" charset="0"/>
                </a:rPr>
                <a:t> &amp; </a:t>
              </a: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pengguna</a:t>
              </a:r>
              <a:r>
                <a:rPr lang="en-AU" sz="1400" kern="0" dirty="0">
                  <a:solidFill>
                    <a:srgbClr val="363535"/>
                  </a:solidFill>
                  <a:latin typeface="Arial" panose="020B0604020202020204" pitchFamily="34" charset="0"/>
                  <a:ea typeface="OpenSymbol" panose="05010000000000000000" pitchFamily="2" charset="0"/>
                  <a:cs typeface="Arial" panose="020B0604020202020204" pitchFamily="34" charset="0"/>
                </a:rPr>
                <a:t> yang </a:t>
              </a:r>
              <a:r>
                <a:rPr lang="en-AU" sz="1400" kern="0" dirty="0" err="1">
                  <a:solidFill>
                    <a:srgbClr val="363535"/>
                  </a:solidFill>
                  <a:latin typeface="Arial" panose="020B0604020202020204" pitchFamily="34" charset="0"/>
                  <a:ea typeface="OpenSymbol" panose="05010000000000000000" pitchFamily="2" charset="0"/>
                  <a:cs typeface="Arial" panose="020B0604020202020204" pitchFamily="34" charset="0"/>
                </a:rPr>
                <a:t>dinamik</a:t>
              </a:r>
              <a:endParaRPr lang="en-AU" sz="1400" i="1" kern="0" dirty="0">
                <a:solidFill>
                  <a:srgbClr val="363535"/>
                </a:solidFill>
                <a:latin typeface="Arial" panose="020B0604020202020204" pitchFamily="34" charset="0"/>
                <a:ea typeface="OpenSymbol" panose="05010000000000000000" pitchFamily="2" charset="0"/>
                <a:cs typeface="Arial" panose="020B0604020202020204" pitchFamily="34" charset="0"/>
              </a:endParaRPr>
            </a:p>
          </p:txBody>
        </p:sp>
        <p:grpSp>
          <p:nvGrpSpPr>
            <p:cNvPr id="28" name="Group 27">
              <a:extLst>
                <a:ext uri="{FF2B5EF4-FFF2-40B4-BE49-F238E27FC236}">
                  <a16:creationId xmlns:a16="http://schemas.microsoft.com/office/drawing/2014/main" id="{8850FE0B-406B-4FA1-9687-41CF736DCD3B}"/>
                </a:ext>
              </a:extLst>
            </p:cNvPr>
            <p:cNvGrpSpPr/>
            <p:nvPr/>
          </p:nvGrpSpPr>
          <p:grpSpPr>
            <a:xfrm>
              <a:off x="871020" y="2510530"/>
              <a:ext cx="1175296" cy="1761927"/>
              <a:chOff x="1174532" y="2510530"/>
              <a:chExt cx="1175296" cy="1761927"/>
            </a:xfrm>
          </p:grpSpPr>
          <p:grpSp>
            <p:nvGrpSpPr>
              <p:cNvPr id="79" name="Group 78">
                <a:extLst>
                  <a:ext uri="{FF2B5EF4-FFF2-40B4-BE49-F238E27FC236}">
                    <a16:creationId xmlns:a16="http://schemas.microsoft.com/office/drawing/2014/main" id="{98A9662F-0215-45AA-9398-9D0024814518}"/>
                  </a:ext>
                </a:extLst>
              </p:cNvPr>
              <p:cNvGrpSpPr/>
              <p:nvPr/>
            </p:nvGrpSpPr>
            <p:grpSpPr>
              <a:xfrm>
                <a:off x="1775473" y="2510530"/>
                <a:ext cx="1991" cy="1761927"/>
                <a:chOff x="1775473" y="2510530"/>
                <a:chExt cx="1991" cy="1761927"/>
              </a:xfrm>
            </p:grpSpPr>
            <p:cxnSp>
              <p:nvCxnSpPr>
                <p:cNvPr id="84" name="Straight Connector 148">
                  <a:extLst>
                    <a:ext uri="{FF2B5EF4-FFF2-40B4-BE49-F238E27FC236}">
                      <a16:creationId xmlns:a16="http://schemas.microsoft.com/office/drawing/2014/main" id="{39DB9B50-2F06-4938-8AC7-458A2015BD61}"/>
                    </a:ext>
                  </a:extLst>
                </p:cNvPr>
                <p:cNvCxnSpPr>
                  <a:cxnSpLocks noChangeShapeType="1"/>
                </p:cNvCxnSpPr>
                <p:nvPr/>
              </p:nvCxnSpPr>
              <p:spPr bwMode="auto">
                <a:xfrm flipH="1" flipV="1">
                  <a:off x="1775473" y="3351017"/>
                  <a:ext cx="1991" cy="921440"/>
                </a:xfrm>
                <a:prstGeom prst="line">
                  <a:avLst/>
                </a:prstGeom>
                <a:noFill/>
                <a:ln w="28575" cmpd="sng" algn="ctr">
                  <a:solidFill>
                    <a:srgbClr val="3187C4"/>
                  </a:solidFill>
                  <a:round/>
                  <a:headEnd type="oval" w="med" len="med"/>
                  <a:tailEnd/>
                </a:ln>
                <a:extLst>
                  <a:ext uri="{909E8E84-426E-40DD-AFC4-6F175D3DCCD1}">
                    <a14:hiddenFill xmlns:a14="http://schemas.microsoft.com/office/drawing/2010/main">
                      <a:noFill/>
                    </a14:hiddenFill>
                  </a:ext>
                </a:extLst>
              </p:spPr>
            </p:cxnSp>
            <p:cxnSp>
              <p:nvCxnSpPr>
                <p:cNvPr id="85" name="Straight Connector 148">
                  <a:extLst>
                    <a:ext uri="{FF2B5EF4-FFF2-40B4-BE49-F238E27FC236}">
                      <a16:creationId xmlns:a16="http://schemas.microsoft.com/office/drawing/2014/main" id="{AD1FF521-E62E-4536-A77C-BB9C02C85612}"/>
                    </a:ext>
                  </a:extLst>
                </p:cNvPr>
                <p:cNvCxnSpPr>
                  <a:cxnSpLocks noChangeShapeType="1"/>
                </p:cNvCxnSpPr>
                <p:nvPr/>
              </p:nvCxnSpPr>
              <p:spPr bwMode="auto">
                <a:xfrm flipH="1">
                  <a:off x="1775473" y="2510530"/>
                  <a:ext cx="1991" cy="921440"/>
                </a:xfrm>
                <a:prstGeom prst="line">
                  <a:avLst/>
                </a:prstGeom>
                <a:noFill/>
                <a:ln w="28575" cmpd="sng" algn="ctr">
                  <a:solidFill>
                    <a:srgbClr val="5DC8E5"/>
                  </a:solidFill>
                  <a:round/>
                  <a:headEnd type="oval" w="med" len="med"/>
                  <a:tailEnd/>
                </a:ln>
                <a:extLst>
                  <a:ext uri="{909E8E84-426E-40DD-AFC4-6F175D3DCCD1}">
                    <a14:hiddenFill xmlns:a14="http://schemas.microsoft.com/office/drawing/2010/main">
                      <a:noFill/>
                    </a14:hiddenFill>
                  </a:ext>
                </a:extLst>
              </p:spPr>
            </p:cxnSp>
          </p:grpSp>
          <p:grpSp>
            <p:nvGrpSpPr>
              <p:cNvPr id="80" name="Group 79">
                <a:extLst>
                  <a:ext uri="{FF2B5EF4-FFF2-40B4-BE49-F238E27FC236}">
                    <a16:creationId xmlns:a16="http://schemas.microsoft.com/office/drawing/2014/main" id="{CCB7E0AC-A675-4B56-BA74-98BAB89804D3}"/>
                  </a:ext>
                </a:extLst>
              </p:cNvPr>
              <p:cNvGrpSpPr/>
              <p:nvPr/>
            </p:nvGrpSpPr>
            <p:grpSpPr>
              <a:xfrm>
                <a:off x="1174532" y="2891349"/>
                <a:ext cx="1175296" cy="1083451"/>
                <a:chOff x="1188820" y="2891349"/>
                <a:chExt cx="1175296" cy="1083451"/>
              </a:xfrm>
            </p:grpSpPr>
            <p:sp>
              <p:nvSpPr>
                <p:cNvPr id="81" name="Oval 80">
                  <a:extLst>
                    <a:ext uri="{FF2B5EF4-FFF2-40B4-BE49-F238E27FC236}">
                      <a16:creationId xmlns:a16="http://schemas.microsoft.com/office/drawing/2014/main" id="{BCD91A0B-76CA-41FC-B901-8F10D1946513}"/>
                    </a:ext>
                  </a:extLst>
                </p:cNvPr>
                <p:cNvSpPr>
                  <a:spLocks noChangeAspect="1"/>
                </p:cNvSpPr>
                <p:nvPr/>
              </p:nvSpPr>
              <p:spPr>
                <a:xfrm>
                  <a:off x="1188820" y="2891349"/>
                  <a:ext cx="1175296" cy="1083451"/>
                </a:xfrm>
                <a:prstGeom prst="ellipse">
                  <a:avLst/>
                </a:prstGeom>
                <a:gradFill flip="none" rotWithShape="1">
                  <a:gsLst>
                    <a:gs pos="46000">
                      <a:srgbClr val="5DC8E5"/>
                    </a:gs>
                    <a:gs pos="100000">
                      <a:srgbClr val="23668B"/>
                    </a:gs>
                  </a:gsLst>
                  <a:path path="circle">
                    <a:fillToRect r="100000" b="100000"/>
                  </a:path>
                  <a:tileRect l="-100000" t="-100000"/>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6A7A1B2D-1C1C-44EA-9460-38856AF2DA07}"/>
                    </a:ext>
                  </a:extLst>
                </p:cNvPr>
                <p:cNvSpPr>
                  <a:spLocks noChangeAspect="1"/>
                </p:cNvSpPr>
                <p:nvPr/>
              </p:nvSpPr>
              <p:spPr>
                <a:xfrm>
                  <a:off x="1336697" y="3033532"/>
                  <a:ext cx="870589" cy="802556"/>
                </a:xfrm>
                <a:prstGeom prst="ellipse">
                  <a:avLst/>
                </a:prstGeom>
                <a:solidFill>
                  <a:srgbClr val="FBF9FD"/>
                </a:solidFill>
                <a:ln>
                  <a:solidFill>
                    <a:srgbClr val="FBF9FD"/>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3" name="Picture 82" descr="black-1296170_960_720.png">
                  <a:extLst>
                    <a:ext uri="{FF2B5EF4-FFF2-40B4-BE49-F238E27FC236}">
                      <a16:creationId xmlns:a16="http://schemas.microsoft.com/office/drawing/2014/main" id="{C69C070D-28F4-4991-A4F6-5C2CDA743C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364" y="3152586"/>
                  <a:ext cx="615253" cy="499224"/>
                </a:xfrm>
                <a:prstGeom prst="rect">
                  <a:avLst/>
                </a:prstGeom>
              </p:spPr>
            </p:pic>
          </p:grpSp>
        </p:grpSp>
        <p:grpSp>
          <p:nvGrpSpPr>
            <p:cNvPr id="29" name="Group 28">
              <a:extLst>
                <a:ext uri="{FF2B5EF4-FFF2-40B4-BE49-F238E27FC236}">
                  <a16:creationId xmlns:a16="http://schemas.microsoft.com/office/drawing/2014/main" id="{1C7A3BD9-9648-40FD-8E63-28FE93AD60AB}"/>
                </a:ext>
              </a:extLst>
            </p:cNvPr>
            <p:cNvGrpSpPr/>
            <p:nvPr/>
          </p:nvGrpSpPr>
          <p:grpSpPr>
            <a:xfrm>
              <a:off x="2193257" y="1775555"/>
              <a:ext cx="1175296" cy="3231877"/>
              <a:chOff x="2611073" y="1775555"/>
              <a:chExt cx="1175296" cy="3231877"/>
            </a:xfrm>
          </p:grpSpPr>
          <p:cxnSp>
            <p:nvCxnSpPr>
              <p:cNvPr id="73" name="Straight Connector 148">
                <a:extLst>
                  <a:ext uri="{FF2B5EF4-FFF2-40B4-BE49-F238E27FC236}">
                    <a16:creationId xmlns:a16="http://schemas.microsoft.com/office/drawing/2014/main" id="{72920DD7-D618-46A3-A05E-A1345CFF51D7}"/>
                  </a:ext>
                </a:extLst>
              </p:cNvPr>
              <p:cNvCxnSpPr>
                <a:cxnSpLocks noChangeShapeType="1"/>
              </p:cNvCxnSpPr>
              <p:nvPr/>
            </p:nvCxnSpPr>
            <p:spPr bwMode="auto">
              <a:xfrm flipH="1" flipV="1">
                <a:off x="3197726" y="3884180"/>
                <a:ext cx="1991" cy="1123252"/>
              </a:xfrm>
              <a:prstGeom prst="line">
                <a:avLst/>
              </a:prstGeom>
              <a:noFill/>
              <a:ln w="28575" cmpd="sng" algn="ctr">
                <a:solidFill>
                  <a:srgbClr val="1E548B"/>
                </a:solidFill>
                <a:round/>
                <a:headEnd type="oval" w="med" len="med"/>
                <a:tailEnd/>
              </a:ln>
              <a:extLst>
                <a:ext uri="{909E8E84-426E-40DD-AFC4-6F175D3DCCD1}">
                  <a14:hiddenFill xmlns:a14="http://schemas.microsoft.com/office/drawing/2010/main">
                    <a:noFill/>
                  </a14:hiddenFill>
                </a:ext>
              </a:extLst>
            </p:spPr>
          </p:cxnSp>
          <p:cxnSp>
            <p:nvCxnSpPr>
              <p:cNvPr id="74" name="Straight Connector 148">
                <a:extLst>
                  <a:ext uri="{FF2B5EF4-FFF2-40B4-BE49-F238E27FC236}">
                    <a16:creationId xmlns:a16="http://schemas.microsoft.com/office/drawing/2014/main" id="{49AB77B1-C566-4800-9E75-71F17789ECFE}"/>
                  </a:ext>
                </a:extLst>
              </p:cNvPr>
              <p:cNvCxnSpPr>
                <a:cxnSpLocks noChangeShapeType="1"/>
              </p:cNvCxnSpPr>
              <p:nvPr/>
            </p:nvCxnSpPr>
            <p:spPr bwMode="auto">
              <a:xfrm flipH="1">
                <a:off x="3197726" y="1775555"/>
                <a:ext cx="1991" cy="1123251"/>
              </a:xfrm>
              <a:prstGeom prst="line">
                <a:avLst/>
              </a:prstGeom>
              <a:noFill/>
              <a:ln w="28575" cmpd="sng" algn="ctr">
                <a:solidFill>
                  <a:srgbClr val="2F79CB"/>
                </a:solidFill>
                <a:round/>
                <a:headEnd type="oval" w="med" len="med"/>
                <a:tailEnd/>
              </a:ln>
              <a:extLst>
                <a:ext uri="{909E8E84-426E-40DD-AFC4-6F175D3DCCD1}">
                  <a14:hiddenFill xmlns:a14="http://schemas.microsoft.com/office/drawing/2010/main">
                    <a:noFill/>
                  </a14:hiddenFill>
                </a:ext>
              </a:extLst>
            </p:spPr>
          </p:cxnSp>
          <p:grpSp>
            <p:nvGrpSpPr>
              <p:cNvPr id="75" name="Group 74">
                <a:extLst>
                  <a:ext uri="{FF2B5EF4-FFF2-40B4-BE49-F238E27FC236}">
                    <a16:creationId xmlns:a16="http://schemas.microsoft.com/office/drawing/2014/main" id="{10FDE769-5D01-4EFE-8D1C-E1C2E9614D8F}"/>
                  </a:ext>
                </a:extLst>
              </p:cNvPr>
              <p:cNvGrpSpPr/>
              <p:nvPr/>
            </p:nvGrpSpPr>
            <p:grpSpPr>
              <a:xfrm>
                <a:off x="2611073" y="2891349"/>
                <a:ext cx="1175296" cy="1083451"/>
                <a:chOff x="2611073" y="2891349"/>
                <a:chExt cx="1175296" cy="1083451"/>
              </a:xfrm>
            </p:grpSpPr>
            <p:sp>
              <p:nvSpPr>
                <p:cNvPr id="76" name="Oval 75">
                  <a:extLst>
                    <a:ext uri="{FF2B5EF4-FFF2-40B4-BE49-F238E27FC236}">
                      <a16:creationId xmlns:a16="http://schemas.microsoft.com/office/drawing/2014/main" id="{60D7DF6A-AE4B-4B35-A580-8DD81A053774}"/>
                    </a:ext>
                  </a:extLst>
                </p:cNvPr>
                <p:cNvSpPr>
                  <a:spLocks noChangeAspect="1"/>
                </p:cNvSpPr>
                <p:nvPr/>
              </p:nvSpPr>
              <p:spPr>
                <a:xfrm>
                  <a:off x="2611073" y="2891349"/>
                  <a:ext cx="1175296" cy="1083451"/>
                </a:xfrm>
                <a:prstGeom prst="ellipse">
                  <a:avLst/>
                </a:prstGeom>
                <a:gradFill flip="none" rotWithShape="1">
                  <a:gsLst>
                    <a:gs pos="33000">
                      <a:srgbClr val="2F79CB"/>
                    </a:gs>
                    <a:gs pos="100000">
                      <a:srgbClr val="174570"/>
                    </a:gs>
                  </a:gsLst>
                  <a:path path="circle">
                    <a:fillToRect r="100000" b="100000"/>
                  </a:path>
                  <a:tileRect l="-100000" t="-100000"/>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C3E2D5B-086D-4204-A11C-C84C90A450F2}"/>
                    </a:ext>
                  </a:extLst>
                </p:cNvPr>
                <p:cNvSpPr>
                  <a:spLocks noChangeAspect="1"/>
                </p:cNvSpPr>
                <p:nvPr/>
              </p:nvSpPr>
              <p:spPr>
                <a:xfrm>
                  <a:off x="2757056" y="3033532"/>
                  <a:ext cx="870589" cy="802556"/>
                </a:xfrm>
                <a:prstGeom prst="ellipse">
                  <a:avLst/>
                </a:prstGeom>
                <a:solidFill>
                  <a:srgbClr val="FBF9FD"/>
                </a:solidFill>
                <a:ln>
                  <a:solidFill>
                    <a:srgbClr val="FBF9FD"/>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8" name="Picture 77" descr="icticons_black.png">
                  <a:extLst>
                    <a:ext uri="{FF2B5EF4-FFF2-40B4-BE49-F238E27FC236}">
                      <a16:creationId xmlns:a16="http://schemas.microsoft.com/office/drawing/2014/main" id="{26ECFF1B-163F-4DB3-811D-FC2008A44E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4" t="32284" r="77172" b="27469"/>
                <a:stretch/>
              </p:blipFill>
              <p:spPr>
                <a:xfrm>
                  <a:off x="2876453" y="3167995"/>
                  <a:ext cx="631792" cy="533632"/>
                </a:xfrm>
                <a:prstGeom prst="rect">
                  <a:avLst/>
                </a:prstGeom>
              </p:spPr>
            </p:pic>
          </p:grpSp>
        </p:grpSp>
        <p:grpSp>
          <p:nvGrpSpPr>
            <p:cNvPr id="30" name="Group 29">
              <a:extLst>
                <a:ext uri="{FF2B5EF4-FFF2-40B4-BE49-F238E27FC236}">
                  <a16:creationId xmlns:a16="http://schemas.microsoft.com/office/drawing/2014/main" id="{BE8F1169-9255-442A-BE75-20622D5EFBC9}"/>
                </a:ext>
              </a:extLst>
            </p:cNvPr>
            <p:cNvGrpSpPr/>
            <p:nvPr/>
          </p:nvGrpSpPr>
          <p:grpSpPr>
            <a:xfrm>
              <a:off x="3529784" y="2514628"/>
              <a:ext cx="1175296" cy="1753731"/>
              <a:chOff x="4033328" y="2514628"/>
              <a:chExt cx="1175296" cy="1753731"/>
            </a:xfrm>
          </p:grpSpPr>
          <p:cxnSp>
            <p:nvCxnSpPr>
              <p:cNvPr id="67" name="Straight Connector 148">
                <a:extLst>
                  <a:ext uri="{FF2B5EF4-FFF2-40B4-BE49-F238E27FC236}">
                    <a16:creationId xmlns:a16="http://schemas.microsoft.com/office/drawing/2014/main" id="{7D0BCC6A-F020-45DF-8555-B63A6EBCD4A1}"/>
                  </a:ext>
                </a:extLst>
              </p:cNvPr>
              <p:cNvCxnSpPr>
                <a:cxnSpLocks noChangeShapeType="1"/>
              </p:cNvCxnSpPr>
              <p:nvPr/>
            </p:nvCxnSpPr>
            <p:spPr bwMode="auto">
              <a:xfrm flipH="1" flipV="1">
                <a:off x="4611713" y="3346919"/>
                <a:ext cx="1991" cy="921440"/>
              </a:xfrm>
              <a:prstGeom prst="line">
                <a:avLst/>
              </a:prstGeom>
              <a:noFill/>
              <a:ln w="28575" cmpd="sng" algn="ctr">
                <a:solidFill>
                  <a:srgbClr val="16436D"/>
                </a:solidFill>
                <a:round/>
                <a:headEnd type="oval" w="med" len="med"/>
                <a:tailEnd/>
              </a:ln>
              <a:extLst>
                <a:ext uri="{909E8E84-426E-40DD-AFC4-6F175D3DCCD1}">
                  <a14:hiddenFill xmlns:a14="http://schemas.microsoft.com/office/drawing/2010/main">
                    <a:noFill/>
                  </a14:hiddenFill>
                </a:ext>
              </a:extLst>
            </p:spPr>
          </p:cxnSp>
          <p:cxnSp>
            <p:nvCxnSpPr>
              <p:cNvPr id="68" name="Straight Connector 148">
                <a:extLst>
                  <a:ext uri="{FF2B5EF4-FFF2-40B4-BE49-F238E27FC236}">
                    <a16:creationId xmlns:a16="http://schemas.microsoft.com/office/drawing/2014/main" id="{BBD465E2-FFF3-4C8D-BA7A-4BE0E62D7186}"/>
                  </a:ext>
                </a:extLst>
              </p:cNvPr>
              <p:cNvCxnSpPr>
                <a:cxnSpLocks noChangeShapeType="1"/>
              </p:cNvCxnSpPr>
              <p:nvPr/>
            </p:nvCxnSpPr>
            <p:spPr bwMode="auto">
              <a:xfrm flipH="1">
                <a:off x="4611713" y="2514628"/>
                <a:ext cx="1991" cy="921440"/>
              </a:xfrm>
              <a:prstGeom prst="line">
                <a:avLst/>
              </a:prstGeom>
              <a:noFill/>
              <a:ln w="28575" cmpd="sng" algn="ctr">
                <a:solidFill>
                  <a:srgbClr val="23668B"/>
                </a:solidFill>
                <a:round/>
                <a:headEnd type="oval" w="med" len="med"/>
                <a:tailEnd/>
              </a:ln>
              <a:extLst>
                <a:ext uri="{909E8E84-426E-40DD-AFC4-6F175D3DCCD1}">
                  <a14:hiddenFill xmlns:a14="http://schemas.microsoft.com/office/drawing/2010/main">
                    <a:noFill/>
                  </a14:hiddenFill>
                </a:ext>
              </a:extLst>
            </p:spPr>
          </p:cxnSp>
          <p:grpSp>
            <p:nvGrpSpPr>
              <p:cNvPr id="69" name="Group 68">
                <a:extLst>
                  <a:ext uri="{FF2B5EF4-FFF2-40B4-BE49-F238E27FC236}">
                    <a16:creationId xmlns:a16="http://schemas.microsoft.com/office/drawing/2014/main" id="{F8C84F4E-BA49-42D0-A760-0B7ED715506B}"/>
                  </a:ext>
                </a:extLst>
              </p:cNvPr>
              <p:cNvGrpSpPr/>
              <p:nvPr/>
            </p:nvGrpSpPr>
            <p:grpSpPr>
              <a:xfrm>
                <a:off x="4033328" y="2891349"/>
                <a:ext cx="1175296" cy="1083451"/>
                <a:chOff x="4033328" y="2891349"/>
                <a:chExt cx="1175296" cy="1083451"/>
              </a:xfrm>
            </p:grpSpPr>
            <p:sp>
              <p:nvSpPr>
                <p:cNvPr id="70" name="Oval 69">
                  <a:extLst>
                    <a:ext uri="{FF2B5EF4-FFF2-40B4-BE49-F238E27FC236}">
                      <a16:creationId xmlns:a16="http://schemas.microsoft.com/office/drawing/2014/main" id="{E8B24374-2D22-400E-A718-9B02CBA1419D}"/>
                    </a:ext>
                  </a:extLst>
                </p:cNvPr>
                <p:cNvSpPr>
                  <a:spLocks noChangeAspect="1"/>
                </p:cNvSpPr>
                <p:nvPr/>
              </p:nvSpPr>
              <p:spPr>
                <a:xfrm>
                  <a:off x="4033328" y="2891349"/>
                  <a:ext cx="1175296" cy="1083451"/>
                </a:xfrm>
                <a:prstGeom prst="ellipse">
                  <a:avLst/>
                </a:prstGeom>
                <a:gradFill flip="none" rotWithShape="1">
                  <a:gsLst>
                    <a:gs pos="58000">
                      <a:srgbClr val="174570"/>
                    </a:gs>
                    <a:gs pos="28000">
                      <a:srgbClr val="23668B"/>
                    </a:gs>
                  </a:gsLst>
                  <a:lin ang="1620000" scaled="0"/>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7473917-3AAA-4483-8698-06977264F115}"/>
                    </a:ext>
                  </a:extLst>
                </p:cNvPr>
                <p:cNvSpPr>
                  <a:spLocks noChangeAspect="1"/>
                </p:cNvSpPr>
                <p:nvPr/>
              </p:nvSpPr>
              <p:spPr>
                <a:xfrm>
                  <a:off x="4177415" y="3033532"/>
                  <a:ext cx="870589" cy="802556"/>
                </a:xfrm>
                <a:prstGeom prst="ellipse">
                  <a:avLst/>
                </a:prstGeom>
                <a:solidFill>
                  <a:srgbClr val="FBF9FD"/>
                </a:solidFill>
                <a:ln>
                  <a:solidFill>
                    <a:srgbClr val="FBF9FD"/>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2" name="Picture 71" descr="black-data-configuration-256.png">
                  <a:extLst>
                    <a:ext uri="{FF2B5EF4-FFF2-40B4-BE49-F238E27FC236}">
                      <a16:creationId xmlns:a16="http://schemas.microsoft.com/office/drawing/2014/main" id="{62DE8B71-1BEE-4D36-8D8E-392EF6ED7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6810" y="3143597"/>
                  <a:ext cx="631799" cy="582427"/>
                </a:xfrm>
                <a:prstGeom prst="rect">
                  <a:avLst/>
                </a:prstGeom>
              </p:spPr>
            </p:pic>
          </p:grpSp>
        </p:grpSp>
        <p:grpSp>
          <p:nvGrpSpPr>
            <p:cNvPr id="31" name="Group 30">
              <a:extLst>
                <a:ext uri="{FF2B5EF4-FFF2-40B4-BE49-F238E27FC236}">
                  <a16:creationId xmlns:a16="http://schemas.microsoft.com/office/drawing/2014/main" id="{B9F8972F-90A7-496E-BF4C-30A88AEE7A2F}"/>
                </a:ext>
              </a:extLst>
            </p:cNvPr>
            <p:cNvGrpSpPr/>
            <p:nvPr/>
          </p:nvGrpSpPr>
          <p:grpSpPr>
            <a:xfrm>
              <a:off x="4852022" y="1775555"/>
              <a:ext cx="1175296" cy="3231877"/>
              <a:chOff x="5455582" y="1775555"/>
              <a:chExt cx="1175296" cy="3231877"/>
            </a:xfrm>
          </p:grpSpPr>
          <p:cxnSp>
            <p:nvCxnSpPr>
              <p:cNvPr id="61" name="Straight Connector 148">
                <a:extLst>
                  <a:ext uri="{FF2B5EF4-FFF2-40B4-BE49-F238E27FC236}">
                    <a16:creationId xmlns:a16="http://schemas.microsoft.com/office/drawing/2014/main" id="{FEE67FED-1373-4573-BA95-A0AA18DFD357}"/>
                  </a:ext>
                </a:extLst>
              </p:cNvPr>
              <p:cNvCxnSpPr>
                <a:cxnSpLocks noChangeShapeType="1"/>
              </p:cNvCxnSpPr>
              <p:nvPr/>
            </p:nvCxnSpPr>
            <p:spPr bwMode="auto">
              <a:xfrm flipH="1" flipV="1">
                <a:off x="6044226" y="3884180"/>
                <a:ext cx="1991" cy="1123252"/>
              </a:xfrm>
              <a:prstGeom prst="line">
                <a:avLst/>
              </a:prstGeom>
              <a:noFill/>
              <a:ln w="28575" cmpd="sng" algn="ctr">
                <a:solidFill>
                  <a:srgbClr val="312276"/>
                </a:solidFill>
                <a:round/>
                <a:headEnd type="oval" w="med" len="med"/>
                <a:tailEnd/>
              </a:ln>
              <a:extLst>
                <a:ext uri="{909E8E84-426E-40DD-AFC4-6F175D3DCCD1}">
                  <a14:hiddenFill xmlns:a14="http://schemas.microsoft.com/office/drawing/2010/main">
                    <a:noFill/>
                  </a14:hiddenFill>
                </a:ext>
              </a:extLst>
            </p:spPr>
          </p:cxnSp>
          <p:cxnSp>
            <p:nvCxnSpPr>
              <p:cNvPr id="62" name="Straight Connector 148">
                <a:extLst>
                  <a:ext uri="{FF2B5EF4-FFF2-40B4-BE49-F238E27FC236}">
                    <a16:creationId xmlns:a16="http://schemas.microsoft.com/office/drawing/2014/main" id="{F60C13BB-6F46-419C-B7BA-DEF0BF383FA0}"/>
                  </a:ext>
                </a:extLst>
              </p:cNvPr>
              <p:cNvCxnSpPr>
                <a:cxnSpLocks noChangeShapeType="1"/>
              </p:cNvCxnSpPr>
              <p:nvPr/>
            </p:nvCxnSpPr>
            <p:spPr bwMode="auto">
              <a:xfrm flipH="1">
                <a:off x="6044226" y="1775555"/>
                <a:ext cx="1991" cy="1123251"/>
              </a:xfrm>
              <a:prstGeom prst="line">
                <a:avLst/>
              </a:prstGeom>
              <a:noFill/>
              <a:ln w="28575" cmpd="sng" algn="ctr">
                <a:solidFill>
                  <a:srgbClr val="412C9F"/>
                </a:solidFill>
                <a:round/>
                <a:headEnd type="oval" w="med" len="med"/>
                <a:tailEnd/>
              </a:ln>
              <a:extLst>
                <a:ext uri="{909E8E84-426E-40DD-AFC4-6F175D3DCCD1}">
                  <a14:hiddenFill xmlns:a14="http://schemas.microsoft.com/office/drawing/2010/main">
                    <a:noFill/>
                  </a14:hiddenFill>
                </a:ext>
              </a:extLst>
            </p:spPr>
          </p:cxnSp>
          <p:grpSp>
            <p:nvGrpSpPr>
              <p:cNvPr id="63" name="Group 62">
                <a:extLst>
                  <a:ext uri="{FF2B5EF4-FFF2-40B4-BE49-F238E27FC236}">
                    <a16:creationId xmlns:a16="http://schemas.microsoft.com/office/drawing/2014/main" id="{F67EAF51-86FD-4936-AB11-92DAF7872E0D}"/>
                  </a:ext>
                </a:extLst>
              </p:cNvPr>
              <p:cNvGrpSpPr/>
              <p:nvPr/>
            </p:nvGrpSpPr>
            <p:grpSpPr>
              <a:xfrm>
                <a:off x="5455582" y="2891349"/>
                <a:ext cx="1175296" cy="1083451"/>
                <a:chOff x="5455582" y="2891349"/>
                <a:chExt cx="1175296" cy="1083451"/>
              </a:xfrm>
            </p:grpSpPr>
            <p:sp>
              <p:nvSpPr>
                <p:cNvPr id="64" name="Oval 63">
                  <a:extLst>
                    <a:ext uri="{FF2B5EF4-FFF2-40B4-BE49-F238E27FC236}">
                      <a16:creationId xmlns:a16="http://schemas.microsoft.com/office/drawing/2014/main" id="{CFB209D4-7731-4293-AA66-B0FC98E87C78}"/>
                    </a:ext>
                  </a:extLst>
                </p:cNvPr>
                <p:cNvSpPr>
                  <a:spLocks noChangeAspect="1"/>
                </p:cNvSpPr>
                <p:nvPr/>
              </p:nvSpPr>
              <p:spPr>
                <a:xfrm>
                  <a:off x="5455582" y="2891349"/>
                  <a:ext cx="1175296" cy="1083451"/>
                </a:xfrm>
                <a:prstGeom prst="ellipse">
                  <a:avLst/>
                </a:prstGeom>
                <a:gradFill>
                  <a:gsLst>
                    <a:gs pos="38000">
                      <a:srgbClr val="006666"/>
                    </a:gs>
                    <a:gs pos="99000">
                      <a:srgbClr val="008582"/>
                    </a:gs>
                  </a:gsLst>
                  <a:lin ang="0" scaled="1"/>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EDD33B4-FE9B-48FF-8983-6DC1A46F88D5}"/>
                    </a:ext>
                  </a:extLst>
                </p:cNvPr>
                <p:cNvSpPr>
                  <a:spLocks noChangeAspect="1"/>
                </p:cNvSpPr>
                <p:nvPr/>
              </p:nvSpPr>
              <p:spPr>
                <a:xfrm>
                  <a:off x="5597773" y="3033532"/>
                  <a:ext cx="870589" cy="802556"/>
                </a:xfrm>
                <a:prstGeom prst="ellipse">
                  <a:avLst/>
                </a:prstGeom>
                <a:solidFill>
                  <a:srgbClr val="FBF9FD"/>
                </a:solidFill>
                <a:ln>
                  <a:solidFill>
                    <a:srgbClr val="FBF9FD"/>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descr="679726_business_512x512.png">
                  <a:extLst>
                    <a:ext uri="{FF2B5EF4-FFF2-40B4-BE49-F238E27FC236}">
                      <a16:creationId xmlns:a16="http://schemas.microsoft.com/office/drawing/2014/main" id="{2721BD88-BB5D-4CAC-B33A-52E5ADB435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602" y="3122795"/>
                  <a:ext cx="676929" cy="624030"/>
                </a:xfrm>
                <a:prstGeom prst="rect">
                  <a:avLst/>
                </a:prstGeom>
              </p:spPr>
            </p:pic>
          </p:grpSp>
        </p:grpSp>
        <p:grpSp>
          <p:nvGrpSpPr>
            <p:cNvPr id="32" name="Group 31">
              <a:extLst>
                <a:ext uri="{FF2B5EF4-FFF2-40B4-BE49-F238E27FC236}">
                  <a16:creationId xmlns:a16="http://schemas.microsoft.com/office/drawing/2014/main" id="{9499177A-9131-493B-831D-E5CD79130E22}"/>
                </a:ext>
              </a:extLst>
            </p:cNvPr>
            <p:cNvGrpSpPr/>
            <p:nvPr/>
          </p:nvGrpSpPr>
          <p:grpSpPr>
            <a:xfrm>
              <a:off x="6202836" y="2514628"/>
              <a:ext cx="1175296" cy="1753731"/>
              <a:chOff x="6877836" y="2514628"/>
              <a:chExt cx="1175296" cy="1753731"/>
            </a:xfrm>
          </p:grpSpPr>
          <p:cxnSp>
            <p:nvCxnSpPr>
              <p:cNvPr id="54" name="Straight Connector 148">
                <a:extLst>
                  <a:ext uri="{FF2B5EF4-FFF2-40B4-BE49-F238E27FC236}">
                    <a16:creationId xmlns:a16="http://schemas.microsoft.com/office/drawing/2014/main" id="{320B9A43-B4FE-4A05-B945-0212A0375D2E}"/>
                  </a:ext>
                </a:extLst>
              </p:cNvPr>
              <p:cNvCxnSpPr>
                <a:cxnSpLocks noChangeShapeType="1"/>
              </p:cNvCxnSpPr>
              <p:nvPr/>
            </p:nvCxnSpPr>
            <p:spPr bwMode="auto">
              <a:xfrm flipH="1" flipV="1">
                <a:off x="7452430" y="3346919"/>
                <a:ext cx="1991" cy="921440"/>
              </a:xfrm>
              <a:prstGeom prst="line">
                <a:avLst/>
              </a:prstGeom>
              <a:noFill/>
              <a:ln w="28575" cmpd="sng" algn="ctr">
                <a:solidFill>
                  <a:srgbClr val="631C73"/>
                </a:solidFill>
                <a:round/>
                <a:headEnd type="oval" w="med" len="med"/>
                <a:tailEnd/>
              </a:ln>
              <a:extLst>
                <a:ext uri="{909E8E84-426E-40DD-AFC4-6F175D3DCCD1}">
                  <a14:hiddenFill xmlns:a14="http://schemas.microsoft.com/office/drawing/2010/main">
                    <a:noFill/>
                  </a14:hiddenFill>
                </a:ext>
              </a:extLst>
            </p:spPr>
          </p:cxnSp>
          <p:grpSp>
            <p:nvGrpSpPr>
              <p:cNvPr id="55" name="Group 54">
                <a:extLst>
                  <a:ext uri="{FF2B5EF4-FFF2-40B4-BE49-F238E27FC236}">
                    <a16:creationId xmlns:a16="http://schemas.microsoft.com/office/drawing/2014/main" id="{03F925CE-EAD4-45C8-9D4F-8BF9FFED46B1}"/>
                  </a:ext>
                </a:extLst>
              </p:cNvPr>
              <p:cNvGrpSpPr/>
              <p:nvPr/>
            </p:nvGrpSpPr>
            <p:grpSpPr>
              <a:xfrm>
                <a:off x="6877836" y="2514628"/>
                <a:ext cx="1175296" cy="1460172"/>
                <a:chOff x="6877836" y="2514628"/>
                <a:chExt cx="1175296" cy="1460172"/>
              </a:xfrm>
            </p:grpSpPr>
            <p:cxnSp>
              <p:nvCxnSpPr>
                <p:cNvPr id="56" name="Straight Connector 148">
                  <a:extLst>
                    <a:ext uri="{FF2B5EF4-FFF2-40B4-BE49-F238E27FC236}">
                      <a16:creationId xmlns:a16="http://schemas.microsoft.com/office/drawing/2014/main" id="{CB2262F7-D4B3-4FAD-9B1B-B8872E74C120}"/>
                    </a:ext>
                  </a:extLst>
                </p:cNvPr>
                <p:cNvCxnSpPr>
                  <a:cxnSpLocks noChangeShapeType="1"/>
                </p:cNvCxnSpPr>
                <p:nvPr/>
              </p:nvCxnSpPr>
              <p:spPr bwMode="auto">
                <a:xfrm flipH="1">
                  <a:off x="7452430" y="2514628"/>
                  <a:ext cx="1991" cy="921440"/>
                </a:xfrm>
                <a:prstGeom prst="line">
                  <a:avLst/>
                </a:prstGeom>
                <a:noFill/>
                <a:ln w="28575" cmpd="sng" algn="ctr">
                  <a:solidFill>
                    <a:srgbClr val="7B228A"/>
                  </a:solidFill>
                  <a:round/>
                  <a:headEnd type="oval" w="med" len="med"/>
                  <a:tailEnd/>
                </a:ln>
                <a:extLst>
                  <a:ext uri="{909E8E84-426E-40DD-AFC4-6F175D3DCCD1}">
                    <a14:hiddenFill xmlns:a14="http://schemas.microsoft.com/office/drawing/2010/main">
                      <a:noFill/>
                    </a14:hiddenFill>
                  </a:ext>
                </a:extLst>
              </p:spPr>
            </p:cxnSp>
            <p:grpSp>
              <p:nvGrpSpPr>
                <p:cNvPr id="57" name="Group 56">
                  <a:extLst>
                    <a:ext uri="{FF2B5EF4-FFF2-40B4-BE49-F238E27FC236}">
                      <a16:creationId xmlns:a16="http://schemas.microsoft.com/office/drawing/2014/main" id="{51DE9B18-C410-4899-AE6E-9F34154B7F58}"/>
                    </a:ext>
                  </a:extLst>
                </p:cNvPr>
                <p:cNvGrpSpPr/>
                <p:nvPr/>
              </p:nvGrpSpPr>
              <p:grpSpPr>
                <a:xfrm>
                  <a:off x="6877836" y="2891349"/>
                  <a:ext cx="1175296" cy="1083451"/>
                  <a:chOff x="6877836" y="2891349"/>
                  <a:chExt cx="1175296" cy="1083451"/>
                </a:xfrm>
              </p:grpSpPr>
              <p:sp>
                <p:nvSpPr>
                  <p:cNvPr id="58" name="Oval 57">
                    <a:extLst>
                      <a:ext uri="{FF2B5EF4-FFF2-40B4-BE49-F238E27FC236}">
                        <a16:creationId xmlns:a16="http://schemas.microsoft.com/office/drawing/2014/main" id="{AEE1A1EA-65CF-4ECB-AB8D-C5ED6FA5992F}"/>
                      </a:ext>
                    </a:extLst>
                  </p:cNvPr>
                  <p:cNvSpPr>
                    <a:spLocks noChangeAspect="1"/>
                  </p:cNvSpPr>
                  <p:nvPr/>
                </p:nvSpPr>
                <p:spPr>
                  <a:xfrm>
                    <a:off x="6877836" y="2891349"/>
                    <a:ext cx="1175296" cy="1083451"/>
                  </a:xfrm>
                  <a:prstGeom prst="ellipse">
                    <a:avLst/>
                  </a:prstGeom>
                  <a:gradFill flip="none" rotWithShape="1">
                    <a:gsLst>
                      <a:gs pos="45000">
                        <a:srgbClr val="008582"/>
                      </a:gs>
                      <a:gs pos="100000">
                        <a:srgbClr val="2D879E"/>
                      </a:gs>
                    </a:gsLst>
                    <a:lin ang="18900000" scaled="1"/>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7AC6DFB-0E57-4C66-B478-54AD307AFFDE}"/>
                      </a:ext>
                    </a:extLst>
                  </p:cNvPr>
                  <p:cNvSpPr>
                    <a:spLocks noChangeAspect="1"/>
                  </p:cNvSpPr>
                  <p:nvPr/>
                </p:nvSpPr>
                <p:spPr>
                  <a:xfrm>
                    <a:off x="7018132" y="3033532"/>
                    <a:ext cx="870589" cy="802556"/>
                  </a:xfrm>
                  <a:prstGeom prst="ellipse">
                    <a:avLst/>
                  </a:prstGeom>
                  <a:solidFill>
                    <a:srgbClr val="FBF9FD"/>
                  </a:solidFill>
                  <a:ln>
                    <a:solidFill>
                      <a:srgbClr val="FBF9FD"/>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descr="imageedit_1_6816431246.png">
                    <a:extLst>
                      <a:ext uri="{FF2B5EF4-FFF2-40B4-BE49-F238E27FC236}">
                        <a16:creationId xmlns:a16="http://schemas.microsoft.com/office/drawing/2014/main" id="{F26F264E-4EE3-495A-9B97-C4761B9FBF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7514" y="3143586"/>
                    <a:ext cx="631824" cy="582450"/>
                  </a:xfrm>
                  <a:prstGeom prst="rect">
                    <a:avLst/>
                  </a:prstGeom>
                </p:spPr>
              </p:pic>
            </p:grpSp>
          </p:grpSp>
        </p:grpSp>
        <p:cxnSp>
          <p:nvCxnSpPr>
            <p:cNvPr id="33" name="Straight Connector 148">
              <a:extLst>
                <a:ext uri="{FF2B5EF4-FFF2-40B4-BE49-F238E27FC236}">
                  <a16:creationId xmlns:a16="http://schemas.microsoft.com/office/drawing/2014/main" id="{B457A9B9-479B-47CF-BA32-BD4F3665039B}"/>
                </a:ext>
              </a:extLst>
            </p:cNvPr>
            <p:cNvCxnSpPr>
              <a:cxnSpLocks noChangeShapeType="1"/>
            </p:cNvCxnSpPr>
            <p:nvPr/>
          </p:nvCxnSpPr>
          <p:spPr bwMode="auto">
            <a:xfrm flipH="1" flipV="1">
              <a:off x="8126016" y="3884180"/>
              <a:ext cx="1991" cy="1123252"/>
            </a:xfrm>
            <a:prstGeom prst="line">
              <a:avLst/>
            </a:prstGeom>
            <a:noFill/>
            <a:ln w="28575" cmpd="sng" algn="ctr">
              <a:solidFill>
                <a:srgbClr val="912159"/>
              </a:solidFill>
              <a:round/>
              <a:headEnd type="oval" w="med" len="med"/>
              <a:tailEnd/>
            </a:ln>
            <a:extLst>
              <a:ext uri="{909E8E84-426E-40DD-AFC4-6F175D3DCCD1}">
                <a14:hiddenFill xmlns:a14="http://schemas.microsoft.com/office/drawing/2010/main">
                  <a:noFill/>
                </a14:hiddenFill>
              </a:ext>
            </a:extLst>
          </p:spPr>
        </p:cxnSp>
        <p:cxnSp>
          <p:nvCxnSpPr>
            <p:cNvPr id="34" name="Straight Connector 148">
              <a:extLst>
                <a:ext uri="{FF2B5EF4-FFF2-40B4-BE49-F238E27FC236}">
                  <a16:creationId xmlns:a16="http://schemas.microsoft.com/office/drawing/2014/main" id="{BBA8EC2B-40E2-4941-A470-684DC0F5F266}"/>
                </a:ext>
              </a:extLst>
            </p:cNvPr>
            <p:cNvCxnSpPr>
              <a:cxnSpLocks noChangeShapeType="1"/>
            </p:cNvCxnSpPr>
            <p:nvPr/>
          </p:nvCxnSpPr>
          <p:spPr bwMode="auto">
            <a:xfrm flipH="1">
              <a:off x="8126016" y="1775555"/>
              <a:ext cx="1991" cy="1123251"/>
            </a:xfrm>
            <a:prstGeom prst="line">
              <a:avLst/>
            </a:prstGeom>
            <a:noFill/>
            <a:ln w="28575" cmpd="sng" algn="ctr">
              <a:solidFill>
                <a:srgbClr val="B42A7E"/>
              </a:solidFill>
              <a:round/>
              <a:headEnd type="oval" w="med" len="med"/>
              <a:tailEnd/>
            </a:ln>
            <a:extLst>
              <a:ext uri="{909E8E84-426E-40DD-AFC4-6F175D3DCCD1}">
                <a14:hiddenFill xmlns:a14="http://schemas.microsoft.com/office/drawing/2010/main">
                  <a:noFill/>
                </a14:hiddenFill>
              </a:ext>
            </a:extLst>
          </p:spPr>
        </p:cxnSp>
        <p:grpSp>
          <p:nvGrpSpPr>
            <p:cNvPr id="35" name="Group 34">
              <a:extLst>
                <a:ext uri="{FF2B5EF4-FFF2-40B4-BE49-F238E27FC236}">
                  <a16:creationId xmlns:a16="http://schemas.microsoft.com/office/drawing/2014/main" id="{432243C9-25B8-473C-981B-05051572458A}"/>
                </a:ext>
              </a:extLst>
            </p:cNvPr>
            <p:cNvGrpSpPr/>
            <p:nvPr/>
          </p:nvGrpSpPr>
          <p:grpSpPr>
            <a:xfrm>
              <a:off x="7539363" y="2891349"/>
              <a:ext cx="1175296" cy="1083451"/>
              <a:chOff x="8300091" y="2891349"/>
              <a:chExt cx="1175296" cy="1083451"/>
            </a:xfrm>
          </p:grpSpPr>
          <p:sp>
            <p:nvSpPr>
              <p:cNvPr id="51" name="Oval 50">
                <a:extLst>
                  <a:ext uri="{FF2B5EF4-FFF2-40B4-BE49-F238E27FC236}">
                    <a16:creationId xmlns:a16="http://schemas.microsoft.com/office/drawing/2014/main" id="{23EBFB15-DEDF-4168-9F79-1399BE296451}"/>
                  </a:ext>
                </a:extLst>
              </p:cNvPr>
              <p:cNvSpPr>
                <a:spLocks noChangeAspect="1"/>
              </p:cNvSpPr>
              <p:nvPr/>
            </p:nvSpPr>
            <p:spPr>
              <a:xfrm>
                <a:off x="8300091" y="2891349"/>
                <a:ext cx="1175296" cy="1083451"/>
              </a:xfrm>
              <a:prstGeom prst="ellipse">
                <a:avLst/>
              </a:prstGeom>
              <a:gradFill flip="none" rotWithShape="1">
                <a:gsLst>
                  <a:gs pos="45000">
                    <a:srgbClr val="2D879E"/>
                  </a:gs>
                  <a:gs pos="100000">
                    <a:srgbClr val="0066FF"/>
                  </a:gs>
                </a:gsLst>
                <a:lin ang="18900000" scaled="1"/>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2A01FD4-3172-4AD4-B78D-3BF27E538946}"/>
                  </a:ext>
                </a:extLst>
              </p:cNvPr>
              <p:cNvSpPr>
                <a:spLocks noChangeAspect="1"/>
              </p:cNvSpPr>
              <p:nvPr/>
            </p:nvSpPr>
            <p:spPr>
              <a:xfrm>
                <a:off x="8438491" y="3033532"/>
                <a:ext cx="870589" cy="802556"/>
              </a:xfrm>
              <a:prstGeom prst="ellipse">
                <a:avLst/>
              </a:prstGeom>
              <a:solidFill>
                <a:srgbClr val="FBF9FD"/>
              </a:solidFill>
              <a:ln>
                <a:solidFill>
                  <a:srgbClr val="FBF9FD"/>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descr="imageedit_3_9191981889.png">
                <a:extLst>
                  <a:ext uri="{FF2B5EF4-FFF2-40B4-BE49-F238E27FC236}">
                    <a16:creationId xmlns:a16="http://schemas.microsoft.com/office/drawing/2014/main" id="{435BAD1E-F84D-4A7F-9951-A5C00E0556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7247" y="3057694"/>
                <a:ext cx="676660" cy="623783"/>
              </a:xfrm>
              <a:prstGeom prst="rect">
                <a:avLst/>
              </a:prstGeom>
            </p:spPr>
          </p:pic>
        </p:grpSp>
        <p:cxnSp>
          <p:nvCxnSpPr>
            <p:cNvPr id="36" name="Straight Connector 148">
              <a:extLst>
                <a:ext uri="{FF2B5EF4-FFF2-40B4-BE49-F238E27FC236}">
                  <a16:creationId xmlns:a16="http://schemas.microsoft.com/office/drawing/2014/main" id="{1A324E62-13AD-4533-9E28-9738FCE21AC8}"/>
                </a:ext>
              </a:extLst>
            </p:cNvPr>
            <p:cNvCxnSpPr>
              <a:cxnSpLocks noChangeShapeType="1"/>
            </p:cNvCxnSpPr>
            <p:nvPr/>
          </p:nvCxnSpPr>
          <p:spPr bwMode="auto">
            <a:xfrm flipH="1">
              <a:off x="9462541" y="2625468"/>
              <a:ext cx="1991" cy="972000"/>
            </a:xfrm>
            <a:prstGeom prst="line">
              <a:avLst/>
            </a:prstGeom>
            <a:noFill/>
            <a:ln w="28575" cmpd="sng" algn="ctr">
              <a:solidFill>
                <a:srgbClr val="006666"/>
              </a:solidFill>
              <a:round/>
              <a:headEnd type="oval" w="med" len="med"/>
              <a:tailEnd/>
            </a:ln>
            <a:extLst>
              <a:ext uri="{909E8E84-426E-40DD-AFC4-6F175D3DCCD1}">
                <a14:hiddenFill xmlns:a14="http://schemas.microsoft.com/office/drawing/2010/main">
                  <a:noFill/>
                </a14:hiddenFill>
              </a:ext>
            </a:extLst>
          </p:spPr>
        </p:cxnSp>
        <p:sp>
          <p:nvSpPr>
            <p:cNvPr id="37" name="TextBox 83">
              <a:extLst>
                <a:ext uri="{FF2B5EF4-FFF2-40B4-BE49-F238E27FC236}">
                  <a16:creationId xmlns:a16="http://schemas.microsoft.com/office/drawing/2014/main" id="{271AE33D-1B99-4995-B3FF-18781D5504C5}"/>
                </a:ext>
              </a:extLst>
            </p:cNvPr>
            <p:cNvSpPr txBox="1">
              <a:spLocks noChangeArrowheads="1"/>
            </p:cNvSpPr>
            <p:nvPr/>
          </p:nvSpPr>
          <p:spPr bwMode="auto">
            <a:xfrm>
              <a:off x="9895819" y="980783"/>
              <a:ext cx="2295748" cy="106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90000"/>
                </a:lnSpc>
                <a:spcBef>
                  <a:spcPct val="0"/>
                </a:spcBef>
                <a:buFontTx/>
                <a:buNone/>
              </a:pPr>
              <a:r>
                <a:rPr lang="en-AU" altLang="en-US" sz="1400" dirty="0" err="1">
                  <a:solidFill>
                    <a:srgbClr val="363535"/>
                  </a:solidFill>
                  <a:latin typeface="Arial" panose="020B0604020202020204" pitchFamily="34" charset="0"/>
                  <a:cs typeface="Arial" panose="020B0604020202020204" pitchFamily="34" charset="0"/>
                </a:rPr>
                <a:t>Mendepani</a:t>
              </a:r>
              <a:r>
                <a:rPr lang="en-AU" altLang="en-US" sz="1400" dirty="0">
                  <a:solidFill>
                    <a:srgbClr val="363535"/>
                  </a:solidFill>
                  <a:latin typeface="Arial" panose="020B0604020202020204" pitchFamily="34" charset="0"/>
                  <a:cs typeface="Arial" panose="020B0604020202020204" pitchFamily="34" charset="0"/>
                </a:rPr>
                <a:t> agenda global</a:t>
              </a:r>
            </a:p>
            <a:p>
              <a:pPr eaLnBrk="1" hangingPunct="1">
                <a:lnSpc>
                  <a:spcPct val="90000"/>
                </a:lnSpc>
                <a:spcBef>
                  <a:spcPct val="0"/>
                </a:spcBef>
                <a:buFontTx/>
                <a:buNone/>
              </a:pPr>
              <a:endParaRPr lang="en-AU" altLang="en-US" sz="600" dirty="0">
                <a:solidFill>
                  <a:srgbClr val="363535"/>
                </a:solidFill>
                <a:latin typeface="Arial" panose="020B0604020202020204" pitchFamily="34" charset="0"/>
                <a:cs typeface="Arial" panose="020B0604020202020204" pitchFamily="34" charset="0"/>
              </a:endParaRPr>
            </a:p>
            <a:p>
              <a:pPr>
                <a:lnSpc>
                  <a:spcPct val="90000"/>
                </a:lnSpc>
                <a:spcBef>
                  <a:spcPct val="0"/>
                </a:spcBef>
              </a:pPr>
              <a:r>
                <a:rPr lang="en-AU" altLang="en-US" sz="1400" dirty="0">
                  <a:solidFill>
                    <a:srgbClr val="363535"/>
                  </a:solidFill>
                  <a:latin typeface="Arial" panose="020B0604020202020204" pitchFamily="34" charset="0"/>
                  <a:cs typeface="Arial" panose="020B0604020202020204" pitchFamily="34" charset="0"/>
                </a:rPr>
                <a:t> SDG</a:t>
              </a:r>
            </a:p>
            <a:p>
              <a:pPr>
                <a:lnSpc>
                  <a:spcPct val="90000"/>
                </a:lnSpc>
                <a:spcBef>
                  <a:spcPct val="0"/>
                </a:spcBef>
              </a:pPr>
              <a:r>
                <a:rPr lang="en-AU" altLang="en-US" sz="1400" i="1" dirty="0">
                  <a:solidFill>
                    <a:srgbClr val="363535"/>
                  </a:solidFill>
                  <a:latin typeface="Arial" panose="020B0604020202020204" pitchFamily="34" charset="0"/>
                  <a:cs typeface="Arial" panose="020B0604020202020204" pitchFamily="34" charset="0"/>
                </a:rPr>
                <a:t> Data New Oil</a:t>
              </a:r>
            </a:p>
            <a:p>
              <a:pPr>
                <a:lnSpc>
                  <a:spcPct val="90000"/>
                </a:lnSpc>
                <a:spcBef>
                  <a:spcPct val="0"/>
                </a:spcBef>
              </a:pPr>
              <a:r>
                <a:rPr lang="en-AU" altLang="en-US" sz="1400" i="1" dirty="0">
                  <a:solidFill>
                    <a:srgbClr val="363535"/>
                  </a:solidFill>
                  <a:latin typeface="Arial" panose="020B0604020202020204" pitchFamily="34" charset="0"/>
                  <a:cs typeface="Arial" panose="020B0604020202020204" pitchFamily="34" charset="0"/>
                </a:rPr>
                <a:t> </a:t>
              </a:r>
              <a:r>
                <a:rPr lang="en-AU" altLang="en-US" sz="1400" dirty="0" err="1">
                  <a:solidFill>
                    <a:srgbClr val="363535"/>
                  </a:solidFill>
                  <a:latin typeface="Arial" panose="020B0604020202020204" pitchFamily="34" charset="0"/>
                  <a:cs typeface="Arial" panose="020B0604020202020204" pitchFamily="34" charset="0"/>
                </a:rPr>
                <a:t>Globalisasi</a:t>
              </a:r>
              <a:r>
                <a:rPr lang="en-AU" altLang="en-US" sz="1400" i="1" dirty="0">
                  <a:solidFill>
                    <a:srgbClr val="363535"/>
                  </a:solidFill>
                  <a:latin typeface="Arial" panose="020B0604020202020204" pitchFamily="34" charset="0"/>
                  <a:cs typeface="Arial" panose="020B0604020202020204" pitchFamily="34" charset="0"/>
                </a:rPr>
                <a:t> </a:t>
              </a:r>
            </a:p>
            <a:p>
              <a:pPr>
                <a:lnSpc>
                  <a:spcPct val="90000"/>
                </a:lnSpc>
                <a:spcBef>
                  <a:spcPct val="0"/>
                </a:spcBef>
              </a:pPr>
              <a:r>
                <a:rPr lang="en-AU" altLang="en-US" sz="1400" dirty="0">
                  <a:solidFill>
                    <a:srgbClr val="363535"/>
                  </a:solidFill>
                  <a:latin typeface="Arial" panose="020B0604020202020204" pitchFamily="34" charset="0"/>
                  <a:cs typeface="Arial" panose="020B0604020202020204" pitchFamily="34" charset="0"/>
                </a:rPr>
                <a:t> IR 4.0</a:t>
              </a:r>
            </a:p>
          </p:txBody>
        </p:sp>
        <p:sp>
          <p:nvSpPr>
            <p:cNvPr id="38" name="Rectangle 147">
              <a:extLst>
                <a:ext uri="{FF2B5EF4-FFF2-40B4-BE49-F238E27FC236}">
                  <a16:creationId xmlns:a16="http://schemas.microsoft.com/office/drawing/2014/main" id="{66636CE5-58F2-40D6-95C5-EE02FA57C535}"/>
                </a:ext>
              </a:extLst>
            </p:cNvPr>
            <p:cNvSpPr>
              <a:spLocks noChangeArrowheads="1"/>
            </p:cNvSpPr>
            <p:nvPr/>
          </p:nvSpPr>
          <p:spPr bwMode="auto">
            <a:xfrm>
              <a:off x="9826103" y="5252647"/>
              <a:ext cx="2365463"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en-US" altLang="en-US" sz="1400" dirty="0">
                  <a:solidFill>
                    <a:srgbClr val="363535"/>
                  </a:solidFill>
                  <a:latin typeface="Arial" panose="020B0604020202020204" pitchFamily="34" charset="0"/>
                  <a:ea typeface="Open Sans"/>
                  <a:cs typeface="Arial" panose="020B0604020202020204" pitchFamily="34" charset="0"/>
                </a:rPr>
                <a:t>Parameter yang </a:t>
              </a:r>
              <a:r>
                <a:rPr lang="en-US" altLang="en-US" sz="1400" dirty="0" err="1">
                  <a:solidFill>
                    <a:srgbClr val="363535"/>
                  </a:solidFill>
                  <a:latin typeface="Arial" panose="020B0604020202020204" pitchFamily="34" charset="0"/>
                  <a:ea typeface="Open Sans"/>
                  <a:cs typeface="Arial" panose="020B0604020202020204" pitchFamily="34" charset="0"/>
                </a:rPr>
                <a:t>komprehensif</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meliputi</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domestik</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dan</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antarabangsa</a:t>
              </a:r>
              <a:endParaRPr lang="en-US" altLang="en-US" sz="1400" dirty="0">
                <a:solidFill>
                  <a:srgbClr val="363535"/>
                </a:solidFill>
                <a:latin typeface="Arial" panose="020B0604020202020204" pitchFamily="34" charset="0"/>
                <a:ea typeface="Open Sans"/>
                <a:cs typeface="Arial" panose="020B0604020202020204" pitchFamily="34" charset="0"/>
              </a:endParaRPr>
            </a:p>
          </p:txBody>
        </p:sp>
        <p:cxnSp>
          <p:nvCxnSpPr>
            <p:cNvPr id="39" name="Straight Connector 148">
              <a:extLst>
                <a:ext uri="{FF2B5EF4-FFF2-40B4-BE49-F238E27FC236}">
                  <a16:creationId xmlns:a16="http://schemas.microsoft.com/office/drawing/2014/main" id="{4D84F54E-4605-4E23-A695-CD6C3639558C}"/>
                </a:ext>
              </a:extLst>
            </p:cNvPr>
            <p:cNvCxnSpPr>
              <a:cxnSpLocks noChangeShapeType="1"/>
            </p:cNvCxnSpPr>
            <p:nvPr/>
          </p:nvCxnSpPr>
          <p:spPr bwMode="auto">
            <a:xfrm flipH="1" flipV="1">
              <a:off x="10807303" y="3979430"/>
              <a:ext cx="1991" cy="1123252"/>
            </a:xfrm>
            <a:prstGeom prst="line">
              <a:avLst/>
            </a:prstGeom>
            <a:noFill/>
            <a:ln w="28575" cmpd="sng" algn="ctr">
              <a:solidFill>
                <a:srgbClr val="349AB6"/>
              </a:solidFill>
              <a:round/>
              <a:headEnd type="oval" w="med" len="med"/>
              <a:tailEnd/>
            </a:ln>
            <a:extLst>
              <a:ext uri="{909E8E84-426E-40DD-AFC4-6F175D3DCCD1}">
                <a14:hiddenFill xmlns:a14="http://schemas.microsoft.com/office/drawing/2010/main">
                  <a:noFill/>
                </a14:hiddenFill>
              </a:ext>
            </a:extLst>
          </p:spPr>
        </p:cxnSp>
        <p:cxnSp>
          <p:nvCxnSpPr>
            <p:cNvPr id="40" name="Straight Connector 148">
              <a:extLst>
                <a:ext uri="{FF2B5EF4-FFF2-40B4-BE49-F238E27FC236}">
                  <a16:creationId xmlns:a16="http://schemas.microsoft.com/office/drawing/2014/main" id="{78A8CCC7-F667-4760-872C-7D94FC5973CE}"/>
                </a:ext>
              </a:extLst>
            </p:cNvPr>
            <p:cNvCxnSpPr>
              <a:cxnSpLocks noChangeShapeType="1"/>
            </p:cNvCxnSpPr>
            <p:nvPr/>
          </p:nvCxnSpPr>
          <p:spPr bwMode="auto">
            <a:xfrm flipH="1">
              <a:off x="10807303" y="1981645"/>
              <a:ext cx="1991" cy="1080000"/>
            </a:xfrm>
            <a:prstGeom prst="line">
              <a:avLst/>
            </a:prstGeom>
            <a:noFill/>
            <a:ln w="28575" cmpd="sng" algn="ctr">
              <a:solidFill>
                <a:srgbClr val="349AB6"/>
              </a:solidFill>
              <a:round/>
              <a:headEnd type="oval" w="med" len="med"/>
              <a:tailEnd/>
            </a:ln>
            <a:extLst>
              <a:ext uri="{909E8E84-426E-40DD-AFC4-6F175D3DCCD1}">
                <a14:hiddenFill xmlns:a14="http://schemas.microsoft.com/office/drawing/2010/main">
                  <a:noFill/>
                </a14:hiddenFill>
              </a:ext>
            </a:extLst>
          </p:spPr>
        </p:cxnSp>
        <p:grpSp>
          <p:nvGrpSpPr>
            <p:cNvPr id="41" name="Group 40">
              <a:extLst>
                <a:ext uri="{FF2B5EF4-FFF2-40B4-BE49-F238E27FC236}">
                  <a16:creationId xmlns:a16="http://schemas.microsoft.com/office/drawing/2014/main" id="{BAC9AD41-5373-4885-A44F-C50560637DFB}"/>
                </a:ext>
              </a:extLst>
            </p:cNvPr>
            <p:cNvGrpSpPr/>
            <p:nvPr/>
          </p:nvGrpSpPr>
          <p:grpSpPr>
            <a:xfrm>
              <a:off x="10214193" y="2900869"/>
              <a:ext cx="1175296" cy="1083451"/>
              <a:chOff x="10103353" y="2900869"/>
              <a:chExt cx="1175296" cy="1083451"/>
            </a:xfrm>
          </p:grpSpPr>
          <p:sp>
            <p:nvSpPr>
              <p:cNvPr id="48" name="Oval 47">
                <a:extLst>
                  <a:ext uri="{FF2B5EF4-FFF2-40B4-BE49-F238E27FC236}">
                    <a16:creationId xmlns:a16="http://schemas.microsoft.com/office/drawing/2014/main" id="{7DCFD8B6-526F-499F-A294-9EBB9FC380EF}"/>
                  </a:ext>
                </a:extLst>
              </p:cNvPr>
              <p:cNvSpPr>
                <a:spLocks noChangeAspect="1"/>
              </p:cNvSpPr>
              <p:nvPr/>
            </p:nvSpPr>
            <p:spPr>
              <a:xfrm>
                <a:off x="10103353" y="2900869"/>
                <a:ext cx="1175296" cy="1083451"/>
              </a:xfrm>
              <a:prstGeom prst="ellipse">
                <a:avLst/>
              </a:prstGeom>
              <a:gradFill flip="none" rotWithShape="1">
                <a:gsLst>
                  <a:gs pos="0">
                    <a:srgbClr val="32BCA5">
                      <a:shade val="30000"/>
                      <a:satMod val="115000"/>
                    </a:srgbClr>
                  </a:gs>
                  <a:gs pos="50000">
                    <a:srgbClr val="32BCA5">
                      <a:shade val="67500"/>
                      <a:satMod val="115000"/>
                    </a:srgbClr>
                  </a:gs>
                  <a:gs pos="100000">
                    <a:srgbClr val="32BCA5">
                      <a:shade val="100000"/>
                      <a:satMod val="115000"/>
                    </a:srgbClr>
                  </a:gs>
                </a:gsLst>
                <a:lin ang="10800000" scaled="1"/>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4D92CAE-989C-46D5-8A21-065D1B794D5F}"/>
                  </a:ext>
                </a:extLst>
              </p:cNvPr>
              <p:cNvSpPr>
                <a:spLocks noChangeAspect="1"/>
              </p:cNvSpPr>
              <p:nvPr/>
            </p:nvSpPr>
            <p:spPr>
              <a:xfrm>
                <a:off x="10247565" y="3043052"/>
                <a:ext cx="870589" cy="802556"/>
              </a:xfrm>
              <a:prstGeom prst="ellipse">
                <a:avLst/>
              </a:prstGeom>
              <a:solidFill>
                <a:srgbClr val="FBF9FD"/>
              </a:solidFill>
              <a:ln>
                <a:solidFill>
                  <a:srgbClr val="FBF9FD"/>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descr="glob.png">
                <a:extLst>
                  <a:ext uri="{FF2B5EF4-FFF2-40B4-BE49-F238E27FC236}">
                    <a16:creationId xmlns:a16="http://schemas.microsoft.com/office/drawing/2014/main" id="{EB7D268A-A7BA-4F11-903F-42E15AA3ECF6}"/>
                  </a:ext>
                </a:extLst>
              </p:cNvPr>
              <p:cNvPicPr>
                <a:picLocks noChangeAspect="1"/>
              </p:cNvPicPr>
              <p:nvPr/>
            </p:nvPicPr>
            <p:blipFill>
              <a:blip r:embed="rId9" cstate="print">
                <a:duotone>
                  <a:prstClr val="black"/>
                  <a:schemeClr val="tx1">
                    <a:tint val="45000"/>
                    <a:satMod val="400000"/>
                  </a:schemeClr>
                </a:duotone>
                <a:lum bright="10000"/>
              </a:blip>
              <a:stretch>
                <a:fillRect/>
              </a:stretch>
            </p:blipFill>
            <p:spPr>
              <a:xfrm>
                <a:off x="10335795" y="3074636"/>
                <a:ext cx="664409" cy="847274"/>
              </a:xfrm>
              <a:prstGeom prst="rect">
                <a:avLst/>
              </a:prstGeom>
            </p:spPr>
          </p:pic>
        </p:grpSp>
        <p:cxnSp>
          <p:nvCxnSpPr>
            <p:cNvPr id="42" name="Straight Connector 148">
              <a:extLst>
                <a:ext uri="{FF2B5EF4-FFF2-40B4-BE49-F238E27FC236}">
                  <a16:creationId xmlns:a16="http://schemas.microsoft.com/office/drawing/2014/main" id="{458CB8B7-F449-48F2-B706-B1869990C712}"/>
                </a:ext>
              </a:extLst>
            </p:cNvPr>
            <p:cNvCxnSpPr>
              <a:cxnSpLocks noChangeShapeType="1"/>
            </p:cNvCxnSpPr>
            <p:nvPr/>
          </p:nvCxnSpPr>
          <p:spPr bwMode="auto">
            <a:xfrm flipV="1">
              <a:off x="9448804" y="3435927"/>
              <a:ext cx="13854" cy="864000"/>
            </a:xfrm>
            <a:prstGeom prst="line">
              <a:avLst/>
            </a:prstGeom>
            <a:noFill/>
            <a:ln w="28575" cmpd="sng" algn="ctr">
              <a:solidFill>
                <a:srgbClr val="006666"/>
              </a:solidFill>
              <a:round/>
              <a:headEnd type="oval" w="med" len="med"/>
              <a:tailEnd/>
            </a:ln>
            <a:extLst>
              <a:ext uri="{909E8E84-426E-40DD-AFC4-6F175D3DCCD1}">
                <a14:hiddenFill xmlns:a14="http://schemas.microsoft.com/office/drawing/2010/main">
                  <a:noFill/>
                </a14:hiddenFill>
              </a:ext>
            </a:extLst>
          </p:spPr>
        </p:cxnSp>
        <p:grpSp>
          <p:nvGrpSpPr>
            <p:cNvPr id="43" name="Group 42">
              <a:extLst>
                <a:ext uri="{FF2B5EF4-FFF2-40B4-BE49-F238E27FC236}">
                  <a16:creationId xmlns:a16="http://schemas.microsoft.com/office/drawing/2014/main" id="{C573073C-559B-4847-857E-3B829CF7EF68}"/>
                </a:ext>
              </a:extLst>
            </p:cNvPr>
            <p:cNvGrpSpPr/>
            <p:nvPr/>
          </p:nvGrpSpPr>
          <p:grpSpPr>
            <a:xfrm>
              <a:off x="8875889" y="2891349"/>
              <a:ext cx="1175296" cy="1083451"/>
              <a:chOff x="9722345" y="2891349"/>
              <a:chExt cx="1175296" cy="1083451"/>
            </a:xfrm>
          </p:grpSpPr>
          <p:sp>
            <p:nvSpPr>
              <p:cNvPr id="45" name="Oval 44">
                <a:extLst>
                  <a:ext uri="{FF2B5EF4-FFF2-40B4-BE49-F238E27FC236}">
                    <a16:creationId xmlns:a16="http://schemas.microsoft.com/office/drawing/2014/main" id="{48DDDF06-005F-4FAB-A0FA-89A22F4BA905}"/>
                  </a:ext>
                </a:extLst>
              </p:cNvPr>
              <p:cNvSpPr>
                <a:spLocks noChangeAspect="1"/>
              </p:cNvSpPr>
              <p:nvPr/>
            </p:nvSpPr>
            <p:spPr>
              <a:xfrm>
                <a:off x="9722345" y="2891349"/>
                <a:ext cx="1175296" cy="1083451"/>
              </a:xfrm>
              <a:prstGeom prst="ellipse">
                <a:avLst/>
              </a:prstGeom>
              <a:gradFill flip="none" rotWithShape="1">
                <a:gsLst>
                  <a:gs pos="100000">
                    <a:srgbClr val="9AD3E2"/>
                  </a:gs>
                  <a:gs pos="38000">
                    <a:srgbClr val="0066FF"/>
                  </a:gs>
                </a:gsLst>
                <a:lin ang="18900000" scaled="1"/>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AF217A5-8BAD-4EA2-9A3A-9C39544F1D40}"/>
                  </a:ext>
                </a:extLst>
              </p:cNvPr>
              <p:cNvSpPr>
                <a:spLocks noChangeAspect="1"/>
              </p:cNvSpPr>
              <p:nvPr/>
            </p:nvSpPr>
            <p:spPr>
              <a:xfrm>
                <a:off x="9866557" y="3033532"/>
                <a:ext cx="870589" cy="802556"/>
              </a:xfrm>
              <a:prstGeom prst="ellipse">
                <a:avLst/>
              </a:prstGeom>
              <a:solidFill>
                <a:srgbClr val="FBF9FD"/>
              </a:solidFill>
              <a:ln>
                <a:solidFill>
                  <a:srgbClr val="FBF9FD"/>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employees-management.png">
                <a:extLst>
                  <a:ext uri="{FF2B5EF4-FFF2-40B4-BE49-F238E27FC236}">
                    <a16:creationId xmlns:a16="http://schemas.microsoft.com/office/drawing/2014/main" id="{DFF5C119-C9ED-4EBC-A475-93365FFF057E}"/>
                  </a:ext>
                </a:extLst>
              </p:cNvPr>
              <p:cNvPicPr>
                <a:picLocks noChangeAspect="1"/>
              </p:cNvPicPr>
              <p:nvPr/>
            </p:nvPicPr>
            <p:blipFill>
              <a:blip r:embed="rId10" cstate="print">
                <a:biLevel thresh="50000"/>
                <a:extLst>
                  <a:ext uri="{28A0092B-C50C-407E-A947-70E740481C1C}">
                    <a14:useLocalDpi xmlns:a14="http://schemas.microsoft.com/office/drawing/2010/main" val="0"/>
                  </a:ext>
                </a:extLst>
              </a:blip>
              <a:stretch>
                <a:fillRect/>
              </a:stretch>
            </p:blipFill>
            <p:spPr>
              <a:xfrm>
                <a:off x="9895694" y="3060392"/>
                <a:ext cx="812314" cy="748837"/>
              </a:xfrm>
              <a:prstGeom prst="rect">
                <a:avLst/>
              </a:prstGeom>
            </p:spPr>
          </p:pic>
        </p:grpSp>
        <p:sp>
          <p:nvSpPr>
            <p:cNvPr id="44" name="Rectangle 147">
              <a:extLst>
                <a:ext uri="{FF2B5EF4-FFF2-40B4-BE49-F238E27FC236}">
                  <a16:creationId xmlns:a16="http://schemas.microsoft.com/office/drawing/2014/main" id="{61C3038A-24FE-4072-8D32-148D5810B772}"/>
                </a:ext>
              </a:extLst>
            </p:cNvPr>
            <p:cNvSpPr>
              <a:spLocks noChangeArrowheads="1"/>
            </p:cNvSpPr>
            <p:nvPr/>
          </p:nvSpPr>
          <p:spPr bwMode="auto">
            <a:xfrm>
              <a:off x="8447974" y="4434299"/>
              <a:ext cx="1940526"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en-US" altLang="en-US" sz="1400" dirty="0" err="1">
                  <a:solidFill>
                    <a:srgbClr val="363535"/>
                  </a:solidFill>
                  <a:latin typeface="Arial" panose="020B0604020202020204" pitchFamily="34" charset="0"/>
                  <a:ea typeface="Open Sans"/>
                  <a:cs typeface="Arial" panose="020B0604020202020204" pitchFamily="34" charset="0"/>
                </a:rPr>
                <a:t>Analisis</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dirty="0" err="1">
                  <a:solidFill>
                    <a:srgbClr val="363535"/>
                  </a:solidFill>
                  <a:latin typeface="Arial" panose="020B0604020202020204" pitchFamily="34" charset="0"/>
                  <a:ea typeface="Open Sans"/>
                  <a:cs typeface="Arial" panose="020B0604020202020204" pitchFamily="34" charset="0"/>
                </a:rPr>
                <a:t>peringkat</a:t>
              </a:r>
              <a:r>
                <a:rPr lang="en-US" altLang="en-US" sz="1400" dirty="0">
                  <a:solidFill>
                    <a:srgbClr val="363535"/>
                  </a:solidFill>
                  <a:latin typeface="Arial" panose="020B0604020202020204" pitchFamily="34" charset="0"/>
                  <a:ea typeface="Open Sans"/>
                  <a:cs typeface="Arial" panose="020B0604020202020204" pitchFamily="34" charset="0"/>
                </a:rPr>
                <a:t> </a:t>
              </a:r>
              <a:r>
                <a:rPr lang="en-US" altLang="en-US" sz="1400" i="1" dirty="0">
                  <a:solidFill>
                    <a:srgbClr val="363535"/>
                  </a:solidFill>
                  <a:latin typeface="Arial" panose="020B0604020202020204" pitchFamily="34" charset="0"/>
                  <a:ea typeface="Open Sans"/>
                  <a:cs typeface="Arial" panose="020B0604020202020204" pitchFamily="34" charset="0"/>
                </a:rPr>
                <a:t>small area statistics</a:t>
              </a:r>
            </a:p>
          </p:txBody>
        </p:sp>
      </p:grpSp>
    </p:spTree>
    <p:extLst>
      <p:ext uri="{BB962C8B-B14F-4D97-AF65-F5344CB8AC3E}">
        <p14:creationId xmlns:p14="http://schemas.microsoft.com/office/powerpoint/2010/main" val="1258575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CABARAN PELAKSANAAN BANCI</a:t>
            </a:r>
          </a:p>
        </p:txBody>
      </p:sp>
      <p:grpSp>
        <p:nvGrpSpPr>
          <p:cNvPr id="4" name="Group 3">
            <a:extLst>
              <a:ext uri="{FF2B5EF4-FFF2-40B4-BE49-F238E27FC236}">
                <a16:creationId xmlns:a16="http://schemas.microsoft.com/office/drawing/2014/main" id="{E1093CA8-DC9C-406E-8253-C2738E08C332}"/>
              </a:ext>
            </a:extLst>
          </p:cNvPr>
          <p:cNvGrpSpPr/>
          <p:nvPr/>
        </p:nvGrpSpPr>
        <p:grpSpPr>
          <a:xfrm>
            <a:off x="-24364" y="830762"/>
            <a:ext cx="12156243" cy="5503427"/>
            <a:chOff x="-24364" y="830762"/>
            <a:chExt cx="12156243" cy="5503427"/>
          </a:xfrm>
        </p:grpSpPr>
        <p:sp>
          <p:nvSpPr>
            <p:cNvPr id="5" name="TextBox 4">
              <a:extLst>
                <a:ext uri="{FF2B5EF4-FFF2-40B4-BE49-F238E27FC236}">
                  <a16:creationId xmlns:a16="http://schemas.microsoft.com/office/drawing/2014/main" id="{854D9D84-FF21-4119-BE0F-AB7628B7719D}"/>
                </a:ext>
              </a:extLst>
            </p:cNvPr>
            <p:cNvSpPr txBox="1"/>
            <p:nvPr/>
          </p:nvSpPr>
          <p:spPr>
            <a:xfrm>
              <a:off x="561979" y="2448754"/>
              <a:ext cx="2170122" cy="307777"/>
            </a:xfrm>
            <a:prstGeom prst="rect">
              <a:avLst/>
            </a:prstGeom>
            <a:noFill/>
          </p:spPr>
          <p:txBody>
            <a:bodyPr>
              <a:spAutoFit/>
            </a:bodyPr>
            <a:lstStyle/>
            <a:p>
              <a:pPr algn="ctr" fontAlgn="auto">
                <a:spcBef>
                  <a:spcPts val="0"/>
                </a:spcBef>
                <a:spcAft>
                  <a:spcPts val="0"/>
                </a:spcAft>
                <a:defRPr/>
              </a:pPr>
              <a:r>
                <a:rPr lang="en-US" sz="1400" b="1" dirty="0">
                  <a:solidFill>
                    <a:srgbClr val="349AB6"/>
                  </a:solidFill>
                  <a:latin typeface="Tw Cen MT"/>
                  <a:cs typeface="Tw Cen MT"/>
                </a:rPr>
                <a:t>PERBANDARAN </a:t>
              </a:r>
              <a:endParaRPr lang="en-MY" sz="1400" b="1" dirty="0">
                <a:solidFill>
                  <a:srgbClr val="349AB6"/>
                </a:solidFill>
                <a:latin typeface="Tw Cen MT"/>
                <a:cs typeface="Tw Cen MT"/>
              </a:endParaRPr>
            </a:p>
          </p:txBody>
        </p:sp>
        <p:sp>
          <p:nvSpPr>
            <p:cNvPr id="6" name="TextBox 8">
              <a:extLst>
                <a:ext uri="{FF2B5EF4-FFF2-40B4-BE49-F238E27FC236}">
                  <a16:creationId xmlns:a16="http://schemas.microsoft.com/office/drawing/2014/main" id="{054A1533-7A38-4C49-90D3-048026E8BD18}"/>
                </a:ext>
              </a:extLst>
            </p:cNvPr>
            <p:cNvSpPr txBox="1">
              <a:spLocks noChangeArrowheads="1"/>
            </p:cNvSpPr>
            <p:nvPr/>
          </p:nvSpPr>
          <p:spPr bwMode="auto">
            <a:xfrm>
              <a:off x="604426" y="2713330"/>
              <a:ext cx="839252"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34%</a:t>
              </a:r>
              <a:endParaRPr lang="en-MY" altLang="en-US" sz="1400" b="1" dirty="0">
                <a:latin typeface="Tw Cen MT"/>
                <a:cs typeface="Tw Cen MT"/>
              </a:endParaRPr>
            </a:p>
          </p:txBody>
        </p:sp>
        <p:sp>
          <p:nvSpPr>
            <p:cNvPr id="7" name="TextBox 10">
              <a:extLst>
                <a:ext uri="{FF2B5EF4-FFF2-40B4-BE49-F238E27FC236}">
                  <a16:creationId xmlns:a16="http://schemas.microsoft.com/office/drawing/2014/main" id="{8C3A3F11-E818-45A7-B2F9-817335BCDDE9}"/>
                </a:ext>
              </a:extLst>
            </p:cNvPr>
            <p:cNvSpPr txBox="1">
              <a:spLocks noChangeArrowheads="1"/>
            </p:cNvSpPr>
            <p:nvPr/>
          </p:nvSpPr>
          <p:spPr bwMode="auto">
            <a:xfrm>
              <a:off x="1358562" y="2713330"/>
              <a:ext cx="753383"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b="1" dirty="0">
                  <a:latin typeface="Tw Cen MT"/>
                  <a:cs typeface="Tw Cen MT"/>
                </a:rPr>
                <a:t>71%</a:t>
              </a:r>
              <a:endParaRPr lang="en-MY" altLang="en-US" sz="1400" b="1" dirty="0">
                <a:latin typeface="Tw Cen MT"/>
                <a:cs typeface="Tw Cen MT"/>
              </a:endParaRPr>
            </a:p>
          </p:txBody>
        </p:sp>
        <p:sp>
          <p:nvSpPr>
            <p:cNvPr id="8" name="TextBox 11">
              <a:extLst>
                <a:ext uri="{FF2B5EF4-FFF2-40B4-BE49-F238E27FC236}">
                  <a16:creationId xmlns:a16="http://schemas.microsoft.com/office/drawing/2014/main" id="{9CE5FF6C-4B4E-42A0-BB01-A3DA976031D7}"/>
                </a:ext>
              </a:extLst>
            </p:cNvPr>
            <p:cNvSpPr txBox="1">
              <a:spLocks noChangeArrowheads="1"/>
            </p:cNvSpPr>
            <p:nvPr/>
          </p:nvSpPr>
          <p:spPr bwMode="auto">
            <a:xfrm>
              <a:off x="641451" y="3017318"/>
              <a:ext cx="765199"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rgbClr val="4FA1C8"/>
                  </a:solidFill>
                  <a:latin typeface="Tw Cen MT"/>
                  <a:cs typeface="Tw Cen MT"/>
                </a:rPr>
                <a:t>1980</a:t>
              </a:r>
              <a:endParaRPr lang="en-MY" altLang="en-US" sz="1400" b="1" dirty="0">
                <a:solidFill>
                  <a:srgbClr val="4FA1C8"/>
                </a:solidFill>
                <a:latin typeface="Tw Cen MT"/>
                <a:cs typeface="Tw Cen MT"/>
              </a:endParaRPr>
            </a:p>
          </p:txBody>
        </p:sp>
        <p:sp>
          <p:nvSpPr>
            <p:cNvPr id="9" name="TextBox 12">
              <a:extLst>
                <a:ext uri="{FF2B5EF4-FFF2-40B4-BE49-F238E27FC236}">
                  <a16:creationId xmlns:a16="http://schemas.microsoft.com/office/drawing/2014/main" id="{948D1329-C021-4E4E-8713-7F0E0307E05A}"/>
                </a:ext>
              </a:extLst>
            </p:cNvPr>
            <p:cNvSpPr txBox="1">
              <a:spLocks noChangeArrowheads="1"/>
            </p:cNvSpPr>
            <p:nvPr/>
          </p:nvSpPr>
          <p:spPr bwMode="auto">
            <a:xfrm>
              <a:off x="1315628" y="3017318"/>
              <a:ext cx="765199"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b="1" dirty="0">
                  <a:solidFill>
                    <a:srgbClr val="4FA1C8"/>
                  </a:solidFill>
                  <a:latin typeface="Tw Cen MT"/>
                  <a:cs typeface="Tw Cen MT"/>
                </a:rPr>
                <a:t>2010</a:t>
              </a:r>
              <a:endParaRPr lang="en-MY" altLang="en-US" sz="1400" b="1" dirty="0">
                <a:solidFill>
                  <a:srgbClr val="4FA1C8"/>
                </a:solidFill>
                <a:latin typeface="Tw Cen MT"/>
                <a:cs typeface="Tw Cen MT"/>
              </a:endParaRPr>
            </a:p>
          </p:txBody>
        </p:sp>
        <p:sp>
          <p:nvSpPr>
            <p:cNvPr id="10" name="TextBox 13">
              <a:extLst>
                <a:ext uri="{FF2B5EF4-FFF2-40B4-BE49-F238E27FC236}">
                  <a16:creationId xmlns:a16="http://schemas.microsoft.com/office/drawing/2014/main" id="{4835DFB6-4A61-4B64-8349-9C6F09113327}"/>
                </a:ext>
              </a:extLst>
            </p:cNvPr>
            <p:cNvSpPr txBox="1">
              <a:spLocks noChangeArrowheads="1"/>
            </p:cNvSpPr>
            <p:nvPr/>
          </p:nvSpPr>
          <p:spPr bwMode="auto">
            <a:xfrm>
              <a:off x="1897622" y="2713330"/>
              <a:ext cx="822877"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77%</a:t>
              </a:r>
              <a:endParaRPr lang="en-MY" altLang="en-US" sz="1400" b="1" dirty="0">
                <a:latin typeface="Tw Cen MT"/>
                <a:cs typeface="Tw Cen MT"/>
              </a:endParaRPr>
            </a:p>
          </p:txBody>
        </p:sp>
        <p:sp>
          <p:nvSpPr>
            <p:cNvPr id="11" name="TextBox 14">
              <a:extLst>
                <a:ext uri="{FF2B5EF4-FFF2-40B4-BE49-F238E27FC236}">
                  <a16:creationId xmlns:a16="http://schemas.microsoft.com/office/drawing/2014/main" id="{FA2E1BF2-0FF3-448A-92C6-25B891AE7AF5}"/>
                </a:ext>
              </a:extLst>
            </p:cNvPr>
            <p:cNvSpPr txBox="1">
              <a:spLocks noChangeArrowheads="1"/>
            </p:cNvSpPr>
            <p:nvPr/>
          </p:nvSpPr>
          <p:spPr bwMode="auto">
            <a:xfrm>
              <a:off x="1926461" y="3017318"/>
              <a:ext cx="765199"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a:solidFill>
                    <a:srgbClr val="4FA1C8"/>
                  </a:solidFill>
                  <a:latin typeface="Tw Cen MT"/>
                  <a:cs typeface="Tw Cen MT"/>
                </a:rPr>
                <a:t>2020</a:t>
              </a:r>
              <a:endParaRPr lang="en-MY" altLang="en-US" sz="1400" b="1">
                <a:solidFill>
                  <a:srgbClr val="4FA1C8"/>
                </a:solidFill>
                <a:latin typeface="Tw Cen MT"/>
                <a:cs typeface="Tw Cen MT"/>
              </a:endParaRPr>
            </a:p>
          </p:txBody>
        </p:sp>
        <p:sp>
          <p:nvSpPr>
            <p:cNvPr id="12" name="TextBox 11">
              <a:extLst>
                <a:ext uri="{FF2B5EF4-FFF2-40B4-BE49-F238E27FC236}">
                  <a16:creationId xmlns:a16="http://schemas.microsoft.com/office/drawing/2014/main" id="{C9F3B833-7A9F-4513-8DD6-981B90E20D78}"/>
                </a:ext>
              </a:extLst>
            </p:cNvPr>
            <p:cNvSpPr txBox="1"/>
            <p:nvPr/>
          </p:nvSpPr>
          <p:spPr>
            <a:xfrm>
              <a:off x="923254" y="1188843"/>
              <a:ext cx="7992000" cy="307777"/>
            </a:xfrm>
            <a:prstGeom prst="rect">
              <a:avLst/>
            </a:prstGeom>
            <a:noFill/>
          </p:spPr>
          <p:txBody>
            <a:bodyPr wrap="square">
              <a:spAutoFit/>
            </a:bodyPr>
            <a:lstStyle/>
            <a:p>
              <a:pPr algn="ctr" fontAlgn="auto">
                <a:spcBef>
                  <a:spcPts val="0"/>
                </a:spcBef>
                <a:spcAft>
                  <a:spcPts val="0"/>
                </a:spcAft>
                <a:defRPr/>
              </a:pPr>
              <a:r>
                <a:rPr lang="en-US" sz="1400" b="1" u="sng" dirty="0">
                  <a:solidFill>
                    <a:schemeClr val="tx1">
                      <a:lumMod val="85000"/>
                      <a:lumOff val="15000"/>
                    </a:schemeClr>
                  </a:solidFill>
                  <a:latin typeface="Arial" panose="020B0604020202020204" pitchFamily="34" charset="0"/>
                  <a:cs typeface="Arial" panose="020B0604020202020204" pitchFamily="34" charset="0"/>
                </a:rPr>
                <a:t>PERBANDARAN DAN PERUBAHAN STRUKTUR TEMPAT KEDIAMAN &amp; ISI RUMAH </a:t>
              </a:r>
              <a:endParaRPr lang="en-MY" sz="1400" b="1" u="sng" dirty="0">
                <a:solidFill>
                  <a:srgbClr val="0070C0"/>
                </a:solidFill>
                <a:latin typeface="Arial" panose="020B0604020202020204" pitchFamily="34" charset="0"/>
                <a:cs typeface="Arial" panose="020B0604020202020204" pitchFamily="34" charset="0"/>
              </a:endParaRPr>
            </a:p>
          </p:txBody>
        </p:sp>
        <p:sp>
          <p:nvSpPr>
            <p:cNvPr id="13" name="Up Arrow 11">
              <a:extLst>
                <a:ext uri="{FF2B5EF4-FFF2-40B4-BE49-F238E27FC236}">
                  <a16:creationId xmlns:a16="http://schemas.microsoft.com/office/drawing/2014/main" id="{27B4CD0A-3650-4B71-85E9-987D7877FB3C}"/>
                </a:ext>
              </a:extLst>
            </p:cNvPr>
            <p:cNvSpPr/>
            <p:nvPr/>
          </p:nvSpPr>
          <p:spPr>
            <a:xfrm>
              <a:off x="361640" y="1840473"/>
              <a:ext cx="468000" cy="972000"/>
            </a:xfrm>
            <a:prstGeom prst="upArrow">
              <a:avLst/>
            </a:prstGeom>
            <a:solidFill>
              <a:srgbClr val="5DB8D1"/>
            </a:solidFill>
            <a:ln>
              <a:solidFill>
                <a:srgbClr val="5DB8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p>
          </p:txBody>
        </p:sp>
        <p:pic>
          <p:nvPicPr>
            <p:cNvPr id="14" name="Picture 13" descr="12_women.png">
              <a:extLst>
                <a:ext uri="{FF2B5EF4-FFF2-40B4-BE49-F238E27FC236}">
                  <a16:creationId xmlns:a16="http://schemas.microsoft.com/office/drawing/2014/main" id="{267BF4A6-E1D0-4C20-9E7E-7387E5733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027" y="1751284"/>
              <a:ext cx="863602" cy="863602"/>
            </a:xfrm>
            <a:prstGeom prst="rect">
              <a:avLst/>
            </a:prstGeom>
          </p:spPr>
        </p:pic>
        <p:sp>
          <p:nvSpPr>
            <p:cNvPr id="15" name="TextBox 89">
              <a:extLst>
                <a:ext uri="{FF2B5EF4-FFF2-40B4-BE49-F238E27FC236}">
                  <a16:creationId xmlns:a16="http://schemas.microsoft.com/office/drawing/2014/main" id="{45752937-D5F6-41F9-96FB-841A3245230F}"/>
                </a:ext>
              </a:extLst>
            </p:cNvPr>
            <p:cNvSpPr txBox="1">
              <a:spLocks noChangeArrowheads="1"/>
            </p:cNvSpPr>
            <p:nvPr/>
          </p:nvSpPr>
          <p:spPr bwMode="auto">
            <a:xfrm>
              <a:off x="5418749" y="2716486"/>
              <a:ext cx="977259"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19.9%</a:t>
              </a:r>
              <a:endParaRPr lang="en-MY" altLang="en-US" sz="1400" b="1" dirty="0">
                <a:latin typeface="Tw Cen MT"/>
                <a:cs typeface="Tw Cen MT"/>
              </a:endParaRPr>
            </a:p>
          </p:txBody>
        </p:sp>
        <p:sp>
          <p:nvSpPr>
            <p:cNvPr id="16" name="object 15">
              <a:extLst>
                <a:ext uri="{FF2B5EF4-FFF2-40B4-BE49-F238E27FC236}">
                  <a16:creationId xmlns:a16="http://schemas.microsoft.com/office/drawing/2014/main" id="{33B1D641-5782-44D1-B93C-45D20E59D1AA}"/>
                </a:ext>
              </a:extLst>
            </p:cNvPr>
            <p:cNvSpPr txBox="1">
              <a:spLocks noChangeArrowheads="1"/>
            </p:cNvSpPr>
            <p:nvPr/>
          </p:nvSpPr>
          <p:spPr bwMode="auto">
            <a:xfrm>
              <a:off x="4723500" y="3122888"/>
              <a:ext cx="728130" cy="2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ts val="1425"/>
                </a:lnSpc>
                <a:spcBef>
                  <a:spcPts val="75"/>
                </a:spcBef>
              </a:pPr>
              <a:r>
                <a:rPr lang="en-US" altLang="en-US" sz="1400" b="1">
                  <a:solidFill>
                    <a:srgbClr val="4FA1C8"/>
                  </a:solidFill>
                  <a:latin typeface="Tw Cen MT"/>
                  <a:cs typeface="Tw Cen MT"/>
                </a:rPr>
                <a:t>2000</a:t>
              </a:r>
              <a:endParaRPr lang="en-US" altLang="en-US" sz="1400">
                <a:solidFill>
                  <a:srgbClr val="4FA1C8"/>
                </a:solidFill>
                <a:latin typeface="Tw Cen MT"/>
                <a:cs typeface="Tw Cen MT"/>
              </a:endParaRPr>
            </a:p>
          </p:txBody>
        </p:sp>
        <p:sp>
          <p:nvSpPr>
            <p:cNvPr id="17" name="object 14">
              <a:extLst>
                <a:ext uri="{FF2B5EF4-FFF2-40B4-BE49-F238E27FC236}">
                  <a16:creationId xmlns:a16="http://schemas.microsoft.com/office/drawing/2014/main" id="{450AF91C-611A-47A1-BE52-83DD8B109F6C}"/>
                </a:ext>
              </a:extLst>
            </p:cNvPr>
            <p:cNvSpPr txBox="1">
              <a:spLocks noChangeArrowheads="1"/>
            </p:cNvSpPr>
            <p:nvPr/>
          </p:nvSpPr>
          <p:spPr bwMode="auto">
            <a:xfrm>
              <a:off x="5527409" y="3122888"/>
              <a:ext cx="759938" cy="2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ts val="1425"/>
                </a:lnSpc>
                <a:spcBef>
                  <a:spcPts val="75"/>
                </a:spcBef>
              </a:pPr>
              <a:r>
                <a:rPr lang="en-US" altLang="en-US" sz="1400" b="1" dirty="0">
                  <a:solidFill>
                    <a:srgbClr val="4FA1C8"/>
                  </a:solidFill>
                  <a:latin typeface="Tw Cen MT"/>
                  <a:cs typeface="Tw Cen MT"/>
                </a:rPr>
                <a:t>2010</a:t>
              </a:r>
              <a:endParaRPr lang="en-US" altLang="en-US" sz="1400" dirty="0">
                <a:solidFill>
                  <a:srgbClr val="4FA1C8"/>
                </a:solidFill>
                <a:latin typeface="Tw Cen MT"/>
                <a:cs typeface="Tw Cen MT"/>
              </a:endParaRPr>
            </a:p>
          </p:txBody>
        </p:sp>
        <p:sp>
          <p:nvSpPr>
            <p:cNvPr id="18" name="object 11">
              <a:extLst>
                <a:ext uri="{FF2B5EF4-FFF2-40B4-BE49-F238E27FC236}">
                  <a16:creationId xmlns:a16="http://schemas.microsoft.com/office/drawing/2014/main" id="{475FDD5B-8E39-4140-AC32-CEA9DD039544}"/>
                </a:ext>
              </a:extLst>
            </p:cNvPr>
            <p:cNvSpPr txBox="1">
              <a:spLocks noChangeArrowheads="1"/>
            </p:cNvSpPr>
            <p:nvPr/>
          </p:nvSpPr>
          <p:spPr bwMode="auto">
            <a:xfrm>
              <a:off x="3260674" y="3122888"/>
              <a:ext cx="718179" cy="2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ts val="1425"/>
                </a:lnSpc>
                <a:spcBef>
                  <a:spcPts val="75"/>
                </a:spcBef>
              </a:pPr>
              <a:r>
                <a:rPr lang="en-US" altLang="en-US" sz="1400" b="1" dirty="0">
                  <a:solidFill>
                    <a:srgbClr val="4FA1C8"/>
                  </a:solidFill>
                  <a:latin typeface="Tw Cen MT"/>
                  <a:cs typeface="Tw Cen MT"/>
                </a:rPr>
                <a:t>1980</a:t>
              </a:r>
              <a:endParaRPr lang="en-US" altLang="en-US" sz="1400" dirty="0">
                <a:solidFill>
                  <a:srgbClr val="4FA1C8"/>
                </a:solidFill>
                <a:latin typeface="Tw Cen MT"/>
                <a:cs typeface="Tw Cen MT"/>
              </a:endParaRPr>
            </a:p>
          </p:txBody>
        </p:sp>
        <p:sp>
          <p:nvSpPr>
            <p:cNvPr id="19" name="object 10">
              <a:extLst>
                <a:ext uri="{FF2B5EF4-FFF2-40B4-BE49-F238E27FC236}">
                  <a16:creationId xmlns:a16="http://schemas.microsoft.com/office/drawing/2014/main" id="{2C7E7BBC-6C54-4E7A-A267-30AD81379353}"/>
                </a:ext>
              </a:extLst>
            </p:cNvPr>
            <p:cNvSpPr txBox="1">
              <a:spLocks noChangeArrowheads="1"/>
            </p:cNvSpPr>
            <p:nvPr/>
          </p:nvSpPr>
          <p:spPr bwMode="auto">
            <a:xfrm>
              <a:off x="3935300" y="3122888"/>
              <a:ext cx="756035" cy="2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ts val="1425"/>
                </a:lnSpc>
                <a:spcBef>
                  <a:spcPts val="75"/>
                </a:spcBef>
              </a:pPr>
              <a:r>
                <a:rPr lang="en-US" altLang="en-US" sz="1400" b="1">
                  <a:solidFill>
                    <a:srgbClr val="4FA1C8"/>
                  </a:solidFill>
                  <a:latin typeface="Tw Cen MT"/>
                  <a:cs typeface="Tw Cen MT"/>
                </a:rPr>
                <a:t>1991</a:t>
              </a:r>
              <a:endParaRPr lang="en-US" altLang="en-US" sz="1400">
                <a:solidFill>
                  <a:srgbClr val="4FA1C8"/>
                </a:solidFill>
                <a:latin typeface="Tw Cen MT"/>
                <a:cs typeface="Tw Cen MT"/>
              </a:endParaRPr>
            </a:p>
          </p:txBody>
        </p:sp>
        <p:sp>
          <p:nvSpPr>
            <p:cNvPr id="20" name="TextBox 86">
              <a:extLst>
                <a:ext uri="{FF2B5EF4-FFF2-40B4-BE49-F238E27FC236}">
                  <a16:creationId xmlns:a16="http://schemas.microsoft.com/office/drawing/2014/main" id="{9D942D46-C053-4B64-959C-D68C6C6C2ED7}"/>
                </a:ext>
              </a:extLst>
            </p:cNvPr>
            <p:cNvSpPr txBox="1">
              <a:spLocks noChangeArrowheads="1"/>
            </p:cNvSpPr>
            <p:nvPr/>
          </p:nvSpPr>
          <p:spPr bwMode="auto">
            <a:xfrm>
              <a:off x="3183543" y="2716486"/>
              <a:ext cx="872440"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5.7%</a:t>
              </a:r>
              <a:endParaRPr lang="en-MY" altLang="en-US" sz="1400" b="1" dirty="0">
                <a:latin typeface="Tw Cen MT"/>
                <a:cs typeface="Tw Cen MT"/>
              </a:endParaRPr>
            </a:p>
          </p:txBody>
        </p:sp>
        <p:sp>
          <p:nvSpPr>
            <p:cNvPr id="21" name="TextBox 87">
              <a:extLst>
                <a:ext uri="{FF2B5EF4-FFF2-40B4-BE49-F238E27FC236}">
                  <a16:creationId xmlns:a16="http://schemas.microsoft.com/office/drawing/2014/main" id="{06E1C0B2-508A-42E9-BBA7-1E3B048857DB}"/>
                </a:ext>
              </a:extLst>
            </p:cNvPr>
            <p:cNvSpPr txBox="1">
              <a:spLocks noChangeArrowheads="1"/>
            </p:cNvSpPr>
            <p:nvPr/>
          </p:nvSpPr>
          <p:spPr bwMode="auto">
            <a:xfrm>
              <a:off x="3894745" y="2716486"/>
              <a:ext cx="837145"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6.9%</a:t>
              </a:r>
              <a:endParaRPr lang="en-MY" altLang="en-US" sz="1400" b="1" dirty="0">
                <a:latin typeface="Tw Cen MT"/>
                <a:cs typeface="Tw Cen MT"/>
              </a:endParaRPr>
            </a:p>
          </p:txBody>
        </p:sp>
        <p:sp>
          <p:nvSpPr>
            <p:cNvPr id="22" name="TextBox 88">
              <a:extLst>
                <a:ext uri="{FF2B5EF4-FFF2-40B4-BE49-F238E27FC236}">
                  <a16:creationId xmlns:a16="http://schemas.microsoft.com/office/drawing/2014/main" id="{5FE8AA03-69F8-4B28-91F6-C555FBB705E0}"/>
                </a:ext>
              </a:extLst>
            </p:cNvPr>
            <p:cNvSpPr txBox="1">
              <a:spLocks noChangeArrowheads="1"/>
            </p:cNvSpPr>
            <p:nvPr/>
          </p:nvSpPr>
          <p:spPr bwMode="auto">
            <a:xfrm>
              <a:off x="4605947" y="2716486"/>
              <a:ext cx="963237"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12.5%</a:t>
              </a:r>
              <a:endParaRPr lang="en-MY" altLang="en-US" sz="1400" b="1" dirty="0">
                <a:latin typeface="Tw Cen MT"/>
                <a:cs typeface="Tw Cen MT"/>
              </a:endParaRPr>
            </a:p>
          </p:txBody>
        </p:sp>
        <p:cxnSp>
          <p:nvCxnSpPr>
            <p:cNvPr id="23" name="Straight Connector 22">
              <a:extLst>
                <a:ext uri="{FF2B5EF4-FFF2-40B4-BE49-F238E27FC236}">
                  <a16:creationId xmlns:a16="http://schemas.microsoft.com/office/drawing/2014/main" id="{67A62EA9-DD9D-4EF6-8D3B-0D959DB3E1E6}"/>
                </a:ext>
              </a:extLst>
            </p:cNvPr>
            <p:cNvCxnSpPr/>
            <p:nvPr/>
          </p:nvCxnSpPr>
          <p:spPr>
            <a:xfrm>
              <a:off x="179991" y="3559639"/>
              <a:ext cx="11619230" cy="0"/>
            </a:xfrm>
            <a:prstGeom prst="line">
              <a:avLst/>
            </a:prstGeom>
            <a:ln w="12700">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F33C524-A902-4849-B9D7-7060B2F903C7}"/>
                </a:ext>
              </a:extLst>
            </p:cNvPr>
            <p:cNvCxnSpPr/>
            <p:nvPr/>
          </p:nvCxnSpPr>
          <p:spPr>
            <a:xfrm rot="5400000" flipH="1" flipV="1">
              <a:off x="2261242" y="2794495"/>
              <a:ext cx="1224000" cy="1173"/>
            </a:xfrm>
            <a:prstGeom prst="line">
              <a:avLst/>
            </a:prstGeom>
            <a:ln w="12700">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18AF06E-F42D-4BBE-8ACE-62A65108C025}"/>
                </a:ext>
              </a:extLst>
            </p:cNvPr>
            <p:cNvSpPr txBox="1"/>
            <p:nvPr/>
          </p:nvSpPr>
          <p:spPr>
            <a:xfrm>
              <a:off x="3144799" y="2448754"/>
              <a:ext cx="3352809" cy="307777"/>
            </a:xfrm>
            <a:prstGeom prst="rect">
              <a:avLst/>
            </a:prstGeom>
            <a:noFill/>
          </p:spPr>
          <p:txBody>
            <a:bodyPr wrap="square">
              <a:spAutoFit/>
            </a:bodyPr>
            <a:lstStyle/>
            <a:p>
              <a:pPr algn="ctr" fontAlgn="auto">
                <a:spcBef>
                  <a:spcPts val="0"/>
                </a:spcBef>
                <a:spcAft>
                  <a:spcPts val="0"/>
                </a:spcAft>
                <a:defRPr/>
              </a:pPr>
              <a:r>
                <a:rPr lang="en-US" sz="1400" b="1" dirty="0">
                  <a:solidFill>
                    <a:srgbClr val="349AB6"/>
                  </a:solidFill>
                  <a:latin typeface="Tw Cen MT"/>
                  <a:cs typeface="Tw Cen MT"/>
                </a:rPr>
                <a:t>TEMPAT KEDIAMAN (BERTINGKAT) </a:t>
              </a:r>
              <a:endParaRPr lang="en-MY" sz="1400" b="1" dirty="0">
                <a:solidFill>
                  <a:srgbClr val="349AB6"/>
                </a:solidFill>
                <a:latin typeface="Tw Cen MT"/>
                <a:cs typeface="Tw Cen MT"/>
              </a:endParaRPr>
            </a:p>
          </p:txBody>
        </p:sp>
        <p:pic>
          <p:nvPicPr>
            <p:cNvPr id="26" name="Picture 25" descr="Cityscape-Transparent-Background.png">
              <a:extLst>
                <a:ext uri="{FF2B5EF4-FFF2-40B4-BE49-F238E27FC236}">
                  <a16:creationId xmlns:a16="http://schemas.microsoft.com/office/drawing/2014/main" id="{175B6674-CF98-41C4-B4DD-A82D6B69A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5201" y="1573482"/>
              <a:ext cx="2032005" cy="939804"/>
            </a:xfrm>
            <a:prstGeom prst="rect">
              <a:avLst/>
            </a:prstGeom>
          </p:spPr>
        </p:pic>
        <p:sp>
          <p:nvSpPr>
            <p:cNvPr id="27" name="Up Arrow 25">
              <a:extLst>
                <a:ext uri="{FF2B5EF4-FFF2-40B4-BE49-F238E27FC236}">
                  <a16:creationId xmlns:a16="http://schemas.microsoft.com/office/drawing/2014/main" id="{576B5D37-4B77-4D9F-A83D-229FEEBF9E4B}"/>
                </a:ext>
              </a:extLst>
            </p:cNvPr>
            <p:cNvSpPr/>
            <p:nvPr/>
          </p:nvSpPr>
          <p:spPr>
            <a:xfrm>
              <a:off x="2901647" y="1840473"/>
              <a:ext cx="468000" cy="972000"/>
            </a:xfrm>
            <a:prstGeom prst="upArrow">
              <a:avLst/>
            </a:prstGeom>
            <a:solidFill>
              <a:srgbClr val="5DB8D1"/>
            </a:solidFill>
            <a:ln>
              <a:solidFill>
                <a:srgbClr val="5DB8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cxnSp>
          <p:nvCxnSpPr>
            <p:cNvPr id="28" name="Straight Connector 27">
              <a:extLst>
                <a:ext uri="{FF2B5EF4-FFF2-40B4-BE49-F238E27FC236}">
                  <a16:creationId xmlns:a16="http://schemas.microsoft.com/office/drawing/2014/main" id="{5DFD48A9-C3C1-47AA-A1E0-D6F716878ECB}"/>
                </a:ext>
              </a:extLst>
            </p:cNvPr>
            <p:cNvCxnSpPr/>
            <p:nvPr/>
          </p:nvCxnSpPr>
          <p:spPr>
            <a:xfrm rot="5400000" flipH="1" flipV="1">
              <a:off x="5897657" y="2675338"/>
              <a:ext cx="1224000" cy="0"/>
            </a:xfrm>
            <a:prstGeom prst="line">
              <a:avLst/>
            </a:prstGeom>
            <a:ln w="12700">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29" name="TextBox 83">
              <a:extLst>
                <a:ext uri="{FF2B5EF4-FFF2-40B4-BE49-F238E27FC236}">
                  <a16:creationId xmlns:a16="http://schemas.microsoft.com/office/drawing/2014/main" id="{EFB328AE-4DB8-4A91-A0C8-07E8977582A9}"/>
                </a:ext>
              </a:extLst>
            </p:cNvPr>
            <p:cNvSpPr txBox="1">
              <a:spLocks noChangeArrowheads="1"/>
            </p:cNvSpPr>
            <p:nvPr/>
          </p:nvSpPr>
          <p:spPr bwMode="auto">
            <a:xfrm>
              <a:off x="6808722" y="2717300"/>
              <a:ext cx="1038780"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5.2 org</a:t>
              </a:r>
              <a:endParaRPr lang="en-MY" altLang="en-US" sz="1400" b="1" dirty="0">
                <a:latin typeface="Tw Cen MT"/>
                <a:cs typeface="Tw Cen MT"/>
              </a:endParaRPr>
            </a:p>
          </p:txBody>
        </p:sp>
        <p:sp>
          <p:nvSpPr>
            <p:cNvPr id="30" name="TextBox 84">
              <a:extLst>
                <a:ext uri="{FF2B5EF4-FFF2-40B4-BE49-F238E27FC236}">
                  <a16:creationId xmlns:a16="http://schemas.microsoft.com/office/drawing/2014/main" id="{80CEA981-215A-4CD9-AC8E-FE5C3604FD89}"/>
                </a:ext>
              </a:extLst>
            </p:cNvPr>
            <p:cNvSpPr txBox="1">
              <a:spLocks noChangeArrowheads="1"/>
            </p:cNvSpPr>
            <p:nvPr/>
          </p:nvSpPr>
          <p:spPr bwMode="auto">
            <a:xfrm>
              <a:off x="7615211" y="2717300"/>
              <a:ext cx="1081976"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4.2 org</a:t>
              </a:r>
              <a:endParaRPr lang="en-MY" altLang="en-US" sz="1400" b="1" dirty="0">
                <a:latin typeface="Tw Cen MT"/>
                <a:cs typeface="Tw Cen MT"/>
              </a:endParaRPr>
            </a:p>
          </p:txBody>
        </p:sp>
        <p:sp>
          <p:nvSpPr>
            <p:cNvPr id="31" name="TextBox 85">
              <a:extLst>
                <a:ext uri="{FF2B5EF4-FFF2-40B4-BE49-F238E27FC236}">
                  <a16:creationId xmlns:a16="http://schemas.microsoft.com/office/drawing/2014/main" id="{AA4B4114-F5DE-4051-AFD2-8D2C06AD50D2}"/>
                </a:ext>
              </a:extLst>
            </p:cNvPr>
            <p:cNvSpPr txBox="1">
              <a:spLocks noChangeArrowheads="1"/>
            </p:cNvSpPr>
            <p:nvPr/>
          </p:nvSpPr>
          <p:spPr bwMode="auto">
            <a:xfrm>
              <a:off x="6945512" y="3017318"/>
              <a:ext cx="7651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chemeClr val="accent6">
                      <a:lumMod val="75000"/>
                    </a:schemeClr>
                  </a:solidFill>
                  <a:latin typeface="Tw Cen MT"/>
                  <a:cs typeface="Tw Cen MT"/>
                </a:rPr>
                <a:t>1980</a:t>
              </a:r>
              <a:endParaRPr lang="en-MY" altLang="en-US" sz="1400" b="1" dirty="0">
                <a:solidFill>
                  <a:schemeClr val="accent6">
                    <a:lumMod val="75000"/>
                  </a:schemeClr>
                </a:solidFill>
                <a:latin typeface="Tw Cen MT"/>
                <a:cs typeface="Tw Cen MT"/>
              </a:endParaRPr>
            </a:p>
          </p:txBody>
        </p:sp>
        <p:sp>
          <p:nvSpPr>
            <p:cNvPr id="32" name="TextBox 86">
              <a:extLst>
                <a:ext uri="{FF2B5EF4-FFF2-40B4-BE49-F238E27FC236}">
                  <a16:creationId xmlns:a16="http://schemas.microsoft.com/office/drawing/2014/main" id="{AB28A7BC-A247-4F64-BCE9-719AA3D194B7}"/>
                </a:ext>
              </a:extLst>
            </p:cNvPr>
            <p:cNvSpPr txBox="1">
              <a:spLocks noChangeArrowheads="1"/>
            </p:cNvSpPr>
            <p:nvPr/>
          </p:nvSpPr>
          <p:spPr bwMode="auto">
            <a:xfrm>
              <a:off x="7773599" y="3017318"/>
              <a:ext cx="7651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a:solidFill>
                    <a:schemeClr val="accent6">
                      <a:lumMod val="75000"/>
                    </a:schemeClr>
                  </a:solidFill>
                  <a:latin typeface="Tw Cen MT"/>
                  <a:cs typeface="Tw Cen MT"/>
                </a:rPr>
                <a:t>2010</a:t>
              </a:r>
              <a:endParaRPr lang="en-MY" altLang="en-US" sz="1400" b="1">
                <a:solidFill>
                  <a:schemeClr val="accent6">
                    <a:lumMod val="75000"/>
                  </a:schemeClr>
                </a:solidFill>
                <a:latin typeface="Tw Cen MT"/>
                <a:cs typeface="Tw Cen MT"/>
              </a:endParaRPr>
            </a:p>
          </p:txBody>
        </p:sp>
        <p:sp>
          <p:nvSpPr>
            <p:cNvPr id="33" name="TextBox 87">
              <a:extLst>
                <a:ext uri="{FF2B5EF4-FFF2-40B4-BE49-F238E27FC236}">
                  <a16:creationId xmlns:a16="http://schemas.microsoft.com/office/drawing/2014/main" id="{DB7C520C-3028-4299-8BB2-77959298D36D}"/>
                </a:ext>
              </a:extLst>
            </p:cNvPr>
            <p:cNvSpPr txBox="1">
              <a:spLocks noChangeArrowheads="1"/>
            </p:cNvSpPr>
            <p:nvPr/>
          </p:nvSpPr>
          <p:spPr bwMode="auto">
            <a:xfrm>
              <a:off x="8622028" y="3017318"/>
              <a:ext cx="7651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chemeClr val="accent6">
                      <a:lumMod val="75000"/>
                    </a:schemeClr>
                  </a:solidFill>
                  <a:latin typeface="Tw Cen MT"/>
                  <a:cs typeface="Tw Cen MT"/>
                </a:rPr>
                <a:t>2020</a:t>
              </a:r>
              <a:endParaRPr lang="en-MY" altLang="en-US" sz="1400" b="1" dirty="0">
                <a:solidFill>
                  <a:schemeClr val="accent6">
                    <a:lumMod val="75000"/>
                  </a:schemeClr>
                </a:solidFill>
                <a:latin typeface="Tw Cen MT"/>
                <a:cs typeface="Tw Cen MT"/>
              </a:endParaRPr>
            </a:p>
          </p:txBody>
        </p:sp>
        <p:sp>
          <p:nvSpPr>
            <p:cNvPr id="34" name="TextBox 88">
              <a:extLst>
                <a:ext uri="{FF2B5EF4-FFF2-40B4-BE49-F238E27FC236}">
                  <a16:creationId xmlns:a16="http://schemas.microsoft.com/office/drawing/2014/main" id="{C296CB8F-773B-4111-B876-DD638462B875}"/>
                </a:ext>
              </a:extLst>
            </p:cNvPr>
            <p:cNvSpPr txBox="1">
              <a:spLocks noChangeArrowheads="1"/>
            </p:cNvSpPr>
            <p:nvPr/>
          </p:nvSpPr>
          <p:spPr bwMode="auto">
            <a:xfrm>
              <a:off x="8463639" y="2717300"/>
              <a:ext cx="10819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4.0 org</a:t>
              </a:r>
              <a:endParaRPr lang="en-MY" altLang="en-US" sz="1400" b="1" dirty="0">
                <a:latin typeface="Tw Cen MT"/>
                <a:cs typeface="Tw Cen MT"/>
              </a:endParaRPr>
            </a:p>
          </p:txBody>
        </p:sp>
        <p:sp>
          <p:nvSpPr>
            <p:cNvPr id="35" name="Up Arrow 33">
              <a:extLst>
                <a:ext uri="{FF2B5EF4-FFF2-40B4-BE49-F238E27FC236}">
                  <a16:creationId xmlns:a16="http://schemas.microsoft.com/office/drawing/2014/main" id="{6FA74DA0-E91F-4DC9-8B59-062AEB7B0353}"/>
                </a:ext>
              </a:extLst>
            </p:cNvPr>
            <p:cNvSpPr/>
            <p:nvPr/>
          </p:nvSpPr>
          <p:spPr>
            <a:xfrm flipV="1">
              <a:off x="6559256" y="1840473"/>
              <a:ext cx="468000" cy="972000"/>
            </a:xfrm>
            <a:prstGeom prst="upArrow">
              <a:avLst/>
            </a:prstGeom>
            <a:solidFill>
              <a:srgbClr val="75B4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36" name="TextBox 35">
              <a:extLst>
                <a:ext uri="{FF2B5EF4-FFF2-40B4-BE49-F238E27FC236}">
                  <a16:creationId xmlns:a16="http://schemas.microsoft.com/office/drawing/2014/main" id="{25993548-DF30-439E-A2D6-F7B0CD0B679A}"/>
                </a:ext>
              </a:extLst>
            </p:cNvPr>
            <p:cNvSpPr txBox="1"/>
            <p:nvPr/>
          </p:nvSpPr>
          <p:spPr>
            <a:xfrm>
              <a:off x="6850222" y="2448754"/>
              <a:ext cx="2641607" cy="307777"/>
            </a:xfrm>
            <a:prstGeom prst="rect">
              <a:avLst/>
            </a:prstGeom>
            <a:noFill/>
          </p:spPr>
          <p:txBody>
            <a:bodyPr wrap="square">
              <a:spAutoFit/>
            </a:bodyPr>
            <a:lstStyle/>
            <a:p>
              <a:pPr algn="ctr" fontAlgn="auto">
                <a:spcBef>
                  <a:spcPts val="0"/>
                </a:spcBef>
                <a:spcAft>
                  <a:spcPts val="0"/>
                </a:spcAft>
                <a:defRPr/>
              </a:pPr>
              <a:r>
                <a:rPr lang="en-US" sz="1400" b="1" dirty="0">
                  <a:solidFill>
                    <a:schemeClr val="accent6">
                      <a:lumMod val="75000"/>
                    </a:schemeClr>
                  </a:solidFill>
                  <a:latin typeface="Tw Cen MT"/>
                  <a:cs typeface="Tw Cen MT"/>
                </a:rPr>
                <a:t>PURATA SAIZ ISI RUMAH</a:t>
              </a:r>
              <a:endParaRPr lang="en-MY" sz="1400" b="1" dirty="0">
                <a:solidFill>
                  <a:schemeClr val="accent6">
                    <a:lumMod val="75000"/>
                  </a:schemeClr>
                </a:solidFill>
                <a:latin typeface="Tw Cen MT"/>
                <a:cs typeface="Tw Cen MT"/>
              </a:endParaRPr>
            </a:p>
          </p:txBody>
        </p:sp>
        <p:cxnSp>
          <p:nvCxnSpPr>
            <p:cNvPr id="37" name="Straight Connector 36">
              <a:extLst>
                <a:ext uri="{FF2B5EF4-FFF2-40B4-BE49-F238E27FC236}">
                  <a16:creationId xmlns:a16="http://schemas.microsoft.com/office/drawing/2014/main" id="{3ACFC77F-8FF6-41CB-8415-9CE18273E837}"/>
                </a:ext>
              </a:extLst>
            </p:cNvPr>
            <p:cNvCxnSpPr/>
            <p:nvPr/>
          </p:nvCxnSpPr>
          <p:spPr>
            <a:xfrm flipV="1">
              <a:off x="9545616" y="1181598"/>
              <a:ext cx="0" cy="2052001"/>
            </a:xfrm>
            <a:prstGeom prst="line">
              <a:avLst/>
            </a:prstGeom>
            <a:ln w="12700">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8" name="Picture 199" descr="Image result for complexity">
              <a:extLst>
                <a:ext uri="{FF2B5EF4-FFF2-40B4-BE49-F238E27FC236}">
                  <a16:creationId xmlns:a16="http://schemas.microsoft.com/office/drawing/2014/main" id="{47FCC2CA-34E1-4AD5-9243-9E53212E59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3246" y="2016171"/>
              <a:ext cx="1968537" cy="112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78">
              <a:extLst>
                <a:ext uri="{FF2B5EF4-FFF2-40B4-BE49-F238E27FC236}">
                  <a16:creationId xmlns:a16="http://schemas.microsoft.com/office/drawing/2014/main" id="{BD9971CB-23F0-4441-8BD7-CC0F2A730709}"/>
                </a:ext>
              </a:extLst>
            </p:cNvPr>
            <p:cNvSpPr txBox="1">
              <a:spLocks noChangeArrowheads="1"/>
            </p:cNvSpPr>
            <p:nvPr/>
          </p:nvSpPr>
          <p:spPr bwMode="auto">
            <a:xfrm>
              <a:off x="9488707" y="1172015"/>
              <a:ext cx="25400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Arial" panose="020B0604020202020204" pitchFamily="34" charset="0"/>
                </a:rPr>
                <a:t>KOMPLEKSITI MODUS OPERANDI BANCI</a:t>
              </a:r>
              <a:endParaRPr lang="en-MY" altLang="en-US" sz="1400" b="1" dirty="0">
                <a:latin typeface="Arial" panose="020B0604020202020204" pitchFamily="34" charset="0"/>
              </a:endParaRPr>
            </a:p>
          </p:txBody>
        </p:sp>
        <p:pic>
          <p:nvPicPr>
            <p:cNvPr id="40" name="Picture 39" descr="doyle-law-offices_estate-planning-blended-family_nc.jpg">
              <a:extLst>
                <a:ext uri="{FF2B5EF4-FFF2-40B4-BE49-F238E27FC236}">
                  <a16:creationId xmlns:a16="http://schemas.microsoft.com/office/drawing/2014/main" id="{B3F905EC-8610-4651-9269-2EFA4E1A7C60}"/>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9310" b="13664"/>
            <a:stretch/>
          </p:blipFill>
          <p:spPr>
            <a:xfrm>
              <a:off x="7503152" y="1579643"/>
              <a:ext cx="1234377" cy="950805"/>
            </a:xfrm>
            <a:prstGeom prst="rect">
              <a:avLst/>
            </a:prstGeom>
          </p:spPr>
        </p:pic>
        <p:sp>
          <p:nvSpPr>
            <p:cNvPr id="41" name="Rectangle 40">
              <a:extLst>
                <a:ext uri="{FF2B5EF4-FFF2-40B4-BE49-F238E27FC236}">
                  <a16:creationId xmlns:a16="http://schemas.microsoft.com/office/drawing/2014/main" id="{4F4831E8-1D51-4486-B751-682E4992FEF2}"/>
                </a:ext>
              </a:extLst>
            </p:cNvPr>
            <p:cNvSpPr/>
            <p:nvPr/>
          </p:nvSpPr>
          <p:spPr>
            <a:xfrm>
              <a:off x="3851879" y="3596521"/>
              <a:ext cx="8280000" cy="2736000"/>
            </a:xfrm>
            <a:prstGeom prst="rect">
              <a:avLst/>
            </a:prstGeom>
            <a:solidFill>
              <a:srgbClr val="DB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2" name="TextBox 41">
              <a:extLst>
                <a:ext uri="{FF2B5EF4-FFF2-40B4-BE49-F238E27FC236}">
                  <a16:creationId xmlns:a16="http://schemas.microsoft.com/office/drawing/2014/main" id="{8EAC318A-3FBC-4E1B-A5CA-C5D564226EBA}"/>
                </a:ext>
              </a:extLst>
            </p:cNvPr>
            <p:cNvSpPr txBox="1"/>
            <p:nvPr/>
          </p:nvSpPr>
          <p:spPr>
            <a:xfrm>
              <a:off x="5282001" y="3606795"/>
              <a:ext cx="2892125" cy="307777"/>
            </a:xfrm>
            <a:prstGeom prst="rect">
              <a:avLst/>
            </a:prstGeom>
            <a:noFill/>
          </p:spPr>
          <p:txBody>
            <a:bodyPr>
              <a:spAutoFit/>
            </a:bodyPr>
            <a:lstStyle/>
            <a:p>
              <a:pPr algn="ctr" fontAlgn="auto">
                <a:spcBef>
                  <a:spcPts val="0"/>
                </a:spcBef>
                <a:spcAft>
                  <a:spcPts val="0"/>
                </a:spcAft>
                <a:defRPr/>
              </a:pPr>
              <a:r>
                <a:rPr lang="en-US" sz="1400" b="1" u="sng" dirty="0">
                  <a:solidFill>
                    <a:schemeClr val="accent1">
                      <a:lumMod val="50000"/>
                    </a:schemeClr>
                  </a:solidFill>
                  <a:latin typeface="Arial" panose="020B0604020202020204" pitchFamily="34" charset="0"/>
                  <a:cs typeface="Arial" panose="020B0604020202020204" pitchFamily="34" charset="0"/>
                </a:rPr>
                <a:t>ANTARA CIRI RESPONDEN</a:t>
              </a:r>
              <a:endParaRPr lang="en-MY" sz="1400" b="1" u="sng" dirty="0">
                <a:solidFill>
                  <a:schemeClr val="accent1">
                    <a:lumMod val="50000"/>
                  </a:schemeClr>
                </a:solidFill>
                <a:latin typeface="Arial" panose="020B0604020202020204" pitchFamily="34" charset="0"/>
                <a:cs typeface="Arial" panose="020B0604020202020204" pitchFamily="34" charset="0"/>
              </a:endParaRPr>
            </a:p>
          </p:txBody>
        </p:sp>
        <p:sp>
          <p:nvSpPr>
            <p:cNvPr id="43" name="TextBox 61">
              <a:extLst>
                <a:ext uri="{FF2B5EF4-FFF2-40B4-BE49-F238E27FC236}">
                  <a16:creationId xmlns:a16="http://schemas.microsoft.com/office/drawing/2014/main" id="{508C6734-95AF-4463-BD87-598CE202863A}"/>
                </a:ext>
              </a:extLst>
            </p:cNvPr>
            <p:cNvSpPr txBox="1">
              <a:spLocks noChangeArrowheads="1"/>
            </p:cNvSpPr>
            <p:nvPr/>
          </p:nvSpPr>
          <p:spPr bwMode="auto">
            <a:xfrm>
              <a:off x="3927827" y="5478801"/>
              <a:ext cx="991427"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7.5%</a:t>
              </a:r>
              <a:endParaRPr lang="en-MY" altLang="en-US" sz="1400" b="1" dirty="0">
                <a:latin typeface="Tw Cen MT"/>
                <a:cs typeface="Tw Cen MT"/>
              </a:endParaRPr>
            </a:p>
          </p:txBody>
        </p:sp>
        <p:sp>
          <p:nvSpPr>
            <p:cNvPr id="44" name="TextBox 62">
              <a:extLst>
                <a:ext uri="{FF2B5EF4-FFF2-40B4-BE49-F238E27FC236}">
                  <a16:creationId xmlns:a16="http://schemas.microsoft.com/office/drawing/2014/main" id="{497F09B4-193A-4166-ACC8-EC226450A1BA}"/>
                </a:ext>
              </a:extLst>
            </p:cNvPr>
            <p:cNvSpPr txBox="1">
              <a:spLocks noChangeArrowheads="1"/>
            </p:cNvSpPr>
            <p:nvPr/>
          </p:nvSpPr>
          <p:spPr bwMode="auto">
            <a:xfrm>
              <a:off x="4740629" y="5478801"/>
              <a:ext cx="881268"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8.3%</a:t>
              </a:r>
              <a:endParaRPr lang="en-MY" altLang="en-US" sz="1400" b="1" dirty="0">
                <a:latin typeface="Tw Cen MT"/>
                <a:cs typeface="Tw Cen MT"/>
              </a:endParaRPr>
            </a:p>
          </p:txBody>
        </p:sp>
        <p:sp>
          <p:nvSpPr>
            <p:cNvPr id="45" name="TextBox 63">
              <a:extLst>
                <a:ext uri="{FF2B5EF4-FFF2-40B4-BE49-F238E27FC236}">
                  <a16:creationId xmlns:a16="http://schemas.microsoft.com/office/drawing/2014/main" id="{3829E362-E21D-4962-83F6-E4AA8097CFC4}"/>
                </a:ext>
              </a:extLst>
            </p:cNvPr>
            <p:cNvSpPr txBox="1">
              <a:spLocks noChangeArrowheads="1"/>
            </p:cNvSpPr>
            <p:nvPr/>
          </p:nvSpPr>
          <p:spPr bwMode="auto">
            <a:xfrm>
              <a:off x="4040970" y="5783602"/>
              <a:ext cx="7651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chemeClr val="accent1">
                      <a:lumMod val="50000"/>
                    </a:schemeClr>
                  </a:solidFill>
                  <a:latin typeface="Tw Cen MT"/>
                  <a:cs typeface="Tw Cen MT"/>
                </a:rPr>
                <a:t>1980</a:t>
              </a:r>
              <a:endParaRPr lang="en-MY" altLang="en-US" sz="1400" b="1" dirty="0">
                <a:solidFill>
                  <a:schemeClr val="accent1">
                    <a:lumMod val="50000"/>
                  </a:schemeClr>
                </a:solidFill>
                <a:latin typeface="Tw Cen MT"/>
                <a:cs typeface="Tw Cen MT"/>
              </a:endParaRPr>
            </a:p>
          </p:txBody>
        </p:sp>
        <p:sp>
          <p:nvSpPr>
            <p:cNvPr id="46" name="TextBox 64">
              <a:extLst>
                <a:ext uri="{FF2B5EF4-FFF2-40B4-BE49-F238E27FC236}">
                  <a16:creationId xmlns:a16="http://schemas.microsoft.com/office/drawing/2014/main" id="{F67396AA-9981-42E9-9253-187BACA63BCD}"/>
                </a:ext>
              </a:extLst>
            </p:cNvPr>
            <p:cNvSpPr txBox="1">
              <a:spLocks noChangeArrowheads="1"/>
            </p:cNvSpPr>
            <p:nvPr/>
          </p:nvSpPr>
          <p:spPr bwMode="auto">
            <a:xfrm>
              <a:off x="4798692" y="5783602"/>
              <a:ext cx="7651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chemeClr val="accent1">
                      <a:lumMod val="50000"/>
                    </a:schemeClr>
                  </a:solidFill>
                  <a:latin typeface="Tw Cen MT"/>
                  <a:cs typeface="Tw Cen MT"/>
                </a:rPr>
                <a:t>2010</a:t>
              </a:r>
              <a:endParaRPr lang="en-MY" altLang="en-US" sz="1400" b="1" dirty="0">
                <a:solidFill>
                  <a:schemeClr val="accent1">
                    <a:lumMod val="50000"/>
                  </a:schemeClr>
                </a:solidFill>
                <a:latin typeface="Tw Cen MT"/>
                <a:cs typeface="Tw Cen MT"/>
              </a:endParaRPr>
            </a:p>
          </p:txBody>
        </p:sp>
        <p:sp>
          <p:nvSpPr>
            <p:cNvPr id="47" name="TextBox 65">
              <a:extLst>
                <a:ext uri="{FF2B5EF4-FFF2-40B4-BE49-F238E27FC236}">
                  <a16:creationId xmlns:a16="http://schemas.microsoft.com/office/drawing/2014/main" id="{BB54356D-6792-4284-9D25-FF316A1EAD6E}"/>
                </a:ext>
              </a:extLst>
            </p:cNvPr>
            <p:cNvSpPr txBox="1">
              <a:spLocks noChangeArrowheads="1"/>
            </p:cNvSpPr>
            <p:nvPr/>
          </p:nvSpPr>
          <p:spPr bwMode="auto">
            <a:xfrm>
              <a:off x="5451831" y="5478801"/>
              <a:ext cx="882832"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a:t>
              </a:r>
              <a:endParaRPr lang="en-MY" altLang="en-US" sz="1400" b="1" dirty="0">
                <a:latin typeface="Tw Cen MT"/>
                <a:cs typeface="Tw Cen MT"/>
              </a:endParaRPr>
            </a:p>
          </p:txBody>
        </p:sp>
        <p:sp>
          <p:nvSpPr>
            <p:cNvPr id="48" name="TextBox 66">
              <a:extLst>
                <a:ext uri="{FF2B5EF4-FFF2-40B4-BE49-F238E27FC236}">
                  <a16:creationId xmlns:a16="http://schemas.microsoft.com/office/drawing/2014/main" id="{E802DE55-62FE-4F28-9792-13D122B59C20}"/>
                </a:ext>
              </a:extLst>
            </p:cNvPr>
            <p:cNvSpPr txBox="1">
              <a:spLocks noChangeArrowheads="1"/>
            </p:cNvSpPr>
            <p:nvPr/>
          </p:nvSpPr>
          <p:spPr bwMode="auto">
            <a:xfrm>
              <a:off x="5510676" y="5783602"/>
              <a:ext cx="7651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chemeClr val="accent1">
                      <a:lumMod val="50000"/>
                    </a:schemeClr>
                  </a:solidFill>
                  <a:latin typeface="Tw Cen MT"/>
                  <a:cs typeface="Tw Cen MT"/>
                </a:rPr>
                <a:t>2020</a:t>
              </a:r>
              <a:endParaRPr lang="en-MY" altLang="en-US" sz="1400" b="1" dirty="0">
                <a:solidFill>
                  <a:schemeClr val="accent1">
                    <a:lumMod val="50000"/>
                  </a:schemeClr>
                </a:solidFill>
                <a:latin typeface="Tw Cen MT"/>
                <a:cs typeface="Tw Cen MT"/>
              </a:endParaRPr>
            </a:p>
          </p:txBody>
        </p:sp>
        <p:sp>
          <p:nvSpPr>
            <p:cNvPr id="49" name="TextBox 48">
              <a:extLst>
                <a:ext uri="{FF2B5EF4-FFF2-40B4-BE49-F238E27FC236}">
                  <a16:creationId xmlns:a16="http://schemas.microsoft.com/office/drawing/2014/main" id="{EC980B24-6B36-449A-9D97-44E0EDE42DE3}"/>
                </a:ext>
              </a:extLst>
            </p:cNvPr>
            <p:cNvSpPr txBox="1"/>
            <p:nvPr/>
          </p:nvSpPr>
          <p:spPr>
            <a:xfrm>
              <a:off x="3864280" y="5177969"/>
              <a:ext cx="2736000" cy="276999"/>
            </a:xfrm>
            <a:prstGeom prst="rect">
              <a:avLst/>
            </a:prstGeom>
            <a:noFill/>
          </p:spPr>
          <p:txBody>
            <a:bodyPr wrap="square">
              <a:spAutoFit/>
            </a:bodyPr>
            <a:lstStyle/>
            <a:p>
              <a:pPr fontAlgn="auto">
                <a:spcBef>
                  <a:spcPts val="0"/>
                </a:spcBef>
                <a:spcAft>
                  <a:spcPts val="0"/>
                </a:spcAft>
                <a:defRPr/>
              </a:pPr>
              <a:r>
                <a:rPr lang="en-US" sz="1200" b="1" dirty="0">
                  <a:solidFill>
                    <a:schemeClr val="accent1">
                      <a:lumMod val="50000"/>
                    </a:schemeClr>
                  </a:solidFill>
                  <a:latin typeface="Arial" panose="020B0604020202020204" pitchFamily="34" charset="0"/>
                  <a:cs typeface="Arial" panose="020B0604020202020204" pitchFamily="34" charset="0"/>
                </a:rPr>
                <a:t>PERATUS ISI RUMAH (</a:t>
              </a:r>
              <a:r>
                <a:rPr lang="en-US" sz="1200" b="1" i="1" dirty="0">
                  <a:solidFill>
                    <a:schemeClr val="accent1">
                      <a:lumMod val="50000"/>
                    </a:schemeClr>
                  </a:solidFill>
                  <a:latin typeface="Arial" panose="020B0604020202020204" pitchFamily="34" charset="0"/>
                  <a:cs typeface="Arial" panose="020B0604020202020204" pitchFamily="34" charset="0"/>
                </a:rPr>
                <a:t>SINGLE HH</a:t>
              </a:r>
              <a:r>
                <a:rPr lang="en-US" sz="1200" b="1" dirty="0">
                  <a:solidFill>
                    <a:schemeClr val="accent1">
                      <a:lumMod val="50000"/>
                    </a:schemeClr>
                  </a:solidFill>
                  <a:latin typeface="Arial" panose="020B0604020202020204" pitchFamily="34" charset="0"/>
                  <a:cs typeface="Arial" panose="020B0604020202020204" pitchFamily="34" charset="0"/>
                </a:rPr>
                <a:t>)</a:t>
              </a:r>
              <a:endParaRPr lang="en-MY" sz="1200" b="1" dirty="0">
                <a:solidFill>
                  <a:schemeClr val="accent1">
                    <a:lumMod val="50000"/>
                  </a:schemeClr>
                </a:solidFill>
                <a:latin typeface="Arial" panose="020B0604020202020204" pitchFamily="34" charset="0"/>
                <a:cs typeface="Arial" panose="020B0604020202020204" pitchFamily="34" charset="0"/>
              </a:endParaRPr>
            </a:p>
          </p:txBody>
        </p:sp>
        <p:pic>
          <p:nvPicPr>
            <p:cNvPr id="50" name="Picture 49" descr="imageedit_1_8797605898.png">
              <a:extLst>
                <a:ext uri="{FF2B5EF4-FFF2-40B4-BE49-F238E27FC236}">
                  <a16:creationId xmlns:a16="http://schemas.microsoft.com/office/drawing/2014/main" id="{6772EC40-81EB-4F9A-A9A0-9F7F06A9B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643" y="3958766"/>
              <a:ext cx="1270003" cy="1270004"/>
            </a:xfrm>
            <a:prstGeom prst="rect">
              <a:avLst/>
            </a:prstGeom>
          </p:spPr>
        </p:pic>
        <p:cxnSp>
          <p:nvCxnSpPr>
            <p:cNvPr id="51" name="Straight Connector 50">
              <a:extLst>
                <a:ext uri="{FF2B5EF4-FFF2-40B4-BE49-F238E27FC236}">
                  <a16:creationId xmlns:a16="http://schemas.microsoft.com/office/drawing/2014/main" id="{F0B41A47-30CC-451B-A119-E58C5D71382B}"/>
                </a:ext>
              </a:extLst>
            </p:cNvPr>
            <p:cNvCxnSpPr/>
            <p:nvPr/>
          </p:nvCxnSpPr>
          <p:spPr>
            <a:xfrm rot="16200000" flipV="1">
              <a:off x="5608229" y="5191851"/>
              <a:ext cx="2098509" cy="9720"/>
            </a:xfrm>
            <a:prstGeom prst="line">
              <a:avLst/>
            </a:prstGeom>
            <a:ln w="12700">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52" name="TextBox 19">
              <a:extLst>
                <a:ext uri="{FF2B5EF4-FFF2-40B4-BE49-F238E27FC236}">
                  <a16:creationId xmlns:a16="http://schemas.microsoft.com/office/drawing/2014/main" id="{60789D68-90D3-40AC-BFA1-DC08E6E77D10}"/>
                </a:ext>
              </a:extLst>
            </p:cNvPr>
            <p:cNvSpPr txBox="1">
              <a:spLocks noChangeArrowheads="1"/>
            </p:cNvSpPr>
            <p:nvPr/>
          </p:nvSpPr>
          <p:spPr bwMode="auto">
            <a:xfrm>
              <a:off x="6845458" y="5478801"/>
              <a:ext cx="10686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5.7%</a:t>
              </a:r>
              <a:endParaRPr lang="en-MY" altLang="en-US" sz="1400" b="1" dirty="0">
                <a:latin typeface="Tw Cen MT"/>
                <a:cs typeface="Tw Cen MT"/>
              </a:endParaRPr>
            </a:p>
          </p:txBody>
        </p:sp>
        <p:sp>
          <p:nvSpPr>
            <p:cNvPr id="53" name="TextBox 20">
              <a:extLst>
                <a:ext uri="{FF2B5EF4-FFF2-40B4-BE49-F238E27FC236}">
                  <a16:creationId xmlns:a16="http://schemas.microsoft.com/office/drawing/2014/main" id="{25E36DBB-9AB6-4C58-8561-B42302599B69}"/>
                </a:ext>
              </a:extLst>
            </p:cNvPr>
            <p:cNvSpPr txBox="1">
              <a:spLocks noChangeArrowheads="1"/>
            </p:cNvSpPr>
            <p:nvPr/>
          </p:nvSpPr>
          <p:spPr bwMode="auto">
            <a:xfrm>
              <a:off x="7677610" y="5478801"/>
              <a:ext cx="94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8.0%</a:t>
              </a:r>
              <a:endParaRPr lang="en-MY" altLang="en-US" sz="1400" b="1" dirty="0">
                <a:latin typeface="Tw Cen MT"/>
                <a:cs typeface="Tw Cen MT"/>
              </a:endParaRPr>
            </a:p>
          </p:txBody>
        </p:sp>
        <p:sp>
          <p:nvSpPr>
            <p:cNvPr id="54" name="TextBox 21">
              <a:extLst>
                <a:ext uri="{FF2B5EF4-FFF2-40B4-BE49-F238E27FC236}">
                  <a16:creationId xmlns:a16="http://schemas.microsoft.com/office/drawing/2014/main" id="{152C8E37-7A6B-421B-8ADF-7095F3585107}"/>
                </a:ext>
              </a:extLst>
            </p:cNvPr>
            <p:cNvSpPr txBox="1">
              <a:spLocks noChangeArrowheads="1"/>
            </p:cNvSpPr>
            <p:nvPr/>
          </p:nvSpPr>
          <p:spPr bwMode="auto">
            <a:xfrm>
              <a:off x="6996965" y="5783602"/>
              <a:ext cx="765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chemeClr val="accent1">
                      <a:lumMod val="50000"/>
                    </a:schemeClr>
                  </a:solidFill>
                  <a:latin typeface="Tw Cen MT"/>
                  <a:cs typeface="Tw Cen MT"/>
                </a:rPr>
                <a:t>1980</a:t>
              </a:r>
              <a:endParaRPr lang="en-MY" altLang="en-US" sz="1400" b="1" dirty="0">
                <a:solidFill>
                  <a:schemeClr val="accent1">
                    <a:lumMod val="50000"/>
                  </a:schemeClr>
                </a:solidFill>
                <a:latin typeface="Tw Cen MT"/>
                <a:cs typeface="Tw Cen MT"/>
              </a:endParaRPr>
            </a:p>
          </p:txBody>
        </p:sp>
        <p:sp>
          <p:nvSpPr>
            <p:cNvPr id="55" name="TextBox 22">
              <a:extLst>
                <a:ext uri="{FF2B5EF4-FFF2-40B4-BE49-F238E27FC236}">
                  <a16:creationId xmlns:a16="http://schemas.microsoft.com/office/drawing/2014/main" id="{1AE25E17-F269-4752-BFE7-7377A4DE7F45}"/>
                </a:ext>
              </a:extLst>
            </p:cNvPr>
            <p:cNvSpPr txBox="1">
              <a:spLocks noChangeArrowheads="1"/>
            </p:cNvSpPr>
            <p:nvPr/>
          </p:nvSpPr>
          <p:spPr bwMode="auto">
            <a:xfrm>
              <a:off x="7769746" y="5783602"/>
              <a:ext cx="765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a:solidFill>
                    <a:schemeClr val="accent1">
                      <a:lumMod val="50000"/>
                    </a:schemeClr>
                  </a:solidFill>
                  <a:latin typeface="Tw Cen MT"/>
                  <a:cs typeface="Tw Cen MT"/>
                </a:rPr>
                <a:t>2010</a:t>
              </a:r>
              <a:endParaRPr lang="en-MY" altLang="en-US" sz="1400" b="1">
                <a:solidFill>
                  <a:schemeClr val="accent1">
                    <a:lumMod val="50000"/>
                  </a:schemeClr>
                </a:solidFill>
                <a:latin typeface="Tw Cen MT"/>
                <a:cs typeface="Tw Cen MT"/>
              </a:endParaRPr>
            </a:p>
          </p:txBody>
        </p:sp>
        <p:sp>
          <p:nvSpPr>
            <p:cNvPr id="56" name="TextBox 23">
              <a:extLst>
                <a:ext uri="{FF2B5EF4-FFF2-40B4-BE49-F238E27FC236}">
                  <a16:creationId xmlns:a16="http://schemas.microsoft.com/office/drawing/2014/main" id="{65FE6582-9316-46C3-83BC-4B9561A40D1D}"/>
                </a:ext>
              </a:extLst>
            </p:cNvPr>
            <p:cNvSpPr txBox="1">
              <a:spLocks noChangeArrowheads="1"/>
            </p:cNvSpPr>
            <p:nvPr/>
          </p:nvSpPr>
          <p:spPr bwMode="auto">
            <a:xfrm>
              <a:off x="8369464" y="5478801"/>
              <a:ext cx="95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11.1%</a:t>
              </a:r>
              <a:endParaRPr lang="en-MY" altLang="en-US" sz="1400" b="1" dirty="0">
                <a:latin typeface="Tw Cen MT"/>
                <a:cs typeface="Tw Cen MT"/>
              </a:endParaRPr>
            </a:p>
          </p:txBody>
        </p:sp>
        <p:sp>
          <p:nvSpPr>
            <p:cNvPr id="57" name="TextBox 24">
              <a:extLst>
                <a:ext uri="{FF2B5EF4-FFF2-40B4-BE49-F238E27FC236}">
                  <a16:creationId xmlns:a16="http://schemas.microsoft.com/office/drawing/2014/main" id="{E2642CEF-7C5C-4EC8-8501-2BA1D7CDD8A8}"/>
                </a:ext>
              </a:extLst>
            </p:cNvPr>
            <p:cNvSpPr txBox="1">
              <a:spLocks noChangeArrowheads="1"/>
            </p:cNvSpPr>
            <p:nvPr/>
          </p:nvSpPr>
          <p:spPr bwMode="auto">
            <a:xfrm>
              <a:off x="8462441" y="5783602"/>
              <a:ext cx="765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a:solidFill>
                    <a:schemeClr val="accent1">
                      <a:lumMod val="50000"/>
                    </a:schemeClr>
                  </a:solidFill>
                  <a:latin typeface="Tw Cen MT"/>
                  <a:cs typeface="Tw Cen MT"/>
                </a:rPr>
                <a:t>2020</a:t>
              </a:r>
              <a:endParaRPr lang="en-MY" altLang="en-US" sz="1400" b="1">
                <a:solidFill>
                  <a:schemeClr val="accent1">
                    <a:lumMod val="50000"/>
                  </a:schemeClr>
                </a:solidFill>
                <a:latin typeface="Tw Cen MT"/>
                <a:cs typeface="Tw Cen MT"/>
              </a:endParaRPr>
            </a:p>
          </p:txBody>
        </p:sp>
        <p:sp>
          <p:nvSpPr>
            <p:cNvPr id="58" name="Up Arrow 111">
              <a:extLst>
                <a:ext uri="{FF2B5EF4-FFF2-40B4-BE49-F238E27FC236}">
                  <a16:creationId xmlns:a16="http://schemas.microsoft.com/office/drawing/2014/main" id="{2F285358-A94E-4B6F-982F-C41F6562EF53}"/>
                </a:ext>
              </a:extLst>
            </p:cNvPr>
            <p:cNvSpPr/>
            <p:nvPr/>
          </p:nvSpPr>
          <p:spPr>
            <a:xfrm>
              <a:off x="4399140" y="4014180"/>
              <a:ext cx="468000" cy="972000"/>
            </a:xfrm>
            <a:prstGeom prst="up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59" name="TextBox 58">
              <a:extLst>
                <a:ext uri="{FF2B5EF4-FFF2-40B4-BE49-F238E27FC236}">
                  <a16:creationId xmlns:a16="http://schemas.microsoft.com/office/drawing/2014/main" id="{5CB9D58C-1039-4D06-83C8-52F8E6E436E6}"/>
                </a:ext>
              </a:extLst>
            </p:cNvPr>
            <p:cNvSpPr txBox="1"/>
            <p:nvPr/>
          </p:nvSpPr>
          <p:spPr>
            <a:xfrm>
              <a:off x="6837367" y="5206991"/>
              <a:ext cx="2520000" cy="307777"/>
            </a:xfrm>
            <a:prstGeom prst="rect">
              <a:avLst/>
            </a:prstGeom>
            <a:noFill/>
          </p:spPr>
          <p:txBody>
            <a:bodyPr wrap="square">
              <a:spAutoFit/>
            </a:bodyPr>
            <a:lstStyle/>
            <a:p>
              <a:pPr algn="ctr">
                <a:defRPr/>
              </a:pPr>
              <a:r>
                <a:rPr lang="en-US" sz="1200" b="1" dirty="0">
                  <a:solidFill>
                    <a:schemeClr val="accent1">
                      <a:lumMod val="50000"/>
                    </a:schemeClr>
                  </a:solidFill>
                  <a:latin typeface="Arial" panose="020B0604020202020204" pitchFamily="34" charset="0"/>
                  <a:cs typeface="Arial" panose="020B0604020202020204" pitchFamily="34" charset="0"/>
                </a:rPr>
                <a:t>PENDUDUK BERUMUR</a:t>
              </a:r>
              <a:r>
                <a:rPr lang="en-US" sz="1400" b="1" dirty="0">
                  <a:solidFill>
                    <a:schemeClr val="accent1">
                      <a:lumMod val="50000"/>
                    </a:schemeClr>
                  </a:solidFill>
                  <a:latin typeface="Arial" panose="020B0604020202020204" pitchFamily="34" charset="0"/>
                  <a:cs typeface="Arial" panose="020B0604020202020204" pitchFamily="34" charset="0"/>
                </a:rPr>
                <a:t> 60+</a:t>
              </a:r>
              <a:endParaRPr lang="en-MY" sz="1400" b="1" dirty="0">
                <a:solidFill>
                  <a:schemeClr val="accent1">
                    <a:lumMod val="50000"/>
                  </a:schemeClr>
                </a:solidFill>
                <a:latin typeface="Arial" panose="020B0604020202020204" pitchFamily="34" charset="0"/>
                <a:cs typeface="Arial" panose="020B0604020202020204" pitchFamily="34" charset="0"/>
              </a:endParaRPr>
            </a:p>
          </p:txBody>
        </p:sp>
        <p:pic>
          <p:nvPicPr>
            <p:cNvPr id="60" name="Picture 59" descr="fb0218ac4ff4c558fc24a56f8a19ab59.jpg">
              <a:extLst>
                <a:ext uri="{FF2B5EF4-FFF2-40B4-BE49-F238E27FC236}">
                  <a16:creationId xmlns:a16="http://schemas.microsoft.com/office/drawing/2014/main" id="{F9CFD55E-688D-411E-955B-A503C2F47A28}"/>
                </a:ext>
              </a:extLst>
            </p:cNvPr>
            <p:cNvPicPr>
              <a:picLocks noChangeAspect="1"/>
            </p:cNvPicPr>
            <p:nvPr/>
          </p:nvPicPr>
          <p:blipFill>
            <a:blip r:embed="rId8" cstate="print">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7440545" y="4169236"/>
              <a:ext cx="1296563" cy="1103077"/>
            </a:xfrm>
            <a:prstGeom prst="rect">
              <a:avLst/>
            </a:prstGeom>
          </p:spPr>
        </p:pic>
        <p:cxnSp>
          <p:nvCxnSpPr>
            <p:cNvPr id="61" name="Straight Connector 60">
              <a:extLst>
                <a:ext uri="{FF2B5EF4-FFF2-40B4-BE49-F238E27FC236}">
                  <a16:creationId xmlns:a16="http://schemas.microsoft.com/office/drawing/2014/main" id="{239164B4-F089-4CF1-9652-B6816BFB0352}"/>
                </a:ext>
              </a:extLst>
            </p:cNvPr>
            <p:cNvCxnSpPr/>
            <p:nvPr/>
          </p:nvCxnSpPr>
          <p:spPr>
            <a:xfrm rot="16200000" flipV="1">
              <a:off x="8400789" y="5176158"/>
              <a:ext cx="2013859" cy="0"/>
            </a:xfrm>
            <a:prstGeom prst="line">
              <a:avLst/>
            </a:prstGeom>
            <a:ln w="12700">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62" name="Picture 30" descr="C:\Users\Administrator\AppData\Local\Microsoft\Windows\Temporary Internet Files\Content.IE5\A36U33AI\new_generation[1].gif">
              <a:extLst>
                <a:ext uri="{FF2B5EF4-FFF2-40B4-BE49-F238E27FC236}">
                  <a16:creationId xmlns:a16="http://schemas.microsoft.com/office/drawing/2014/main" id="{9655D094-9B70-488E-BC79-4BD217DEB7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561084">
              <a:off x="9693384" y="3844356"/>
              <a:ext cx="1332000" cy="103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1" descr="C:\Users\Administrator\AppData\Local\Microsoft\Windows\Temporary Internet Files\Content.IE5\3VB7OHK4\internet[1].jpg">
              <a:extLst>
                <a:ext uri="{FF2B5EF4-FFF2-40B4-BE49-F238E27FC236}">
                  <a16:creationId xmlns:a16="http://schemas.microsoft.com/office/drawing/2014/main" id="{A324CA44-3AA4-435C-9953-E97C795068A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47326">
              <a:off x="10631821" y="4130416"/>
              <a:ext cx="1440000" cy="94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roup 63">
              <a:extLst>
                <a:ext uri="{FF2B5EF4-FFF2-40B4-BE49-F238E27FC236}">
                  <a16:creationId xmlns:a16="http://schemas.microsoft.com/office/drawing/2014/main" id="{8498D137-8249-4A51-A595-AF3C5ADC6BA5}"/>
                </a:ext>
              </a:extLst>
            </p:cNvPr>
            <p:cNvGrpSpPr/>
            <p:nvPr/>
          </p:nvGrpSpPr>
          <p:grpSpPr>
            <a:xfrm>
              <a:off x="9510925" y="5174001"/>
              <a:ext cx="2556000" cy="799821"/>
              <a:chOff x="8779805" y="5174001"/>
              <a:chExt cx="2993433" cy="799821"/>
            </a:xfrm>
          </p:grpSpPr>
          <p:sp>
            <p:nvSpPr>
              <p:cNvPr id="91" name="TextBox 71">
                <a:extLst>
                  <a:ext uri="{FF2B5EF4-FFF2-40B4-BE49-F238E27FC236}">
                    <a16:creationId xmlns:a16="http://schemas.microsoft.com/office/drawing/2014/main" id="{4C528D3C-703E-4D24-89AE-52B07FF73ED2}"/>
                  </a:ext>
                </a:extLst>
              </p:cNvPr>
              <p:cNvSpPr txBox="1">
                <a:spLocks noChangeArrowheads="1"/>
              </p:cNvSpPr>
              <p:nvPr/>
            </p:nvSpPr>
            <p:spPr bwMode="auto">
              <a:xfrm>
                <a:off x="8779805" y="5174001"/>
                <a:ext cx="28918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Wingdings" panose="05000000000000000000" pitchFamily="2" charset="2"/>
                  <a:buChar char="ü"/>
                </a:pPr>
                <a:r>
                  <a:rPr lang="en-US" altLang="en-US" sz="1400" b="1" dirty="0">
                    <a:solidFill>
                      <a:srgbClr val="DB5722"/>
                    </a:solidFill>
                    <a:latin typeface="Arial" panose="020B0604020202020204" pitchFamily="34" charset="0"/>
                  </a:rPr>
                  <a:t>JURANG GENERASI</a:t>
                </a:r>
                <a:endParaRPr lang="en-MY" altLang="en-US" sz="1200" b="1" dirty="0">
                  <a:solidFill>
                    <a:srgbClr val="DB5722"/>
                  </a:solidFill>
                  <a:latin typeface="Arial" panose="020B0604020202020204" pitchFamily="34" charset="0"/>
                </a:endParaRPr>
              </a:p>
            </p:txBody>
          </p:sp>
          <p:sp>
            <p:nvSpPr>
              <p:cNvPr id="92" name="TextBox 72">
                <a:extLst>
                  <a:ext uri="{FF2B5EF4-FFF2-40B4-BE49-F238E27FC236}">
                    <a16:creationId xmlns:a16="http://schemas.microsoft.com/office/drawing/2014/main" id="{DE160518-9AF4-4E65-9235-E4D6288B07CB}"/>
                  </a:ext>
                </a:extLst>
              </p:cNvPr>
              <p:cNvSpPr txBox="1">
                <a:spLocks noChangeArrowheads="1"/>
              </p:cNvSpPr>
              <p:nvPr/>
            </p:nvSpPr>
            <p:spPr bwMode="auto">
              <a:xfrm>
                <a:off x="8779805" y="5666045"/>
                <a:ext cx="29934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Wingdings" panose="05000000000000000000" pitchFamily="2" charset="2"/>
                  <a:buChar char="ü"/>
                </a:pPr>
                <a:r>
                  <a:rPr lang="en-US" altLang="en-US" sz="1400" b="1" dirty="0">
                    <a:solidFill>
                      <a:srgbClr val="DB5722"/>
                    </a:solidFill>
                    <a:latin typeface="Arial" panose="020B0604020202020204" pitchFamily="34" charset="0"/>
                  </a:rPr>
                  <a:t>PERSEPSI RESPONDEN</a:t>
                </a:r>
                <a:endParaRPr lang="en-MY" altLang="en-US" sz="1200" b="1" dirty="0">
                  <a:solidFill>
                    <a:srgbClr val="DB5722"/>
                  </a:solidFill>
                  <a:latin typeface="Arial" panose="020B0604020202020204" pitchFamily="34" charset="0"/>
                </a:endParaRPr>
              </a:p>
            </p:txBody>
          </p:sp>
          <p:sp>
            <p:nvSpPr>
              <p:cNvPr id="93" name="TextBox 74">
                <a:extLst>
                  <a:ext uri="{FF2B5EF4-FFF2-40B4-BE49-F238E27FC236}">
                    <a16:creationId xmlns:a16="http://schemas.microsoft.com/office/drawing/2014/main" id="{8A761015-EC50-4240-BD22-4ACCBA354601}"/>
                  </a:ext>
                </a:extLst>
              </p:cNvPr>
              <p:cNvSpPr txBox="1">
                <a:spLocks noChangeArrowheads="1"/>
              </p:cNvSpPr>
              <p:nvPr/>
            </p:nvSpPr>
            <p:spPr bwMode="auto">
              <a:xfrm>
                <a:off x="8779805" y="5420023"/>
                <a:ext cx="29934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Wingdings" panose="05000000000000000000" pitchFamily="2" charset="2"/>
                  <a:buChar char="ü"/>
                </a:pPr>
                <a:r>
                  <a:rPr lang="en-US" altLang="en-US" sz="1400" b="1" dirty="0">
                    <a:solidFill>
                      <a:srgbClr val="DB5722"/>
                    </a:solidFill>
                    <a:latin typeface="Arial" panose="020B0604020202020204" pitchFamily="34" charset="0"/>
                  </a:rPr>
                  <a:t>PERUBAHAN ICT</a:t>
                </a:r>
                <a:endParaRPr lang="en-MY" altLang="en-US" sz="1200" b="1" dirty="0">
                  <a:solidFill>
                    <a:srgbClr val="DB5722"/>
                  </a:solidFill>
                  <a:latin typeface="Arial" panose="020B0604020202020204" pitchFamily="34" charset="0"/>
                </a:endParaRPr>
              </a:p>
            </p:txBody>
          </p:sp>
        </p:grpSp>
        <p:sp>
          <p:nvSpPr>
            <p:cNvPr id="65" name="Up Arrow 58">
              <a:extLst>
                <a:ext uri="{FF2B5EF4-FFF2-40B4-BE49-F238E27FC236}">
                  <a16:creationId xmlns:a16="http://schemas.microsoft.com/office/drawing/2014/main" id="{7A4C4278-673F-4B81-A94F-1CF4D435A25F}"/>
                </a:ext>
              </a:extLst>
            </p:cNvPr>
            <p:cNvSpPr/>
            <p:nvPr/>
          </p:nvSpPr>
          <p:spPr>
            <a:xfrm>
              <a:off x="6863855" y="4014180"/>
              <a:ext cx="468000" cy="972000"/>
            </a:xfrm>
            <a:prstGeom prst="up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66" name="TextBox 65">
              <a:extLst>
                <a:ext uri="{FF2B5EF4-FFF2-40B4-BE49-F238E27FC236}">
                  <a16:creationId xmlns:a16="http://schemas.microsoft.com/office/drawing/2014/main" id="{91CEC1A9-3B2D-45F3-BAEC-357488B150F5}"/>
                </a:ext>
              </a:extLst>
            </p:cNvPr>
            <p:cNvSpPr txBox="1"/>
            <p:nvPr/>
          </p:nvSpPr>
          <p:spPr>
            <a:xfrm>
              <a:off x="1348215" y="830762"/>
              <a:ext cx="6141113" cy="400110"/>
            </a:xfrm>
            <a:prstGeom prst="rect">
              <a:avLst/>
            </a:prstGeom>
            <a:noFill/>
          </p:spPr>
          <p:txBody>
            <a:bodyPr wrap="square" rtlCol="0">
              <a:spAutoFit/>
            </a:bodyPr>
            <a:lstStyle/>
            <a:p>
              <a:r>
                <a:rPr lang="en-US" sz="2000" dirty="0">
                  <a:ln w="12700">
                    <a:solidFill>
                      <a:srgbClr val="2D879E"/>
                    </a:solidFill>
                    <a:prstDash val="solid"/>
                  </a:ln>
                  <a:solidFill>
                    <a:srgbClr val="2D879E"/>
                  </a:solidFill>
                  <a:latin typeface="Arial" panose="020B0604020202020204" pitchFamily="34" charset="0"/>
                  <a:cs typeface="Arial" panose="020B0604020202020204" pitchFamily="34" charset="0"/>
                </a:rPr>
                <a:t>PERUBAHAN STRUKTUR DEMOGRAFI</a:t>
              </a:r>
            </a:p>
          </p:txBody>
        </p:sp>
        <p:sp>
          <p:nvSpPr>
            <p:cNvPr id="67" name="Rectangle 66">
              <a:extLst>
                <a:ext uri="{FF2B5EF4-FFF2-40B4-BE49-F238E27FC236}">
                  <a16:creationId xmlns:a16="http://schemas.microsoft.com/office/drawing/2014/main" id="{E41DA351-EFA1-4645-813D-1760D5395788}"/>
                </a:ext>
              </a:extLst>
            </p:cNvPr>
            <p:cNvSpPr/>
            <p:nvPr/>
          </p:nvSpPr>
          <p:spPr>
            <a:xfrm>
              <a:off x="7383" y="4210189"/>
              <a:ext cx="3804554" cy="2124000"/>
            </a:xfrm>
            <a:prstGeom prst="rect">
              <a:avLst/>
            </a:prstGeom>
            <a:solidFill>
              <a:srgbClr val="E4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68" name="Group 67">
              <a:extLst>
                <a:ext uri="{FF2B5EF4-FFF2-40B4-BE49-F238E27FC236}">
                  <a16:creationId xmlns:a16="http://schemas.microsoft.com/office/drawing/2014/main" id="{91E54E99-8321-42A0-B0AB-832952164B80}"/>
                </a:ext>
              </a:extLst>
            </p:cNvPr>
            <p:cNvGrpSpPr/>
            <p:nvPr/>
          </p:nvGrpSpPr>
          <p:grpSpPr>
            <a:xfrm>
              <a:off x="-24364" y="3654583"/>
              <a:ext cx="4050512" cy="2646368"/>
              <a:chOff x="-11938" y="3534090"/>
              <a:chExt cx="4050512" cy="2646368"/>
            </a:xfrm>
          </p:grpSpPr>
          <p:sp>
            <p:nvSpPr>
              <p:cNvPr id="69" name="TextBox 11">
                <a:extLst>
                  <a:ext uri="{FF2B5EF4-FFF2-40B4-BE49-F238E27FC236}">
                    <a16:creationId xmlns:a16="http://schemas.microsoft.com/office/drawing/2014/main" id="{EC841B29-44A2-46C3-9910-DCD0AED72E89}"/>
                  </a:ext>
                </a:extLst>
              </p:cNvPr>
              <p:cNvSpPr txBox="1">
                <a:spLocks noChangeArrowheads="1"/>
              </p:cNvSpPr>
              <p:nvPr/>
            </p:nvSpPr>
            <p:spPr bwMode="auto">
              <a:xfrm>
                <a:off x="-11938" y="4079927"/>
                <a:ext cx="132635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b="1" dirty="0">
                    <a:latin typeface="Tw Cen MT"/>
                    <a:cs typeface="Tw Cen MT"/>
                  </a:rPr>
                  <a:t>0 -14  </a:t>
                </a:r>
              </a:p>
              <a:p>
                <a:pPr eaLnBrk="1" hangingPunct="1"/>
                <a:endParaRPr lang="en-US" altLang="en-US" sz="1400" b="1" dirty="0">
                  <a:latin typeface="Tw Cen MT"/>
                  <a:cs typeface="Tw Cen MT"/>
                </a:endParaRPr>
              </a:p>
              <a:p>
                <a:pPr eaLnBrk="1" hangingPunct="1"/>
                <a:r>
                  <a:rPr lang="en-US" altLang="en-US" sz="1400" b="1" dirty="0">
                    <a:latin typeface="Tw Cen MT"/>
                    <a:cs typeface="Tw Cen MT"/>
                  </a:rPr>
                  <a:t>15 – 64</a:t>
                </a:r>
              </a:p>
              <a:p>
                <a:pPr eaLnBrk="1" hangingPunct="1"/>
                <a:endParaRPr lang="en-US" altLang="en-US" sz="1400" b="1" dirty="0">
                  <a:latin typeface="Tw Cen MT"/>
                  <a:cs typeface="Tw Cen MT"/>
                </a:endParaRPr>
              </a:p>
              <a:p>
                <a:pPr eaLnBrk="1" hangingPunct="1"/>
                <a:r>
                  <a:rPr lang="en-US" altLang="en-US" sz="1400" b="1" dirty="0">
                    <a:latin typeface="Tw Cen MT"/>
                    <a:cs typeface="Tw Cen MT"/>
                  </a:rPr>
                  <a:t>65+</a:t>
                </a:r>
              </a:p>
              <a:p>
                <a:pPr eaLnBrk="1" hangingPunct="1"/>
                <a:endParaRPr lang="en-US" altLang="en-US" sz="1400" b="1" dirty="0">
                  <a:latin typeface="Tw Cen MT"/>
                  <a:cs typeface="Tw Cen MT"/>
                </a:endParaRPr>
              </a:p>
              <a:p>
                <a:pPr eaLnBrk="1" hangingPunct="1"/>
                <a:r>
                  <a:rPr lang="en-US" altLang="en-US" sz="1400" b="1" dirty="0" err="1">
                    <a:latin typeface="Tw Cen MT"/>
                    <a:cs typeface="Tw Cen MT"/>
                  </a:rPr>
                  <a:t>Nisbah</a:t>
                </a:r>
                <a:endParaRPr lang="en-US" altLang="en-US" sz="1400" b="1" dirty="0">
                  <a:latin typeface="Tw Cen MT"/>
                  <a:cs typeface="Tw Cen MT"/>
                </a:endParaRPr>
              </a:p>
              <a:p>
                <a:pPr eaLnBrk="1" hangingPunct="1"/>
                <a:r>
                  <a:rPr lang="en-US" altLang="en-US" sz="1400" b="1" dirty="0" err="1">
                    <a:latin typeface="Tw Cen MT"/>
                    <a:cs typeface="Tw Cen MT"/>
                  </a:rPr>
                  <a:t>Tanggungan</a:t>
                </a:r>
                <a:r>
                  <a:rPr lang="en-US" altLang="en-US" sz="1400" b="1" dirty="0">
                    <a:latin typeface="Tw Cen MT"/>
                    <a:cs typeface="Tw Cen MT"/>
                  </a:rPr>
                  <a:t> </a:t>
                </a:r>
                <a:endParaRPr lang="en-MY" altLang="en-US" sz="1400" b="1" dirty="0">
                  <a:latin typeface="Tw Cen MT"/>
                  <a:cs typeface="Tw Cen MT"/>
                </a:endParaRPr>
              </a:p>
            </p:txBody>
          </p:sp>
          <p:sp>
            <p:nvSpPr>
              <p:cNvPr id="70" name="TextBox 89">
                <a:extLst>
                  <a:ext uri="{FF2B5EF4-FFF2-40B4-BE49-F238E27FC236}">
                    <a16:creationId xmlns:a16="http://schemas.microsoft.com/office/drawing/2014/main" id="{815B3905-0607-4C15-B97D-E8D16CD79B12}"/>
                  </a:ext>
                </a:extLst>
              </p:cNvPr>
              <p:cNvSpPr txBox="1">
                <a:spLocks noChangeArrowheads="1"/>
              </p:cNvSpPr>
              <p:nvPr/>
            </p:nvSpPr>
            <p:spPr bwMode="auto">
              <a:xfrm>
                <a:off x="2993968" y="5484441"/>
                <a:ext cx="9772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48.5</a:t>
                </a:r>
                <a:endParaRPr lang="en-MY" altLang="en-US" sz="1400" b="1" dirty="0">
                  <a:latin typeface="Tw Cen MT"/>
                  <a:cs typeface="Tw Cen MT"/>
                </a:endParaRPr>
              </a:p>
            </p:txBody>
          </p:sp>
          <p:sp>
            <p:nvSpPr>
              <p:cNvPr id="71" name="object 15">
                <a:extLst>
                  <a:ext uri="{FF2B5EF4-FFF2-40B4-BE49-F238E27FC236}">
                    <a16:creationId xmlns:a16="http://schemas.microsoft.com/office/drawing/2014/main" id="{DD57C767-B2E8-4473-98B7-78D585DDFC36}"/>
                  </a:ext>
                </a:extLst>
              </p:cNvPr>
              <p:cNvSpPr txBox="1">
                <a:spLocks noChangeArrowheads="1"/>
              </p:cNvSpPr>
              <p:nvPr/>
            </p:nvSpPr>
            <p:spPr bwMode="auto">
              <a:xfrm>
                <a:off x="2398055" y="5999703"/>
                <a:ext cx="728130" cy="18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ts val="1425"/>
                  </a:lnSpc>
                  <a:spcBef>
                    <a:spcPts val="75"/>
                  </a:spcBef>
                </a:pPr>
                <a:r>
                  <a:rPr lang="en-US" altLang="en-US" sz="1400" b="1" dirty="0">
                    <a:solidFill>
                      <a:srgbClr val="0070C0"/>
                    </a:solidFill>
                    <a:latin typeface="Tw Cen MT"/>
                    <a:cs typeface="Tw Cen MT"/>
                  </a:rPr>
                  <a:t>2000</a:t>
                </a:r>
                <a:endParaRPr lang="en-US" altLang="en-US" sz="1400" dirty="0">
                  <a:solidFill>
                    <a:srgbClr val="0070C0"/>
                  </a:solidFill>
                  <a:latin typeface="Tw Cen MT"/>
                  <a:cs typeface="Tw Cen MT"/>
                </a:endParaRPr>
              </a:p>
            </p:txBody>
          </p:sp>
          <p:sp>
            <p:nvSpPr>
              <p:cNvPr id="72" name="object 14">
                <a:extLst>
                  <a:ext uri="{FF2B5EF4-FFF2-40B4-BE49-F238E27FC236}">
                    <a16:creationId xmlns:a16="http://schemas.microsoft.com/office/drawing/2014/main" id="{5EBDE906-D9EB-451E-BB21-51BBF5D4D8E5}"/>
                  </a:ext>
                </a:extLst>
              </p:cNvPr>
              <p:cNvSpPr txBox="1">
                <a:spLocks noChangeArrowheads="1"/>
              </p:cNvSpPr>
              <p:nvPr/>
            </p:nvSpPr>
            <p:spPr bwMode="auto">
              <a:xfrm>
                <a:off x="3098940" y="5999703"/>
                <a:ext cx="759938" cy="18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ts val="1425"/>
                  </a:lnSpc>
                  <a:spcBef>
                    <a:spcPts val="75"/>
                  </a:spcBef>
                </a:pPr>
                <a:r>
                  <a:rPr lang="en-US" altLang="en-US" sz="1400" b="1" dirty="0">
                    <a:solidFill>
                      <a:srgbClr val="0070C0"/>
                    </a:solidFill>
                    <a:latin typeface="Tw Cen MT"/>
                    <a:cs typeface="Tw Cen MT"/>
                  </a:rPr>
                  <a:t>2010</a:t>
                </a:r>
                <a:endParaRPr lang="en-US" altLang="en-US" sz="1400" dirty="0">
                  <a:solidFill>
                    <a:srgbClr val="0070C0"/>
                  </a:solidFill>
                  <a:latin typeface="Tw Cen MT"/>
                  <a:cs typeface="Tw Cen MT"/>
                </a:endParaRPr>
              </a:p>
            </p:txBody>
          </p:sp>
          <p:sp>
            <p:nvSpPr>
              <p:cNvPr id="73" name="object 11">
                <a:extLst>
                  <a:ext uri="{FF2B5EF4-FFF2-40B4-BE49-F238E27FC236}">
                    <a16:creationId xmlns:a16="http://schemas.microsoft.com/office/drawing/2014/main" id="{AE43DFF0-617F-4114-BE52-C976AB83FF65}"/>
                  </a:ext>
                </a:extLst>
              </p:cNvPr>
              <p:cNvSpPr txBox="1">
                <a:spLocks noChangeArrowheads="1"/>
              </p:cNvSpPr>
              <p:nvPr/>
            </p:nvSpPr>
            <p:spPr bwMode="auto">
              <a:xfrm>
                <a:off x="913421" y="5999703"/>
                <a:ext cx="718179" cy="18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ts val="1425"/>
                  </a:lnSpc>
                  <a:spcBef>
                    <a:spcPts val="75"/>
                  </a:spcBef>
                </a:pPr>
                <a:r>
                  <a:rPr lang="en-US" altLang="en-US" sz="1400" b="1" dirty="0">
                    <a:solidFill>
                      <a:srgbClr val="0070C0"/>
                    </a:solidFill>
                    <a:latin typeface="Tw Cen MT"/>
                    <a:cs typeface="Tw Cen MT"/>
                  </a:rPr>
                  <a:t>1980</a:t>
                </a:r>
                <a:endParaRPr lang="en-US" altLang="en-US" sz="1400" dirty="0">
                  <a:solidFill>
                    <a:srgbClr val="0070C0"/>
                  </a:solidFill>
                  <a:latin typeface="Tw Cen MT"/>
                  <a:cs typeface="Tw Cen MT"/>
                </a:endParaRPr>
              </a:p>
            </p:txBody>
          </p:sp>
          <p:sp>
            <p:nvSpPr>
              <p:cNvPr id="74" name="object 10">
                <a:extLst>
                  <a:ext uri="{FF2B5EF4-FFF2-40B4-BE49-F238E27FC236}">
                    <a16:creationId xmlns:a16="http://schemas.microsoft.com/office/drawing/2014/main" id="{1D16154F-C37E-4DD7-940B-899AE8F65DCC}"/>
                  </a:ext>
                </a:extLst>
              </p:cNvPr>
              <p:cNvSpPr txBox="1">
                <a:spLocks noChangeArrowheads="1"/>
              </p:cNvSpPr>
              <p:nvPr/>
            </p:nvSpPr>
            <p:spPr bwMode="auto">
              <a:xfrm>
                <a:off x="1638431" y="5999703"/>
                <a:ext cx="756035" cy="18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ts val="1425"/>
                  </a:lnSpc>
                  <a:spcBef>
                    <a:spcPts val="75"/>
                  </a:spcBef>
                </a:pPr>
                <a:r>
                  <a:rPr lang="en-US" altLang="en-US" sz="1400" b="1">
                    <a:solidFill>
                      <a:srgbClr val="0070C0"/>
                    </a:solidFill>
                    <a:latin typeface="Tw Cen MT"/>
                    <a:cs typeface="Tw Cen MT"/>
                  </a:rPr>
                  <a:t>1991</a:t>
                </a:r>
                <a:endParaRPr lang="en-US" altLang="en-US" sz="1400">
                  <a:solidFill>
                    <a:srgbClr val="0070C0"/>
                  </a:solidFill>
                  <a:latin typeface="Tw Cen MT"/>
                  <a:cs typeface="Tw Cen MT"/>
                </a:endParaRPr>
              </a:p>
            </p:txBody>
          </p:sp>
          <p:sp>
            <p:nvSpPr>
              <p:cNvPr id="75" name="TextBox 74">
                <a:extLst>
                  <a:ext uri="{FF2B5EF4-FFF2-40B4-BE49-F238E27FC236}">
                    <a16:creationId xmlns:a16="http://schemas.microsoft.com/office/drawing/2014/main" id="{ED24A6A9-34E3-4437-B18F-4EEF81F14C57}"/>
                  </a:ext>
                </a:extLst>
              </p:cNvPr>
              <p:cNvSpPr txBox="1">
                <a:spLocks noChangeArrowheads="1"/>
              </p:cNvSpPr>
              <p:nvPr/>
            </p:nvSpPr>
            <p:spPr bwMode="auto">
              <a:xfrm>
                <a:off x="838216" y="5484441"/>
                <a:ext cx="8724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rgbClr val="3CAAC8"/>
                    </a:solidFill>
                    <a:latin typeface="Tw Cen MT"/>
                    <a:cs typeface="Tw Cen MT"/>
                  </a:rPr>
                  <a:t>76.0</a:t>
                </a:r>
                <a:endParaRPr lang="en-MY" altLang="en-US" sz="1400" b="1" dirty="0">
                  <a:solidFill>
                    <a:srgbClr val="3CAAC8"/>
                  </a:solidFill>
                  <a:latin typeface="Tw Cen MT"/>
                  <a:cs typeface="Tw Cen MT"/>
                </a:endParaRPr>
              </a:p>
            </p:txBody>
          </p:sp>
          <p:sp>
            <p:nvSpPr>
              <p:cNvPr id="76" name="TextBox 75">
                <a:extLst>
                  <a:ext uri="{FF2B5EF4-FFF2-40B4-BE49-F238E27FC236}">
                    <a16:creationId xmlns:a16="http://schemas.microsoft.com/office/drawing/2014/main" id="{637323E9-107D-4177-A26F-521C46584AE1}"/>
                  </a:ext>
                </a:extLst>
              </p:cNvPr>
              <p:cNvSpPr txBox="1">
                <a:spLocks noChangeArrowheads="1"/>
              </p:cNvSpPr>
              <p:nvPr/>
            </p:nvSpPr>
            <p:spPr bwMode="auto">
              <a:xfrm>
                <a:off x="1598556" y="5484441"/>
                <a:ext cx="837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67.8</a:t>
                </a:r>
                <a:endParaRPr lang="en-MY" altLang="en-US" sz="1400" b="1" dirty="0">
                  <a:latin typeface="Tw Cen MT"/>
                  <a:cs typeface="Tw Cen MT"/>
                </a:endParaRPr>
              </a:p>
            </p:txBody>
          </p:sp>
          <p:sp>
            <p:nvSpPr>
              <p:cNvPr id="77" name="TextBox 76">
                <a:extLst>
                  <a:ext uri="{FF2B5EF4-FFF2-40B4-BE49-F238E27FC236}">
                    <a16:creationId xmlns:a16="http://schemas.microsoft.com/office/drawing/2014/main" id="{78C44AC0-EBB3-4354-962D-7CB4F537D248}"/>
                  </a:ext>
                </a:extLst>
              </p:cNvPr>
              <p:cNvSpPr txBox="1">
                <a:spLocks noChangeArrowheads="1"/>
              </p:cNvSpPr>
              <p:nvPr/>
            </p:nvSpPr>
            <p:spPr bwMode="auto">
              <a:xfrm>
                <a:off x="2281182" y="5484441"/>
                <a:ext cx="9632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rgbClr val="3CAAC8"/>
                    </a:solidFill>
                    <a:latin typeface="Tw Cen MT"/>
                    <a:cs typeface="Tw Cen MT"/>
                  </a:rPr>
                  <a:t>59.2</a:t>
                </a:r>
                <a:endParaRPr lang="en-MY" altLang="en-US" sz="1400" b="1" dirty="0">
                  <a:solidFill>
                    <a:srgbClr val="3CAAC8"/>
                  </a:solidFill>
                  <a:latin typeface="Tw Cen MT"/>
                  <a:cs typeface="Tw Cen MT"/>
                </a:endParaRPr>
              </a:p>
            </p:txBody>
          </p:sp>
          <p:sp>
            <p:nvSpPr>
              <p:cNvPr id="78" name="TextBox 77">
                <a:extLst>
                  <a:ext uri="{FF2B5EF4-FFF2-40B4-BE49-F238E27FC236}">
                    <a16:creationId xmlns:a16="http://schemas.microsoft.com/office/drawing/2014/main" id="{4B685DD0-A70D-4D68-927A-4BC3F9E59122}"/>
                  </a:ext>
                </a:extLst>
              </p:cNvPr>
              <p:cNvSpPr txBox="1">
                <a:spLocks noChangeArrowheads="1"/>
              </p:cNvSpPr>
              <p:nvPr/>
            </p:nvSpPr>
            <p:spPr bwMode="auto">
              <a:xfrm>
                <a:off x="3061315" y="4102086"/>
                <a:ext cx="9772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27.4%</a:t>
                </a:r>
                <a:endParaRPr lang="en-MY" altLang="en-US" sz="1400" b="1" dirty="0">
                  <a:latin typeface="Tw Cen MT"/>
                  <a:cs typeface="Tw Cen MT"/>
                </a:endParaRPr>
              </a:p>
            </p:txBody>
          </p:sp>
          <p:sp>
            <p:nvSpPr>
              <p:cNvPr id="79" name="TextBox 78">
                <a:extLst>
                  <a:ext uri="{FF2B5EF4-FFF2-40B4-BE49-F238E27FC236}">
                    <a16:creationId xmlns:a16="http://schemas.microsoft.com/office/drawing/2014/main" id="{7D010530-8353-40BE-A9DF-3BE2DE076286}"/>
                  </a:ext>
                </a:extLst>
              </p:cNvPr>
              <p:cNvSpPr txBox="1">
                <a:spLocks noChangeArrowheads="1"/>
              </p:cNvSpPr>
              <p:nvPr/>
            </p:nvSpPr>
            <p:spPr bwMode="auto">
              <a:xfrm>
                <a:off x="883261" y="4102086"/>
                <a:ext cx="8724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rgbClr val="3CAAC8"/>
                    </a:solidFill>
                    <a:latin typeface="Tw Cen MT"/>
                    <a:cs typeface="Tw Cen MT"/>
                  </a:rPr>
                  <a:t>39.9%</a:t>
                </a:r>
                <a:endParaRPr lang="en-MY" altLang="en-US" sz="1400" b="1" dirty="0">
                  <a:solidFill>
                    <a:srgbClr val="3CAAC8"/>
                  </a:solidFill>
                  <a:latin typeface="Tw Cen MT"/>
                  <a:cs typeface="Tw Cen MT"/>
                </a:endParaRPr>
              </a:p>
            </p:txBody>
          </p:sp>
          <p:sp>
            <p:nvSpPr>
              <p:cNvPr id="80" name="TextBox 79">
                <a:extLst>
                  <a:ext uri="{FF2B5EF4-FFF2-40B4-BE49-F238E27FC236}">
                    <a16:creationId xmlns:a16="http://schemas.microsoft.com/office/drawing/2014/main" id="{DAFE4316-4A54-4384-8577-226C0D772964}"/>
                  </a:ext>
                </a:extLst>
              </p:cNvPr>
              <p:cNvSpPr txBox="1">
                <a:spLocks noChangeArrowheads="1"/>
              </p:cNvSpPr>
              <p:nvPr/>
            </p:nvSpPr>
            <p:spPr bwMode="auto">
              <a:xfrm>
                <a:off x="1665903" y="4102086"/>
                <a:ext cx="837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37.2%</a:t>
                </a:r>
                <a:endParaRPr lang="en-MY" altLang="en-US" sz="1400" b="1" dirty="0">
                  <a:latin typeface="Tw Cen MT"/>
                  <a:cs typeface="Tw Cen MT"/>
                </a:endParaRPr>
              </a:p>
            </p:txBody>
          </p:sp>
          <p:sp>
            <p:nvSpPr>
              <p:cNvPr id="81" name="TextBox 80">
                <a:extLst>
                  <a:ext uri="{FF2B5EF4-FFF2-40B4-BE49-F238E27FC236}">
                    <a16:creationId xmlns:a16="http://schemas.microsoft.com/office/drawing/2014/main" id="{1DA56C7E-B694-44D4-8CFA-76AC9DD6BC09}"/>
                  </a:ext>
                </a:extLst>
              </p:cNvPr>
              <p:cNvSpPr txBox="1">
                <a:spLocks noChangeArrowheads="1"/>
              </p:cNvSpPr>
              <p:nvPr/>
            </p:nvSpPr>
            <p:spPr bwMode="auto">
              <a:xfrm>
                <a:off x="2348529" y="4102086"/>
                <a:ext cx="9632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rgbClr val="3CAAC8"/>
                    </a:solidFill>
                    <a:latin typeface="Tw Cen MT"/>
                    <a:cs typeface="Tw Cen MT"/>
                  </a:rPr>
                  <a:t>34.1%</a:t>
                </a:r>
                <a:endParaRPr lang="en-MY" altLang="en-US" sz="1400" b="1" dirty="0">
                  <a:solidFill>
                    <a:srgbClr val="3CAAC8"/>
                  </a:solidFill>
                  <a:latin typeface="Tw Cen MT"/>
                  <a:cs typeface="Tw Cen MT"/>
                </a:endParaRPr>
              </a:p>
            </p:txBody>
          </p:sp>
          <p:sp>
            <p:nvSpPr>
              <p:cNvPr id="82" name="TextBox 89">
                <a:extLst>
                  <a:ext uri="{FF2B5EF4-FFF2-40B4-BE49-F238E27FC236}">
                    <a16:creationId xmlns:a16="http://schemas.microsoft.com/office/drawing/2014/main" id="{8C580280-0233-40FC-9E54-63CB0E1E442F}"/>
                  </a:ext>
                </a:extLst>
              </p:cNvPr>
              <p:cNvSpPr txBox="1">
                <a:spLocks noChangeArrowheads="1"/>
              </p:cNvSpPr>
              <p:nvPr/>
            </p:nvSpPr>
            <p:spPr bwMode="auto">
              <a:xfrm>
                <a:off x="3061315" y="4536290"/>
                <a:ext cx="9772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67.6%</a:t>
                </a:r>
                <a:endParaRPr lang="en-MY" altLang="en-US" sz="1400" b="1" dirty="0">
                  <a:latin typeface="Tw Cen MT"/>
                  <a:cs typeface="Tw Cen MT"/>
                </a:endParaRPr>
              </a:p>
            </p:txBody>
          </p:sp>
          <p:sp>
            <p:nvSpPr>
              <p:cNvPr id="83" name="TextBox 82">
                <a:extLst>
                  <a:ext uri="{FF2B5EF4-FFF2-40B4-BE49-F238E27FC236}">
                    <a16:creationId xmlns:a16="http://schemas.microsoft.com/office/drawing/2014/main" id="{0F4153DE-73BE-4A67-A762-C230C7FF2248}"/>
                  </a:ext>
                </a:extLst>
              </p:cNvPr>
              <p:cNvSpPr txBox="1">
                <a:spLocks noChangeArrowheads="1"/>
              </p:cNvSpPr>
              <p:nvPr/>
            </p:nvSpPr>
            <p:spPr bwMode="auto">
              <a:xfrm>
                <a:off x="883261" y="4536290"/>
                <a:ext cx="8724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rgbClr val="3CAAC8"/>
                    </a:solidFill>
                    <a:latin typeface="Tw Cen MT"/>
                    <a:cs typeface="Tw Cen MT"/>
                  </a:rPr>
                  <a:t>56.5%</a:t>
                </a:r>
                <a:endParaRPr lang="en-MY" altLang="en-US" sz="1400" b="1" dirty="0">
                  <a:solidFill>
                    <a:srgbClr val="3CAAC8"/>
                  </a:solidFill>
                  <a:latin typeface="Tw Cen MT"/>
                  <a:cs typeface="Tw Cen MT"/>
                </a:endParaRPr>
              </a:p>
            </p:txBody>
          </p:sp>
          <p:sp>
            <p:nvSpPr>
              <p:cNvPr id="84" name="TextBox 83">
                <a:extLst>
                  <a:ext uri="{FF2B5EF4-FFF2-40B4-BE49-F238E27FC236}">
                    <a16:creationId xmlns:a16="http://schemas.microsoft.com/office/drawing/2014/main" id="{A5D06777-62B6-4275-A614-AD0F619F0FCC}"/>
                  </a:ext>
                </a:extLst>
              </p:cNvPr>
              <p:cNvSpPr txBox="1">
                <a:spLocks noChangeArrowheads="1"/>
              </p:cNvSpPr>
              <p:nvPr/>
            </p:nvSpPr>
            <p:spPr bwMode="auto">
              <a:xfrm>
                <a:off x="1665903" y="4536290"/>
                <a:ext cx="837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59.2%</a:t>
                </a:r>
                <a:endParaRPr lang="en-MY" altLang="en-US" sz="1400" b="1" dirty="0">
                  <a:latin typeface="Tw Cen MT"/>
                  <a:cs typeface="Tw Cen MT"/>
                </a:endParaRPr>
              </a:p>
            </p:txBody>
          </p:sp>
          <p:sp>
            <p:nvSpPr>
              <p:cNvPr id="85" name="TextBox 84">
                <a:extLst>
                  <a:ext uri="{FF2B5EF4-FFF2-40B4-BE49-F238E27FC236}">
                    <a16:creationId xmlns:a16="http://schemas.microsoft.com/office/drawing/2014/main" id="{57B6F295-0AC7-4D55-9727-11ADD3F5BD77}"/>
                  </a:ext>
                </a:extLst>
              </p:cNvPr>
              <p:cNvSpPr txBox="1">
                <a:spLocks noChangeArrowheads="1"/>
              </p:cNvSpPr>
              <p:nvPr/>
            </p:nvSpPr>
            <p:spPr bwMode="auto">
              <a:xfrm>
                <a:off x="2348529" y="4536290"/>
                <a:ext cx="9632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rgbClr val="3CAAC8"/>
                    </a:solidFill>
                    <a:latin typeface="Tw Cen MT"/>
                    <a:cs typeface="Tw Cen MT"/>
                  </a:rPr>
                  <a:t>62.0%</a:t>
                </a:r>
                <a:endParaRPr lang="en-MY" altLang="en-US" sz="1400" b="1" dirty="0">
                  <a:solidFill>
                    <a:srgbClr val="3CAAC8"/>
                  </a:solidFill>
                  <a:latin typeface="Tw Cen MT"/>
                  <a:cs typeface="Tw Cen MT"/>
                </a:endParaRPr>
              </a:p>
            </p:txBody>
          </p:sp>
          <p:sp>
            <p:nvSpPr>
              <p:cNvPr id="86" name="TextBox 89">
                <a:extLst>
                  <a:ext uri="{FF2B5EF4-FFF2-40B4-BE49-F238E27FC236}">
                    <a16:creationId xmlns:a16="http://schemas.microsoft.com/office/drawing/2014/main" id="{49B3F0CF-4CC1-419B-AFF5-D77E61BA86B6}"/>
                  </a:ext>
                </a:extLst>
              </p:cNvPr>
              <p:cNvSpPr txBox="1">
                <a:spLocks noChangeArrowheads="1"/>
              </p:cNvSpPr>
              <p:nvPr/>
            </p:nvSpPr>
            <p:spPr bwMode="auto">
              <a:xfrm>
                <a:off x="3050475" y="4983542"/>
                <a:ext cx="9772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5.0%</a:t>
                </a:r>
                <a:endParaRPr lang="en-MY" altLang="en-US" sz="1400" b="1" dirty="0">
                  <a:latin typeface="Tw Cen MT"/>
                  <a:cs typeface="Tw Cen MT"/>
                </a:endParaRPr>
              </a:p>
            </p:txBody>
          </p:sp>
          <p:sp>
            <p:nvSpPr>
              <p:cNvPr id="87" name="TextBox 86">
                <a:extLst>
                  <a:ext uri="{FF2B5EF4-FFF2-40B4-BE49-F238E27FC236}">
                    <a16:creationId xmlns:a16="http://schemas.microsoft.com/office/drawing/2014/main" id="{6113DE48-68EE-4BE7-9622-DFFD6B69F87A}"/>
                  </a:ext>
                </a:extLst>
              </p:cNvPr>
              <p:cNvSpPr txBox="1">
                <a:spLocks noChangeArrowheads="1"/>
              </p:cNvSpPr>
              <p:nvPr/>
            </p:nvSpPr>
            <p:spPr bwMode="auto">
              <a:xfrm>
                <a:off x="872421" y="4983542"/>
                <a:ext cx="8724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rgbClr val="3CAAC8"/>
                    </a:solidFill>
                    <a:latin typeface="Tw Cen MT"/>
                    <a:cs typeface="Tw Cen MT"/>
                  </a:rPr>
                  <a:t>3.5%</a:t>
                </a:r>
                <a:endParaRPr lang="en-MY" altLang="en-US" sz="1400" b="1" dirty="0">
                  <a:solidFill>
                    <a:srgbClr val="3CAAC8"/>
                  </a:solidFill>
                  <a:latin typeface="Tw Cen MT"/>
                  <a:cs typeface="Tw Cen MT"/>
                </a:endParaRPr>
              </a:p>
            </p:txBody>
          </p:sp>
          <p:sp>
            <p:nvSpPr>
              <p:cNvPr id="88" name="TextBox 87">
                <a:extLst>
                  <a:ext uri="{FF2B5EF4-FFF2-40B4-BE49-F238E27FC236}">
                    <a16:creationId xmlns:a16="http://schemas.microsoft.com/office/drawing/2014/main" id="{8E9996A2-7D8F-4C0C-89F7-253E035698A8}"/>
                  </a:ext>
                </a:extLst>
              </p:cNvPr>
              <p:cNvSpPr txBox="1">
                <a:spLocks noChangeArrowheads="1"/>
              </p:cNvSpPr>
              <p:nvPr/>
            </p:nvSpPr>
            <p:spPr bwMode="auto">
              <a:xfrm>
                <a:off x="1655063" y="4983542"/>
                <a:ext cx="837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3.6%</a:t>
                </a:r>
                <a:endParaRPr lang="en-MY" altLang="en-US" sz="1400" b="1" dirty="0">
                  <a:latin typeface="Tw Cen MT"/>
                  <a:cs typeface="Tw Cen MT"/>
                </a:endParaRPr>
              </a:p>
            </p:txBody>
          </p:sp>
          <p:sp>
            <p:nvSpPr>
              <p:cNvPr id="89" name="TextBox 88">
                <a:extLst>
                  <a:ext uri="{FF2B5EF4-FFF2-40B4-BE49-F238E27FC236}">
                    <a16:creationId xmlns:a16="http://schemas.microsoft.com/office/drawing/2014/main" id="{CCA5318C-658D-41E0-861A-9DFB22913D4D}"/>
                  </a:ext>
                </a:extLst>
              </p:cNvPr>
              <p:cNvSpPr txBox="1">
                <a:spLocks noChangeArrowheads="1"/>
              </p:cNvSpPr>
              <p:nvPr/>
            </p:nvSpPr>
            <p:spPr bwMode="auto">
              <a:xfrm>
                <a:off x="2337689" y="4983542"/>
                <a:ext cx="9632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rgbClr val="3CAAC8"/>
                    </a:solidFill>
                    <a:latin typeface="Tw Cen MT"/>
                    <a:cs typeface="Tw Cen MT"/>
                  </a:rPr>
                  <a:t>4.0%</a:t>
                </a:r>
                <a:endParaRPr lang="en-MY" altLang="en-US" sz="1400" b="1" dirty="0">
                  <a:solidFill>
                    <a:srgbClr val="3CAAC8"/>
                  </a:solidFill>
                  <a:latin typeface="Tw Cen MT"/>
                  <a:cs typeface="Tw Cen MT"/>
                </a:endParaRPr>
              </a:p>
            </p:txBody>
          </p:sp>
          <p:sp>
            <p:nvSpPr>
              <p:cNvPr id="90" name="TextBox 89">
                <a:extLst>
                  <a:ext uri="{FF2B5EF4-FFF2-40B4-BE49-F238E27FC236}">
                    <a16:creationId xmlns:a16="http://schemas.microsoft.com/office/drawing/2014/main" id="{937F49A2-3924-4F40-ACA8-CC59C81AAC29}"/>
                  </a:ext>
                </a:extLst>
              </p:cNvPr>
              <p:cNvSpPr txBox="1">
                <a:spLocks noChangeArrowheads="1"/>
              </p:cNvSpPr>
              <p:nvPr/>
            </p:nvSpPr>
            <p:spPr bwMode="auto">
              <a:xfrm>
                <a:off x="544272" y="3534090"/>
                <a:ext cx="28455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b="1" dirty="0">
                    <a:solidFill>
                      <a:srgbClr val="0070C0"/>
                    </a:solidFill>
                    <a:latin typeface="Tw Cen MT"/>
                    <a:cs typeface="Tw Cen MT"/>
                  </a:rPr>
                  <a:t>STRUKTUR UMUR PENDUDUK</a:t>
                </a:r>
                <a:endParaRPr lang="en-MY" altLang="en-US" sz="1400" b="1" dirty="0">
                  <a:solidFill>
                    <a:srgbClr val="0070C0"/>
                  </a:solidFill>
                  <a:latin typeface="Tw Cen MT"/>
                  <a:cs typeface="Tw Cen MT"/>
                </a:endParaRPr>
              </a:p>
            </p:txBody>
          </p:sp>
        </p:grpSp>
      </p:grpSp>
    </p:spTree>
    <p:extLst>
      <p:ext uri="{BB962C8B-B14F-4D97-AF65-F5344CB8AC3E}">
        <p14:creationId xmlns:p14="http://schemas.microsoft.com/office/powerpoint/2010/main" val="869840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69572"/>
            <a:ext cx="7737597" cy="523220"/>
          </a:xfrm>
          <a:prstGeom prst="rect">
            <a:avLst/>
          </a:prstGeom>
          <a:noFill/>
        </p:spPr>
        <p:txBody>
          <a:bodyPr wrap="square" rtlCol="0">
            <a:spAutoFit/>
          </a:bodyPr>
          <a:lstStyle/>
          <a:p>
            <a:r>
              <a:rPr lang="en-US" sz="2800" dirty="0">
                <a:solidFill>
                  <a:srgbClr val="2D879E"/>
                </a:solidFill>
                <a:latin typeface="Impact"/>
                <a:cs typeface="Impact"/>
              </a:rPr>
              <a:t>MODENISASI  BANCI 2020</a:t>
            </a:r>
          </a:p>
        </p:txBody>
      </p:sp>
      <p:grpSp>
        <p:nvGrpSpPr>
          <p:cNvPr id="2" name="Group 1">
            <a:extLst>
              <a:ext uri="{FF2B5EF4-FFF2-40B4-BE49-F238E27FC236}">
                <a16:creationId xmlns:a16="http://schemas.microsoft.com/office/drawing/2014/main" id="{8FD16A17-EF90-475A-A451-34E46372E22A}"/>
              </a:ext>
            </a:extLst>
          </p:cNvPr>
          <p:cNvGrpSpPr/>
          <p:nvPr/>
        </p:nvGrpSpPr>
        <p:grpSpPr>
          <a:xfrm>
            <a:off x="11650" y="864864"/>
            <a:ext cx="11402437" cy="5506390"/>
            <a:chOff x="11650" y="864864"/>
            <a:chExt cx="11402437" cy="5506390"/>
          </a:xfrm>
        </p:grpSpPr>
        <p:sp>
          <p:nvSpPr>
            <p:cNvPr id="4" name="Freeform 80">
              <a:extLst>
                <a:ext uri="{FF2B5EF4-FFF2-40B4-BE49-F238E27FC236}">
                  <a16:creationId xmlns:a16="http://schemas.microsoft.com/office/drawing/2014/main" id="{AB59F982-2FE7-4B5F-9186-1E3CD3BA9276}"/>
                </a:ext>
              </a:extLst>
            </p:cNvPr>
            <p:cNvSpPr/>
            <p:nvPr/>
          </p:nvSpPr>
          <p:spPr bwMode="auto">
            <a:xfrm rot="16200000">
              <a:off x="2433709" y="1579105"/>
              <a:ext cx="1944000" cy="3412244"/>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bg2"/>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5" name="Freeform 81">
              <a:extLst>
                <a:ext uri="{FF2B5EF4-FFF2-40B4-BE49-F238E27FC236}">
                  <a16:creationId xmlns:a16="http://schemas.microsoft.com/office/drawing/2014/main" id="{23F98EB8-BB04-45E9-A1E9-FB6FB656168C}"/>
                </a:ext>
              </a:extLst>
            </p:cNvPr>
            <p:cNvSpPr/>
            <p:nvPr/>
          </p:nvSpPr>
          <p:spPr bwMode="auto">
            <a:xfrm rot="16200000">
              <a:off x="4310052" y="3091000"/>
              <a:ext cx="1189460" cy="378398"/>
            </a:xfrm>
            <a:custGeom>
              <a:avLst/>
              <a:gdLst>
                <a:gd name="connsiteX0" fmla="*/ 1248467 w 1248467"/>
                <a:gd name="connsiteY0" fmla="*/ 651 h 248197"/>
                <a:gd name="connsiteX1" fmla="*/ 1105567 w 1248467"/>
                <a:gd name="connsiteY1" fmla="*/ 248197 h 248197"/>
                <a:gd name="connsiteX2" fmla="*/ 142902 w 1248467"/>
                <a:gd name="connsiteY2" fmla="*/ 248197 h 248197"/>
                <a:gd name="connsiteX3" fmla="*/ 0 w 1248467"/>
                <a:gd name="connsiteY3" fmla="*/ 649 h 248197"/>
                <a:gd name="connsiteX4" fmla="*/ 374 w 1248467"/>
                <a:gd name="connsiteY4" fmla="*/ 0 h 248197"/>
                <a:gd name="connsiteX5" fmla="*/ 1248092 w 1248467"/>
                <a:gd name="connsiteY5" fmla="*/ 0 h 24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467" h="248197">
                  <a:moveTo>
                    <a:pt x="1248467" y="651"/>
                  </a:moveTo>
                  <a:lnTo>
                    <a:pt x="1105567" y="248197"/>
                  </a:lnTo>
                  <a:lnTo>
                    <a:pt x="142902" y="248197"/>
                  </a:lnTo>
                  <a:lnTo>
                    <a:pt x="0" y="649"/>
                  </a:lnTo>
                  <a:lnTo>
                    <a:pt x="374" y="0"/>
                  </a:lnTo>
                  <a:lnTo>
                    <a:pt x="1248092" y="0"/>
                  </a:lnTo>
                  <a:close/>
                </a:path>
              </a:pathLst>
            </a:custGeom>
            <a:solidFill>
              <a:srgbClr val="3CA7DB"/>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6" name="Freeform 82">
              <a:extLst>
                <a:ext uri="{FF2B5EF4-FFF2-40B4-BE49-F238E27FC236}">
                  <a16:creationId xmlns:a16="http://schemas.microsoft.com/office/drawing/2014/main" id="{5A77955B-56B6-4552-A6B6-5770FB93BD2A}"/>
                </a:ext>
              </a:extLst>
            </p:cNvPr>
            <p:cNvSpPr/>
            <p:nvPr/>
          </p:nvSpPr>
          <p:spPr bwMode="auto">
            <a:xfrm rot="16200000">
              <a:off x="4216684" y="503332"/>
              <a:ext cx="1837722" cy="2560785"/>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bg2"/>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dirty="0">
                <a:solidFill>
                  <a:prstClr val="white"/>
                </a:solidFill>
                <a:latin typeface="Tw Cen MT" pitchFamily="34" charset="0"/>
              </a:endParaRPr>
            </a:p>
          </p:txBody>
        </p:sp>
        <p:sp>
          <p:nvSpPr>
            <p:cNvPr id="7" name="Freeform 83">
              <a:extLst>
                <a:ext uri="{FF2B5EF4-FFF2-40B4-BE49-F238E27FC236}">
                  <a16:creationId xmlns:a16="http://schemas.microsoft.com/office/drawing/2014/main" id="{A9F58B37-8273-4E2F-A963-C9A02349AC2D}"/>
                </a:ext>
              </a:extLst>
            </p:cNvPr>
            <p:cNvSpPr/>
            <p:nvPr/>
          </p:nvSpPr>
          <p:spPr bwMode="auto">
            <a:xfrm rot="16200000">
              <a:off x="5219878" y="1507992"/>
              <a:ext cx="739196" cy="1652923"/>
            </a:xfrm>
            <a:custGeom>
              <a:avLst/>
              <a:gdLst>
                <a:gd name="connsiteX0" fmla="*/ 776868 w 776868"/>
                <a:gd name="connsiteY0" fmla="*/ 1086397 h 1086399"/>
                <a:gd name="connsiteX1" fmla="*/ 776867 w 776868"/>
                <a:gd name="connsiteY1" fmla="*/ 1086399 h 1086399"/>
                <a:gd name="connsiteX2" fmla="*/ 483868 w 776868"/>
                <a:gd name="connsiteY2" fmla="*/ 1086399 h 1086399"/>
                <a:gd name="connsiteX3" fmla="*/ 0 w 776868"/>
                <a:gd name="connsiteY3" fmla="*/ 248199 h 1086399"/>
                <a:gd name="connsiteX4" fmla="*/ 143278 w 776868"/>
                <a:gd name="connsiteY4" fmla="*/ 0 h 1086399"/>
                <a:gd name="connsiteX5" fmla="*/ 149724 w 776868"/>
                <a:gd name="connsiteY5" fmla="*/ 0 h 108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868" h="1086399">
                  <a:moveTo>
                    <a:pt x="776868" y="1086397"/>
                  </a:moveTo>
                  <a:lnTo>
                    <a:pt x="776867" y="1086399"/>
                  </a:lnTo>
                  <a:lnTo>
                    <a:pt x="483868" y="1086399"/>
                  </a:lnTo>
                  <a:lnTo>
                    <a:pt x="0" y="248199"/>
                  </a:lnTo>
                  <a:lnTo>
                    <a:pt x="143278" y="0"/>
                  </a:lnTo>
                  <a:lnTo>
                    <a:pt x="149724" y="0"/>
                  </a:lnTo>
                  <a:close/>
                </a:path>
              </a:pathLst>
            </a:custGeom>
            <a:solidFill>
              <a:srgbClr val="D4004F"/>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8" name="Freeform 84">
              <a:extLst>
                <a:ext uri="{FF2B5EF4-FFF2-40B4-BE49-F238E27FC236}">
                  <a16:creationId xmlns:a16="http://schemas.microsoft.com/office/drawing/2014/main" id="{4A3AE807-480C-425E-A15C-34E75A6CCBE5}"/>
                </a:ext>
              </a:extLst>
            </p:cNvPr>
            <p:cNvSpPr/>
            <p:nvPr/>
          </p:nvSpPr>
          <p:spPr bwMode="auto">
            <a:xfrm rot="16200000">
              <a:off x="6923402" y="509931"/>
              <a:ext cx="1837723" cy="2550519"/>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bg2"/>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dirty="0">
                <a:solidFill>
                  <a:prstClr val="white"/>
                </a:solidFill>
                <a:latin typeface="Tw Cen MT" pitchFamily="34" charset="0"/>
              </a:endParaRPr>
            </a:p>
          </p:txBody>
        </p:sp>
        <p:sp>
          <p:nvSpPr>
            <p:cNvPr id="9" name="Freeform 85">
              <a:extLst>
                <a:ext uri="{FF2B5EF4-FFF2-40B4-BE49-F238E27FC236}">
                  <a16:creationId xmlns:a16="http://schemas.microsoft.com/office/drawing/2014/main" id="{F57F6323-9CE6-4D59-907E-B32A9C95FB70}"/>
                </a:ext>
              </a:extLst>
            </p:cNvPr>
            <p:cNvSpPr/>
            <p:nvPr/>
          </p:nvSpPr>
          <p:spPr bwMode="auto">
            <a:xfrm rot="16200000">
              <a:off x="7023867" y="1507992"/>
              <a:ext cx="739196" cy="1652923"/>
            </a:xfrm>
            <a:custGeom>
              <a:avLst/>
              <a:gdLst>
                <a:gd name="connsiteX0" fmla="*/ 776867 w 776867"/>
                <a:gd name="connsiteY0" fmla="*/ 0 h 1086395"/>
                <a:gd name="connsiteX1" fmla="*/ 149724 w 776867"/>
                <a:gd name="connsiteY1" fmla="*/ 1086395 h 1086395"/>
                <a:gd name="connsiteX2" fmla="*/ 143276 w 776867"/>
                <a:gd name="connsiteY2" fmla="*/ 1086395 h 1086395"/>
                <a:gd name="connsiteX3" fmla="*/ 0 w 776867"/>
                <a:gd name="connsiteY3" fmla="*/ 838200 h 1086395"/>
                <a:gd name="connsiteX4" fmla="*/ 483868 w 776867"/>
                <a:gd name="connsiteY4" fmla="*/ 0 h 1086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67" h="1086395">
                  <a:moveTo>
                    <a:pt x="776867" y="0"/>
                  </a:moveTo>
                  <a:lnTo>
                    <a:pt x="149724" y="1086395"/>
                  </a:lnTo>
                  <a:lnTo>
                    <a:pt x="143276" y="1086395"/>
                  </a:lnTo>
                  <a:lnTo>
                    <a:pt x="0" y="838200"/>
                  </a:lnTo>
                  <a:lnTo>
                    <a:pt x="483868" y="0"/>
                  </a:lnTo>
                  <a:close/>
                </a:path>
              </a:pathLst>
            </a:custGeom>
            <a:solidFill>
              <a:srgbClr val="F8B334"/>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10" name="Freeform 86">
              <a:extLst>
                <a:ext uri="{FF2B5EF4-FFF2-40B4-BE49-F238E27FC236}">
                  <a16:creationId xmlns:a16="http://schemas.microsoft.com/office/drawing/2014/main" id="{01AF26D3-2E21-4757-B5D9-A0D02AF8268D}"/>
                </a:ext>
              </a:extLst>
            </p:cNvPr>
            <p:cNvSpPr/>
            <p:nvPr/>
          </p:nvSpPr>
          <p:spPr bwMode="auto">
            <a:xfrm rot="16200000">
              <a:off x="8709341" y="1552481"/>
              <a:ext cx="1944000" cy="3465492"/>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bg2"/>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11" name="Freeform 87">
              <a:extLst>
                <a:ext uri="{FF2B5EF4-FFF2-40B4-BE49-F238E27FC236}">
                  <a16:creationId xmlns:a16="http://schemas.microsoft.com/office/drawing/2014/main" id="{4CB1AD10-8859-4B3C-98B4-8A58C780F6C2}"/>
                </a:ext>
              </a:extLst>
            </p:cNvPr>
            <p:cNvSpPr/>
            <p:nvPr/>
          </p:nvSpPr>
          <p:spPr bwMode="auto">
            <a:xfrm rot="16200000">
              <a:off x="7543064" y="3091000"/>
              <a:ext cx="1189460" cy="378398"/>
            </a:xfrm>
            <a:custGeom>
              <a:avLst/>
              <a:gdLst>
                <a:gd name="connsiteX0" fmla="*/ 1248464 w 1248464"/>
                <a:gd name="connsiteY0" fmla="*/ 247543 h 248190"/>
                <a:gd name="connsiteX1" fmla="*/ 1248090 w 1248464"/>
                <a:gd name="connsiteY1" fmla="*/ 248190 h 248190"/>
                <a:gd name="connsiteX2" fmla="*/ 372 w 1248464"/>
                <a:gd name="connsiteY2" fmla="*/ 248190 h 248190"/>
                <a:gd name="connsiteX3" fmla="*/ 0 w 1248464"/>
                <a:gd name="connsiteY3" fmla="*/ 247545 h 248190"/>
                <a:gd name="connsiteX4" fmla="*/ 142900 w 1248464"/>
                <a:gd name="connsiteY4" fmla="*/ 0 h 248190"/>
                <a:gd name="connsiteX5" fmla="*/ 1105565 w 1248464"/>
                <a:gd name="connsiteY5" fmla="*/ 0 h 24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464" h="248190">
                  <a:moveTo>
                    <a:pt x="1248464" y="247543"/>
                  </a:moveTo>
                  <a:lnTo>
                    <a:pt x="1248090" y="248190"/>
                  </a:lnTo>
                  <a:lnTo>
                    <a:pt x="372" y="248190"/>
                  </a:lnTo>
                  <a:lnTo>
                    <a:pt x="0" y="247545"/>
                  </a:lnTo>
                  <a:lnTo>
                    <a:pt x="142900" y="0"/>
                  </a:lnTo>
                  <a:lnTo>
                    <a:pt x="1105565" y="0"/>
                  </a:lnTo>
                  <a:close/>
                </a:path>
              </a:pathLst>
            </a:custGeom>
            <a:solidFill>
              <a:srgbClr val="E75420"/>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12" name="Freeform 88">
              <a:extLst>
                <a:ext uri="{FF2B5EF4-FFF2-40B4-BE49-F238E27FC236}">
                  <a16:creationId xmlns:a16="http://schemas.microsoft.com/office/drawing/2014/main" id="{9D228639-E4DD-48BE-AA8F-07444D1E74D8}"/>
                </a:ext>
              </a:extLst>
            </p:cNvPr>
            <p:cNvSpPr/>
            <p:nvPr/>
          </p:nvSpPr>
          <p:spPr bwMode="auto">
            <a:xfrm rot="16200000">
              <a:off x="6823310" y="3424545"/>
              <a:ext cx="1837722" cy="2550519"/>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bg2"/>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13" name="Freeform 89">
              <a:extLst>
                <a:ext uri="{FF2B5EF4-FFF2-40B4-BE49-F238E27FC236}">
                  <a16:creationId xmlns:a16="http://schemas.microsoft.com/office/drawing/2014/main" id="{D56C50C5-C3C7-43A4-97E2-E9EE371378EE}"/>
                </a:ext>
              </a:extLst>
            </p:cNvPr>
            <p:cNvSpPr/>
            <p:nvPr/>
          </p:nvSpPr>
          <p:spPr bwMode="auto">
            <a:xfrm rot="16200000">
              <a:off x="6907987" y="3324992"/>
              <a:ext cx="777707" cy="1652926"/>
            </a:xfrm>
            <a:custGeom>
              <a:avLst/>
              <a:gdLst>
                <a:gd name="connsiteX0" fmla="*/ 776865 w 776865"/>
                <a:gd name="connsiteY0" fmla="*/ 838200 h 1086390"/>
                <a:gd name="connsiteX1" fmla="*/ 633593 w 776865"/>
                <a:gd name="connsiteY1" fmla="*/ 1086390 h 1086390"/>
                <a:gd name="connsiteX2" fmla="*/ 627140 w 776865"/>
                <a:gd name="connsiteY2" fmla="*/ 1086390 h 1086390"/>
                <a:gd name="connsiteX3" fmla="*/ 0 w 776865"/>
                <a:gd name="connsiteY3" fmla="*/ 0 h 1086390"/>
                <a:gd name="connsiteX4" fmla="*/ 292998 w 776865"/>
                <a:gd name="connsiteY4" fmla="*/ 0 h 108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65" h="1086390">
                  <a:moveTo>
                    <a:pt x="776865" y="838200"/>
                  </a:moveTo>
                  <a:lnTo>
                    <a:pt x="633593" y="1086390"/>
                  </a:lnTo>
                  <a:lnTo>
                    <a:pt x="627140" y="1086390"/>
                  </a:lnTo>
                  <a:lnTo>
                    <a:pt x="0" y="0"/>
                  </a:lnTo>
                  <a:lnTo>
                    <a:pt x="292998" y="0"/>
                  </a:lnTo>
                  <a:close/>
                </a:path>
              </a:pathLst>
            </a:custGeom>
            <a:solidFill>
              <a:srgbClr val="169F95"/>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14" name="Freeform 90">
              <a:extLst>
                <a:ext uri="{FF2B5EF4-FFF2-40B4-BE49-F238E27FC236}">
                  <a16:creationId xmlns:a16="http://schemas.microsoft.com/office/drawing/2014/main" id="{79310372-E161-40F0-AEBD-8C91F9ED062E}"/>
                </a:ext>
              </a:extLst>
            </p:cNvPr>
            <p:cNvSpPr/>
            <p:nvPr/>
          </p:nvSpPr>
          <p:spPr bwMode="auto">
            <a:xfrm rot="16200000">
              <a:off x="4221817" y="3444714"/>
              <a:ext cx="1837722" cy="2550519"/>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bg2"/>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15" name="Freeform 91">
              <a:extLst>
                <a:ext uri="{FF2B5EF4-FFF2-40B4-BE49-F238E27FC236}">
                  <a16:creationId xmlns:a16="http://schemas.microsoft.com/office/drawing/2014/main" id="{E3BCABF7-A12D-4110-939D-FFCD06F06657}"/>
                </a:ext>
              </a:extLst>
            </p:cNvPr>
            <p:cNvSpPr/>
            <p:nvPr/>
          </p:nvSpPr>
          <p:spPr bwMode="auto">
            <a:xfrm rot="16200000">
              <a:off x="5219878" y="3344248"/>
              <a:ext cx="739196" cy="1652923"/>
            </a:xfrm>
            <a:custGeom>
              <a:avLst/>
              <a:gdLst>
                <a:gd name="connsiteX0" fmla="*/ 776869 w 776869"/>
                <a:gd name="connsiteY0" fmla="*/ 248199 h 1086399"/>
                <a:gd name="connsiteX1" fmla="*/ 293002 w 776869"/>
                <a:gd name="connsiteY1" fmla="*/ 1086399 h 1086399"/>
                <a:gd name="connsiteX2" fmla="*/ 1 w 776869"/>
                <a:gd name="connsiteY2" fmla="*/ 1086399 h 1086399"/>
                <a:gd name="connsiteX3" fmla="*/ 0 w 776869"/>
                <a:gd name="connsiteY3" fmla="*/ 1086397 h 1086399"/>
                <a:gd name="connsiteX4" fmla="*/ 627144 w 776869"/>
                <a:gd name="connsiteY4" fmla="*/ 0 h 1086399"/>
                <a:gd name="connsiteX5" fmla="*/ 633591 w 776869"/>
                <a:gd name="connsiteY5" fmla="*/ 0 h 108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869" h="1086399">
                  <a:moveTo>
                    <a:pt x="776869" y="248199"/>
                  </a:moveTo>
                  <a:lnTo>
                    <a:pt x="293002" y="1086399"/>
                  </a:lnTo>
                  <a:lnTo>
                    <a:pt x="1" y="1086399"/>
                  </a:lnTo>
                  <a:lnTo>
                    <a:pt x="0" y="1086397"/>
                  </a:lnTo>
                  <a:lnTo>
                    <a:pt x="627144" y="0"/>
                  </a:lnTo>
                  <a:lnTo>
                    <a:pt x="633591" y="0"/>
                  </a:lnTo>
                  <a:close/>
                </a:path>
              </a:pathLst>
            </a:custGeom>
            <a:solidFill>
              <a:srgbClr val="97BE13"/>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Tw Cen MT" pitchFamily="34" charset="0"/>
              </a:endParaRPr>
            </a:p>
          </p:txBody>
        </p:sp>
        <p:sp>
          <p:nvSpPr>
            <p:cNvPr id="16" name="Freeform 92">
              <a:extLst>
                <a:ext uri="{FF2B5EF4-FFF2-40B4-BE49-F238E27FC236}">
                  <a16:creationId xmlns:a16="http://schemas.microsoft.com/office/drawing/2014/main" id="{916B39B4-2454-4F09-9B58-331D368050DA}"/>
                </a:ext>
              </a:extLst>
            </p:cNvPr>
            <p:cNvSpPr/>
            <p:nvPr/>
          </p:nvSpPr>
          <p:spPr bwMode="auto">
            <a:xfrm>
              <a:off x="5084041" y="2999007"/>
              <a:ext cx="463464" cy="580797"/>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rgbClr val="3CA7DB"/>
            </a:solidFill>
            <a:ln w="25400" cap="flat" cmpd="sng" algn="ctr">
              <a:noFill/>
              <a:prstDash val="solid"/>
            </a:ln>
            <a:effectLst/>
          </p:spPr>
          <p:txBody>
            <a:bodyPr anchor="ctr"/>
            <a:lstStyle/>
            <a:p>
              <a:pPr algn="ctr" eaLnBrk="1" fontAlgn="auto" hangingPunct="1">
                <a:spcBef>
                  <a:spcPts val="0"/>
                </a:spcBef>
                <a:spcAft>
                  <a:spcPts val="0"/>
                </a:spcAft>
                <a:defRPr/>
              </a:pPr>
              <a:endParaRPr lang="en-US" b="1" kern="0" dirty="0">
                <a:solidFill>
                  <a:prstClr val="white"/>
                </a:solidFill>
                <a:effectLst>
                  <a:outerShdw blurRad="38100" dist="38100" dir="2700000" algn="tl">
                    <a:srgbClr val="000000">
                      <a:alpha val="43137"/>
                    </a:srgbClr>
                  </a:outerShdw>
                </a:effectLst>
                <a:latin typeface="Tw Cen MT" pitchFamily="34" charset="0"/>
              </a:endParaRPr>
            </a:p>
          </p:txBody>
        </p:sp>
        <p:sp>
          <p:nvSpPr>
            <p:cNvPr id="17" name="Freeform 93">
              <a:extLst>
                <a:ext uri="{FF2B5EF4-FFF2-40B4-BE49-F238E27FC236}">
                  <a16:creationId xmlns:a16="http://schemas.microsoft.com/office/drawing/2014/main" id="{96C9A4E7-FE97-4A4B-93C0-E4796AC0373D}"/>
                </a:ext>
              </a:extLst>
            </p:cNvPr>
            <p:cNvSpPr/>
            <p:nvPr/>
          </p:nvSpPr>
          <p:spPr bwMode="auto">
            <a:xfrm rot="4258471">
              <a:off x="5703875" y="2084560"/>
              <a:ext cx="290398" cy="928395"/>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rgbClr val="D4004F"/>
            </a:solidFill>
            <a:ln w="25400" cap="flat" cmpd="sng" algn="ctr">
              <a:noFill/>
              <a:prstDash val="solid"/>
            </a:ln>
            <a:effectLst/>
          </p:spPr>
          <p:txBody>
            <a:bodyPr anchor="ctr"/>
            <a:lstStyle/>
            <a:p>
              <a:pPr algn="ctr" eaLnBrk="1" fontAlgn="auto" hangingPunct="1">
                <a:spcBef>
                  <a:spcPts val="0"/>
                </a:spcBef>
                <a:spcAft>
                  <a:spcPts val="0"/>
                </a:spcAft>
                <a:defRPr/>
              </a:pPr>
              <a:endParaRPr lang="en-US" b="1" kern="0" dirty="0">
                <a:solidFill>
                  <a:prstClr val="white"/>
                </a:solidFill>
                <a:effectLst>
                  <a:outerShdw blurRad="38100" dist="38100" dir="2700000" algn="tl">
                    <a:srgbClr val="000000">
                      <a:alpha val="43137"/>
                    </a:srgbClr>
                  </a:outerShdw>
                </a:effectLst>
                <a:latin typeface="Tw Cen MT" pitchFamily="34" charset="0"/>
              </a:endParaRPr>
            </a:p>
          </p:txBody>
        </p:sp>
        <p:sp>
          <p:nvSpPr>
            <p:cNvPr id="18" name="TextBox 17">
              <a:extLst>
                <a:ext uri="{FF2B5EF4-FFF2-40B4-BE49-F238E27FC236}">
                  <a16:creationId xmlns:a16="http://schemas.microsoft.com/office/drawing/2014/main" id="{30E6A556-05F5-472D-9FF0-38CC167A8F60}"/>
                </a:ext>
              </a:extLst>
            </p:cNvPr>
            <p:cNvSpPr txBox="1"/>
            <p:nvPr/>
          </p:nvSpPr>
          <p:spPr bwMode="auto">
            <a:xfrm>
              <a:off x="5095916" y="3006027"/>
              <a:ext cx="351998" cy="523220"/>
            </a:xfrm>
            <a:prstGeom prst="rect">
              <a:avLst/>
            </a:prstGeom>
            <a:noFill/>
          </p:spPr>
          <p:txBody>
            <a:bodyPr>
              <a:spAutoFit/>
            </a:bodyPr>
            <a:lstStyle/>
            <a:p>
              <a:pPr eaLnBrk="1" fontAlgn="auto" hangingPunct="1">
                <a:spcBef>
                  <a:spcPts val="0"/>
                </a:spcBef>
                <a:spcAft>
                  <a:spcPts val="0"/>
                </a:spcAft>
                <a:defRPr/>
              </a:pPr>
              <a:r>
                <a:rPr lang="en-US" sz="2800" b="1" kern="0" dirty="0">
                  <a:solidFill>
                    <a:prstClr val="white"/>
                  </a:solidFill>
                  <a:effectLst>
                    <a:outerShdw blurRad="38100" dist="38100" dir="2700000" algn="tl">
                      <a:srgbClr val="000000">
                        <a:alpha val="43137"/>
                      </a:srgbClr>
                    </a:outerShdw>
                  </a:effectLst>
                  <a:latin typeface="Tw Cen MT" pitchFamily="34" charset="0"/>
                </a:rPr>
                <a:t>5</a:t>
              </a:r>
            </a:p>
          </p:txBody>
        </p:sp>
        <p:sp>
          <p:nvSpPr>
            <p:cNvPr id="19" name="TextBox 18">
              <a:extLst>
                <a:ext uri="{FF2B5EF4-FFF2-40B4-BE49-F238E27FC236}">
                  <a16:creationId xmlns:a16="http://schemas.microsoft.com/office/drawing/2014/main" id="{EC03EC86-3049-495F-B46A-BF07E44814DF}"/>
                </a:ext>
              </a:extLst>
            </p:cNvPr>
            <p:cNvSpPr txBox="1"/>
            <p:nvPr/>
          </p:nvSpPr>
          <p:spPr bwMode="auto">
            <a:xfrm>
              <a:off x="5622163" y="2192672"/>
              <a:ext cx="375424" cy="523220"/>
            </a:xfrm>
            <a:prstGeom prst="rect">
              <a:avLst/>
            </a:prstGeom>
            <a:noFill/>
          </p:spPr>
          <p:txBody>
            <a:bodyPr wrap="none">
              <a:spAutoFit/>
            </a:bodyPr>
            <a:lstStyle/>
            <a:p>
              <a:pPr eaLnBrk="1" fontAlgn="auto" hangingPunct="1">
                <a:spcBef>
                  <a:spcPts val="0"/>
                </a:spcBef>
                <a:spcAft>
                  <a:spcPts val="0"/>
                </a:spcAft>
                <a:defRPr/>
              </a:pPr>
              <a:r>
                <a:rPr lang="en-US" sz="2800" b="1" kern="0" dirty="0">
                  <a:solidFill>
                    <a:prstClr val="white"/>
                  </a:solidFill>
                  <a:effectLst>
                    <a:outerShdw blurRad="38100" dist="38100" dir="2700000" algn="tl">
                      <a:srgbClr val="000000">
                        <a:alpha val="43137"/>
                      </a:srgbClr>
                    </a:outerShdw>
                  </a:effectLst>
                  <a:latin typeface="Tw Cen MT" pitchFamily="34" charset="0"/>
                </a:rPr>
                <a:t>6</a:t>
              </a:r>
            </a:p>
          </p:txBody>
        </p:sp>
        <p:sp>
          <p:nvSpPr>
            <p:cNvPr id="20" name="TextBox 19">
              <a:extLst>
                <a:ext uri="{FF2B5EF4-FFF2-40B4-BE49-F238E27FC236}">
                  <a16:creationId xmlns:a16="http://schemas.microsoft.com/office/drawing/2014/main" id="{72F32722-BB57-4643-A83B-625AFD36D00E}"/>
                </a:ext>
              </a:extLst>
            </p:cNvPr>
            <p:cNvSpPr txBox="1"/>
            <p:nvPr/>
          </p:nvSpPr>
          <p:spPr bwMode="auto">
            <a:xfrm>
              <a:off x="1673390" y="2823665"/>
              <a:ext cx="3136001" cy="1169551"/>
            </a:xfrm>
            <a:prstGeom prst="rect">
              <a:avLst/>
            </a:prstGeom>
            <a:noFill/>
          </p:spPr>
          <p:txBody>
            <a:bodyPr wrap="square">
              <a:spAutoFit/>
            </a:bodyPr>
            <a:lstStyle/>
            <a:p>
              <a:pPr algn="ctr">
                <a:defRPr/>
              </a:pPr>
              <a:r>
                <a:rPr lang="en-US" sz="1400" kern="0" dirty="0">
                  <a:latin typeface="Arial" panose="020B0604020202020204" pitchFamily="34" charset="0"/>
                  <a:cs typeface="Arial" panose="020B0604020202020204" pitchFamily="34" charset="0"/>
                </a:rPr>
                <a:t>Portal </a:t>
              </a:r>
              <a:r>
                <a:rPr lang="en-US" sz="1400" kern="0" dirty="0" err="1">
                  <a:latin typeface="Arial" panose="020B0604020202020204" pitchFamily="34" charset="0"/>
                  <a:cs typeface="Arial" panose="020B0604020202020204" pitchFamily="34" charset="0"/>
                </a:rPr>
                <a:t>Banci</a:t>
              </a:r>
              <a:r>
                <a:rPr lang="en-US" sz="1400" kern="0" dirty="0">
                  <a:latin typeface="Arial" panose="020B0604020202020204" pitchFamily="34" charset="0"/>
                  <a:cs typeface="Arial" panose="020B0604020202020204" pitchFamily="34" charset="0"/>
                </a:rPr>
                <a:t>: </a:t>
              </a:r>
              <a:r>
                <a:rPr lang="en-US" sz="1400" kern="0" dirty="0">
                  <a:latin typeface="Arial" panose="020B0604020202020204" pitchFamily="34" charset="0"/>
                  <a:cs typeface="Arial" panose="020B0604020202020204" pitchFamily="34" charset="0"/>
                  <a:hlinkClick r:id="rId3"/>
                </a:rPr>
                <a:t>www.mycensus.gov.my</a:t>
              </a:r>
              <a:r>
                <a:rPr lang="en-US" sz="1400" kern="0" dirty="0">
                  <a:latin typeface="Arial" panose="020B0604020202020204" pitchFamily="34" charset="0"/>
                  <a:cs typeface="Arial" panose="020B0604020202020204" pitchFamily="34" charset="0"/>
                </a:rPr>
                <a:t> </a:t>
              </a:r>
            </a:p>
            <a:p>
              <a:pPr algn="ctr">
                <a:defRPr/>
              </a:pPr>
              <a:r>
                <a:rPr lang="en-US" sz="1400" i="1" kern="0" dirty="0">
                  <a:latin typeface="Arial" panose="020B0604020202020204" pitchFamily="34" charset="0"/>
                  <a:cs typeface="Arial" panose="020B0604020202020204" pitchFamily="34" charset="0"/>
                </a:rPr>
                <a:t>one stop centre</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bagi</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penyebaran</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maklumat</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pra</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semasa</a:t>
              </a:r>
              <a:r>
                <a:rPr lang="en-US" sz="1400" kern="0" dirty="0">
                  <a:latin typeface="Arial" panose="020B0604020202020204" pitchFamily="34" charset="0"/>
                  <a:cs typeface="Arial" panose="020B0604020202020204" pitchFamily="34" charset="0"/>
                </a:rPr>
                <a:t> dan </a:t>
              </a:r>
              <a:r>
                <a:rPr lang="en-US" sz="1400" kern="0" dirty="0" err="1">
                  <a:latin typeface="Arial" panose="020B0604020202020204" pitchFamily="34" charset="0"/>
                  <a:cs typeface="Arial" panose="020B0604020202020204" pitchFamily="34" charset="0"/>
                </a:rPr>
                <a:t>pasca</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banci</a:t>
              </a:r>
              <a:r>
                <a:rPr lang="en-US" sz="1400" kern="0" dirty="0">
                  <a:latin typeface="Arial" panose="020B0604020202020204" pitchFamily="34" charset="0"/>
                  <a:cs typeface="Arial" panose="020B0604020202020204" pitchFamily="34" charset="0"/>
                </a:rPr>
                <a:t> </a:t>
              </a:r>
              <a:r>
                <a:rPr lang="fi-FI" sz="1400" kern="0" dirty="0">
                  <a:latin typeface="Arial" panose="020B0604020202020204" pitchFamily="34" charset="0"/>
                  <a:cs typeface="Arial" panose="020B0604020202020204" pitchFamily="34" charset="0"/>
                </a:rPr>
                <a:t>serta menyediakan platform pemantauan operasi </a:t>
              </a:r>
              <a:endParaRPr lang="en-US" sz="1400" kern="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6461EFB-35C9-41A9-978A-AC62D05ABC13}"/>
                </a:ext>
              </a:extLst>
            </p:cNvPr>
            <p:cNvSpPr txBox="1"/>
            <p:nvPr/>
          </p:nvSpPr>
          <p:spPr bwMode="auto">
            <a:xfrm>
              <a:off x="4001264" y="1492593"/>
              <a:ext cx="2192653" cy="738664"/>
            </a:xfrm>
            <a:prstGeom prst="rect">
              <a:avLst/>
            </a:prstGeom>
            <a:noFill/>
          </p:spPr>
          <p:txBody>
            <a:bodyPr>
              <a:spAutoFit/>
            </a:bodyPr>
            <a:lstStyle/>
            <a:p>
              <a:pPr algn="ctr" eaLnBrk="1" fontAlgn="auto" hangingPunct="1">
                <a:spcBef>
                  <a:spcPts val="0"/>
                </a:spcBef>
                <a:spcAft>
                  <a:spcPts val="0"/>
                </a:spcAft>
                <a:defRPr/>
              </a:pPr>
              <a:r>
                <a:rPr lang="en-US" sz="1400" kern="0" dirty="0" err="1">
                  <a:latin typeface="Arial" panose="020B0604020202020204" pitchFamily="34" charset="0"/>
                  <a:cs typeface="Arial" panose="020B0604020202020204" pitchFamily="34" charset="0"/>
                </a:rPr>
                <a:t>Meningkatkan</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keselamatan</a:t>
              </a:r>
              <a:r>
                <a:rPr lang="en-US" sz="1400" kern="0" dirty="0">
                  <a:latin typeface="Arial" panose="020B0604020202020204" pitchFamily="34" charset="0"/>
                  <a:cs typeface="Arial" panose="020B0604020202020204" pitchFamily="34" charset="0"/>
                </a:rPr>
                <a:t> data (</a:t>
              </a:r>
              <a:r>
                <a:rPr lang="en-US" sz="1400" i="1" kern="0" dirty="0">
                  <a:latin typeface="Arial" panose="020B0604020202020204" pitchFamily="34" charset="0"/>
                  <a:cs typeface="Arial" panose="020B0604020202020204" pitchFamily="34" charset="0"/>
                </a:rPr>
                <a:t>Security/Risk) </a:t>
              </a:r>
            </a:p>
          </p:txBody>
        </p:sp>
        <p:sp>
          <p:nvSpPr>
            <p:cNvPr id="22" name="TextBox 21">
              <a:extLst>
                <a:ext uri="{FF2B5EF4-FFF2-40B4-BE49-F238E27FC236}">
                  <a16:creationId xmlns:a16="http://schemas.microsoft.com/office/drawing/2014/main" id="{DA836152-2D7D-49BE-909B-C44EC1CE6B10}"/>
                </a:ext>
              </a:extLst>
            </p:cNvPr>
            <p:cNvSpPr txBox="1"/>
            <p:nvPr/>
          </p:nvSpPr>
          <p:spPr bwMode="auto">
            <a:xfrm>
              <a:off x="6547381" y="1460326"/>
              <a:ext cx="2683985" cy="738664"/>
            </a:xfrm>
            <a:prstGeom prst="rect">
              <a:avLst/>
            </a:prstGeom>
            <a:noFill/>
          </p:spPr>
          <p:txBody>
            <a:bodyPr>
              <a:spAutoFit/>
            </a:bodyPr>
            <a:lstStyle/>
            <a:p>
              <a:pPr algn="ctr" eaLnBrk="1" fontAlgn="auto" hangingPunct="1">
                <a:spcBef>
                  <a:spcPts val="0"/>
                </a:spcBef>
                <a:spcAft>
                  <a:spcPts val="0"/>
                </a:spcAft>
                <a:defRPr/>
              </a:pPr>
              <a:r>
                <a:rPr lang="en-US" sz="1400" kern="0" dirty="0" err="1">
                  <a:latin typeface="Arial" panose="020B0604020202020204" pitchFamily="34" charset="0"/>
                  <a:cs typeface="Arial" panose="020B0604020202020204" pitchFamily="34" charset="0"/>
                </a:rPr>
                <a:t>Memodenisasi</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kaedah</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penyenaraian</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alamat</a:t>
              </a:r>
              <a:r>
                <a:rPr lang="en-US" sz="1400" kern="0" dirty="0">
                  <a:latin typeface="Arial" panose="020B0604020202020204" pitchFamily="34" charset="0"/>
                  <a:cs typeface="Arial" panose="020B0604020202020204" pitchFamily="34" charset="0"/>
                </a:rPr>
                <a:t> TK: </a:t>
              </a:r>
            </a:p>
            <a:p>
              <a:pPr algn="ctr" eaLnBrk="1" fontAlgn="auto" hangingPunct="1">
                <a:spcBef>
                  <a:spcPts val="0"/>
                </a:spcBef>
                <a:spcAft>
                  <a:spcPts val="0"/>
                </a:spcAft>
                <a:defRPr/>
              </a:pPr>
              <a:r>
                <a:rPr lang="en-US" sz="1400" kern="0" dirty="0">
                  <a:latin typeface="Arial" panose="020B0604020202020204" pitchFamily="34" charset="0"/>
                  <a:cs typeface="Arial" panose="020B0604020202020204" pitchFamily="34" charset="0"/>
                </a:rPr>
                <a:t>MSAR &amp; OSL</a:t>
              </a:r>
            </a:p>
          </p:txBody>
        </p:sp>
        <p:sp>
          <p:nvSpPr>
            <p:cNvPr id="23" name="TextBox 22">
              <a:extLst>
                <a:ext uri="{FF2B5EF4-FFF2-40B4-BE49-F238E27FC236}">
                  <a16:creationId xmlns:a16="http://schemas.microsoft.com/office/drawing/2014/main" id="{3AB6DEB1-CC1C-4203-8D33-5575DA60AC21}"/>
                </a:ext>
              </a:extLst>
            </p:cNvPr>
            <p:cNvSpPr txBox="1"/>
            <p:nvPr/>
          </p:nvSpPr>
          <p:spPr bwMode="auto">
            <a:xfrm>
              <a:off x="6579650" y="4608002"/>
              <a:ext cx="2417053" cy="738664"/>
            </a:xfrm>
            <a:prstGeom prst="rect">
              <a:avLst/>
            </a:prstGeom>
            <a:noFill/>
          </p:spPr>
          <p:txBody>
            <a:bodyPr>
              <a:spAutoFit/>
            </a:bodyPr>
            <a:lstStyle/>
            <a:p>
              <a:pPr algn="ctr" eaLnBrk="1" fontAlgn="auto" hangingPunct="1">
                <a:spcBef>
                  <a:spcPts val="0"/>
                </a:spcBef>
                <a:spcAft>
                  <a:spcPts val="0"/>
                </a:spcAft>
                <a:defRPr/>
              </a:pPr>
              <a:r>
                <a:rPr lang="en-US" sz="1400" kern="0" dirty="0" err="1">
                  <a:latin typeface="Arial" panose="020B0604020202020204" pitchFamily="34" charset="0"/>
                  <a:cs typeface="Arial" panose="020B0604020202020204" pitchFamily="34" charset="0"/>
                </a:rPr>
                <a:t>Meningkatkan</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kadar</a:t>
              </a:r>
              <a:r>
                <a:rPr lang="en-US" sz="1400" kern="0" dirty="0">
                  <a:latin typeface="Arial" panose="020B0604020202020204" pitchFamily="34" charset="0"/>
                  <a:cs typeface="Arial" panose="020B0604020202020204" pitchFamily="34" charset="0"/>
                </a:rPr>
                <a:t> </a:t>
              </a:r>
              <a:br>
                <a:rPr lang="en-US" sz="1400" kern="0" dirty="0">
                  <a:latin typeface="Arial" panose="020B0604020202020204" pitchFamily="34" charset="0"/>
                  <a:cs typeface="Arial" panose="020B0604020202020204" pitchFamily="34" charset="0"/>
                </a:rPr>
              </a:br>
              <a:r>
                <a:rPr lang="en-US" sz="1400" i="1" kern="0" dirty="0">
                  <a:latin typeface="Arial" panose="020B0604020202020204" pitchFamily="34" charset="0"/>
                  <a:cs typeface="Arial" panose="020B0604020202020204" pitchFamily="34" charset="0"/>
                </a:rPr>
                <a:t>Self-Response:</a:t>
              </a:r>
            </a:p>
            <a:p>
              <a:pPr algn="ctr" eaLnBrk="1" fontAlgn="auto" hangingPunct="1">
                <a:spcBef>
                  <a:spcPts val="0"/>
                </a:spcBef>
                <a:spcAft>
                  <a:spcPts val="0"/>
                </a:spcAft>
                <a:defRPr/>
              </a:pPr>
              <a:r>
                <a:rPr lang="en-US" sz="1400" i="1" kern="0" dirty="0">
                  <a:latin typeface="Arial" panose="020B0604020202020204" pitchFamily="34" charset="0"/>
                  <a:cs typeface="Arial" panose="020B0604020202020204" pitchFamily="34" charset="0"/>
                </a:rPr>
                <a:t> e-Census</a:t>
              </a:r>
              <a:endParaRPr lang="en-US" sz="1400" kern="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11CBBC2-566D-4DB7-AEE1-088CBD943FB0}"/>
                </a:ext>
              </a:extLst>
            </p:cNvPr>
            <p:cNvSpPr txBox="1"/>
            <p:nvPr/>
          </p:nvSpPr>
          <p:spPr bwMode="auto">
            <a:xfrm>
              <a:off x="8685684" y="2940896"/>
              <a:ext cx="2402385" cy="954107"/>
            </a:xfrm>
            <a:prstGeom prst="rect">
              <a:avLst/>
            </a:prstGeom>
            <a:noFill/>
          </p:spPr>
          <p:txBody>
            <a:bodyPr>
              <a:spAutoFit/>
            </a:bodyPr>
            <a:lstStyle/>
            <a:p>
              <a:pPr algn="ctr" eaLnBrk="1" fontAlgn="auto" hangingPunct="1">
                <a:spcBef>
                  <a:spcPts val="0"/>
                </a:spcBef>
                <a:spcAft>
                  <a:spcPts val="0"/>
                </a:spcAft>
                <a:defRPr/>
              </a:pPr>
              <a:r>
                <a:rPr lang="en-US" sz="1400" kern="0" dirty="0" err="1">
                  <a:latin typeface="Arial" panose="020B0604020202020204" pitchFamily="34" charset="0"/>
                  <a:cs typeface="Arial" panose="020B0604020202020204" pitchFamily="34" charset="0"/>
                </a:rPr>
                <a:t>Mengintegrasi</a:t>
              </a:r>
              <a:r>
                <a:rPr lang="en-US" sz="1400" kern="0" dirty="0">
                  <a:latin typeface="Arial" panose="020B0604020202020204" pitchFamily="34" charset="0"/>
                  <a:cs typeface="Arial" panose="020B0604020202020204" pitchFamily="34" charset="0"/>
                </a:rPr>
                <a:t> data </a:t>
              </a:r>
              <a:r>
                <a:rPr lang="en-US" sz="1400" kern="0" dirty="0" err="1">
                  <a:latin typeface="Arial" panose="020B0604020202020204" pitchFamily="34" charset="0"/>
                  <a:cs typeface="Arial" panose="020B0604020202020204" pitchFamily="34" charset="0"/>
                </a:rPr>
                <a:t>pentadbiran</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daripada</a:t>
              </a:r>
              <a:r>
                <a:rPr lang="en-US" sz="1400" kern="0" dirty="0">
                  <a:latin typeface="Arial" panose="020B0604020202020204" pitchFamily="34" charset="0"/>
                  <a:cs typeface="Arial" panose="020B0604020202020204" pitchFamily="34" charset="0"/>
                </a:rPr>
                <a:t> OGA </a:t>
              </a:r>
              <a:r>
                <a:rPr lang="en-US" sz="1400" kern="0" dirty="0" err="1">
                  <a:latin typeface="Arial" panose="020B0604020202020204" pitchFamily="34" charset="0"/>
                  <a:cs typeface="Arial" panose="020B0604020202020204" pitchFamily="34" charset="0"/>
                </a:rPr>
                <a:t>dan</a:t>
              </a:r>
              <a:r>
                <a:rPr lang="en-US" sz="1400" kern="0" dirty="0">
                  <a:latin typeface="Arial" panose="020B0604020202020204" pitchFamily="34" charset="0"/>
                  <a:cs typeface="Arial" panose="020B0604020202020204" pitchFamily="34" charset="0"/>
                </a:rPr>
                <a:t> data </a:t>
              </a:r>
              <a:r>
                <a:rPr lang="en-US" sz="1400" kern="0" dirty="0" err="1">
                  <a:latin typeface="Arial" panose="020B0604020202020204" pitchFamily="34" charset="0"/>
                  <a:cs typeface="Arial" panose="020B0604020202020204" pitchFamily="34" charset="0"/>
                </a:rPr>
                <a:t>survei</a:t>
              </a:r>
              <a:r>
                <a:rPr lang="en-US" sz="1400" kern="0" dirty="0">
                  <a:latin typeface="Arial" panose="020B0604020202020204" pitchFamily="34" charset="0"/>
                  <a:cs typeface="Arial" panose="020B0604020202020204" pitchFamily="34" charset="0"/>
                </a:rPr>
                <a:t>: </a:t>
              </a:r>
              <a:br>
                <a:rPr lang="en-US" sz="1400" kern="0" dirty="0">
                  <a:latin typeface="Arial" panose="020B0604020202020204" pitchFamily="34" charset="0"/>
                  <a:cs typeface="Arial" panose="020B0604020202020204" pitchFamily="34" charset="0"/>
                </a:rPr>
              </a:br>
              <a:r>
                <a:rPr lang="en-US" sz="1400" kern="0" dirty="0">
                  <a:latin typeface="Arial" panose="020B0604020202020204" pitchFamily="34" charset="0"/>
                  <a:cs typeface="Arial" panose="020B0604020202020204" pitchFamily="34" charset="0"/>
                </a:rPr>
                <a:t>MSAR &amp; MSPR</a:t>
              </a:r>
            </a:p>
          </p:txBody>
        </p:sp>
        <p:sp>
          <p:nvSpPr>
            <p:cNvPr id="25" name="TextBox 24">
              <a:extLst>
                <a:ext uri="{FF2B5EF4-FFF2-40B4-BE49-F238E27FC236}">
                  <a16:creationId xmlns:a16="http://schemas.microsoft.com/office/drawing/2014/main" id="{53965A0F-2AB8-47CC-98B5-F3939C0CC45B}"/>
                </a:ext>
              </a:extLst>
            </p:cNvPr>
            <p:cNvSpPr txBox="1"/>
            <p:nvPr/>
          </p:nvSpPr>
          <p:spPr bwMode="auto">
            <a:xfrm>
              <a:off x="3982751" y="4586730"/>
              <a:ext cx="2191188" cy="738664"/>
            </a:xfrm>
            <a:prstGeom prst="rect">
              <a:avLst/>
            </a:prstGeom>
            <a:noFill/>
          </p:spPr>
          <p:txBody>
            <a:bodyPr>
              <a:spAutoFit/>
            </a:bodyPr>
            <a:lstStyle/>
            <a:p>
              <a:pPr algn="ctr" eaLnBrk="1" fontAlgn="auto" hangingPunct="1">
                <a:spcBef>
                  <a:spcPts val="0"/>
                </a:spcBef>
                <a:spcAft>
                  <a:spcPts val="0"/>
                </a:spcAft>
                <a:defRPr/>
              </a:pPr>
              <a:r>
                <a:rPr lang="en-US" sz="1400" kern="0" dirty="0" err="1">
                  <a:latin typeface="Arial" panose="020B0604020202020204" pitchFamily="34" charset="0"/>
                  <a:cs typeface="Arial" panose="020B0604020202020204" pitchFamily="34" charset="0"/>
                </a:rPr>
                <a:t>Memodenisasi</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pengumpulan</a:t>
              </a:r>
              <a:r>
                <a:rPr lang="en-US" sz="1400" kern="0" dirty="0">
                  <a:latin typeface="Arial" panose="020B0604020202020204" pitchFamily="34" charset="0"/>
                  <a:cs typeface="Arial" panose="020B0604020202020204" pitchFamily="34" charset="0"/>
                </a:rPr>
                <a:t> data: </a:t>
              </a:r>
              <a:br>
                <a:rPr lang="en-US" sz="1400" kern="0" dirty="0">
                  <a:latin typeface="Arial" panose="020B0604020202020204" pitchFamily="34" charset="0"/>
                  <a:cs typeface="Arial" panose="020B0604020202020204" pitchFamily="34" charset="0"/>
                </a:rPr>
              </a:br>
              <a:r>
                <a:rPr lang="en-US" sz="1400" kern="0" dirty="0">
                  <a:latin typeface="Arial" panose="020B0604020202020204" pitchFamily="34" charset="0"/>
                  <a:cs typeface="Arial" panose="020B0604020202020204" pitchFamily="34" charset="0"/>
                </a:rPr>
                <a:t>CAPI &amp; CATI</a:t>
              </a:r>
            </a:p>
          </p:txBody>
        </p:sp>
        <p:sp>
          <p:nvSpPr>
            <p:cNvPr id="26" name="Freeform 102">
              <a:extLst>
                <a:ext uri="{FF2B5EF4-FFF2-40B4-BE49-F238E27FC236}">
                  <a16:creationId xmlns:a16="http://schemas.microsoft.com/office/drawing/2014/main" id="{C7E1D2FA-C2C4-4CA1-B684-DAAAD30998AD}"/>
                </a:ext>
              </a:extLst>
            </p:cNvPr>
            <p:cNvSpPr/>
            <p:nvPr/>
          </p:nvSpPr>
          <p:spPr bwMode="auto">
            <a:xfrm rot="6582748">
              <a:off x="6968696" y="2111851"/>
              <a:ext cx="290398" cy="926928"/>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rgbClr val="F8B334"/>
            </a:solidFill>
            <a:ln w="25400" cap="flat" cmpd="sng" algn="ctr">
              <a:noFill/>
              <a:prstDash val="solid"/>
            </a:ln>
            <a:effectLst/>
          </p:spPr>
          <p:txBody>
            <a:bodyPr anchor="ctr"/>
            <a:lstStyle/>
            <a:p>
              <a:pPr algn="ctr" eaLnBrk="1" fontAlgn="auto" hangingPunct="1">
                <a:spcBef>
                  <a:spcPts val="0"/>
                </a:spcBef>
                <a:spcAft>
                  <a:spcPts val="0"/>
                </a:spcAft>
                <a:defRPr/>
              </a:pPr>
              <a:endParaRPr lang="en-US" b="1" kern="0" dirty="0">
                <a:solidFill>
                  <a:prstClr val="white"/>
                </a:solidFill>
                <a:effectLst>
                  <a:outerShdw blurRad="38100" dist="38100" dir="2700000" algn="tl">
                    <a:srgbClr val="000000">
                      <a:alpha val="43137"/>
                    </a:srgbClr>
                  </a:outerShdw>
                </a:effectLst>
                <a:latin typeface="Tw Cen MT" pitchFamily="34" charset="0"/>
              </a:endParaRPr>
            </a:p>
          </p:txBody>
        </p:sp>
        <p:sp>
          <p:nvSpPr>
            <p:cNvPr id="27" name="Freeform 103">
              <a:extLst>
                <a:ext uri="{FF2B5EF4-FFF2-40B4-BE49-F238E27FC236}">
                  <a16:creationId xmlns:a16="http://schemas.microsoft.com/office/drawing/2014/main" id="{DC12C441-A09D-4F54-AC75-2CDEEC4D28AE}"/>
                </a:ext>
              </a:extLst>
            </p:cNvPr>
            <p:cNvSpPr/>
            <p:nvPr/>
          </p:nvSpPr>
          <p:spPr bwMode="auto">
            <a:xfrm rot="10800000">
              <a:off x="7485131" y="2989068"/>
              <a:ext cx="463464" cy="580797"/>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rgbClr val="E75420"/>
            </a:solidFill>
            <a:ln w="25400" cap="flat" cmpd="sng" algn="ctr">
              <a:noFill/>
              <a:prstDash val="solid"/>
            </a:ln>
            <a:effectLst/>
          </p:spPr>
          <p:txBody>
            <a:bodyPr anchor="ctr"/>
            <a:lstStyle/>
            <a:p>
              <a:pPr algn="ctr" eaLnBrk="1" fontAlgn="auto" hangingPunct="1">
                <a:spcBef>
                  <a:spcPts val="0"/>
                </a:spcBef>
                <a:spcAft>
                  <a:spcPts val="0"/>
                </a:spcAft>
                <a:defRPr/>
              </a:pPr>
              <a:endParaRPr lang="en-US" b="1" kern="0" dirty="0">
                <a:solidFill>
                  <a:prstClr val="white"/>
                </a:solidFill>
                <a:effectLst>
                  <a:outerShdw blurRad="38100" dist="38100" dir="2700000" algn="tl">
                    <a:srgbClr val="000000">
                      <a:alpha val="43137"/>
                    </a:srgbClr>
                  </a:outerShdw>
                </a:effectLst>
                <a:latin typeface="Tw Cen MT" pitchFamily="34" charset="0"/>
              </a:endParaRPr>
            </a:p>
          </p:txBody>
        </p:sp>
        <p:sp>
          <p:nvSpPr>
            <p:cNvPr id="28" name="TextBox 27">
              <a:extLst>
                <a:ext uri="{FF2B5EF4-FFF2-40B4-BE49-F238E27FC236}">
                  <a16:creationId xmlns:a16="http://schemas.microsoft.com/office/drawing/2014/main" id="{66C755EA-0A0A-49D7-AFA9-12098148974B}"/>
                </a:ext>
              </a:extLst>
            </p:cNvPr>
            <p:cNvSpPr txBox="1"/>
            <p:nvPr/>
          </p:nvSpPr>
          <p:spPr bwMode="auto">
            <a:xfrm>
              <a:off x="7600671" y="2999834"/>
              <a:ext cx="375424" cy="523220"/>
            </a:xfrm>
            <a:prstGeom prst="rect">
              <a:avLst/>
            </a:prstGeom>
            <a:noFill/>
          </p:spPr>
          <p:txBody>
            <a:bodyPr wrap="none">
              <a:spAutoFit/>
            </a:bodyPr>
            <a:lstStyle/>
            <a:p>
              <a:pPr eaLnBrk="1" fontAlgn="auto" hangingPunct="1">
                <a:spcBef>
                  <a:spcPts val="0"/>
                </a:spcBef>
                <a:spcAft>
                  <a:spcPts val="0"/>
                </a:spcAft>
                <a:defRPr/>
              </a:pPr>
              <a:r>
                <a:rPr lang="en-US" sz="2800" b="1" kern="0" dirty="0">
                  <a:solidFill>
                    <a:prstClr val="white"/>
                  </a:solidFill>
                  <a:effectLst>
                    <a:outerShdw blurRad="38100" dist="38100" dir="2700000" algn="tl">
                      <a:srgbClr val="000000">
                        <a:alpha val="43137"/>
                      </a:srgbClr>
                    </a:outerShdw>
                  </a:effectLst>
                  <a:latin typeface="Tw Cen MT" pitchFamily="34" charset="0"/>
                </a:rPr>
                <a:t>2</a:t>
              </a:r>
            </a:p>
          </p:txBody>
        </p:sp>
        <p:sp>
          <p:nvSpPr>
            <p:cNvPr id="29" name="TextBox 28">
              <a:extLst>
                <a:ext uri="{FF2B5EF4-FFF2-40B4-BE49-F238E27FC236}">
                  <a16:creationId xmlns:a16="http://schemas.microsoft.com/office/drawing/2014/main" id="{35E69A2B-4440-4563-A8BF-F33528D1A5A1}"/>
                </a:ext>
              </a:extLst>
            </p:cNvPr>
            <p:cNvSpPr txBox="1"/>
            <p:nvPr/>
          </p:nvSpPr>
          <p:spPr bwMode="auto">
            <a:xfrm>
              <a:off x="6976498" y="2179145"/>
              <a:ext cx="375424" cy="523220"/>
            </a:xfrm>
            <a:prstGeom prst="rect">
              <a:avLst/>
            </a:prstGeom>
            <a:noFill/>
          </p:spPr>
          <p:txBody>
            <a:bodyPr wrap="none">
              <a:spAutoFit/>
            </a:bodyPr>
            <a:lstStyle/>
            <a:p>
              <a:pPr eaLnBrk="1" fontAlgn="auto" hangingPunct="1">
                <a:spcBef>
                  <a:spcPts val="0"/>
                </a:spcBef>
                <a:spcAft>
                  <a:spcPts val="0"/>
                </a:spcAft>
                <a:defRPr/>
              </a:pPr>
              <a:r>
                <a:rPr lang="en-US" sz="2800" b="1" kern="0" dirty="0">
                  <a:solidFill>
                    <a:prstClr val="white"/>
                  </a:solidFill>
                  <a:effectLst>
                    <a:outerShdw blurRad="38100" dist="38100" dir="2700000" algn="tl">
                      <a:srgbClr val="000000">
                        <a:alpha val="43137"/>
                      </a:srgbClr>
                    </a:outerShdw>
                  </a:effectLst>
                  <a:latin typeface="Tw Cen MT" pitchFamily="34" charset="0"/>
                </a:rPr>
                <a:t>1</a:t>
              </a:r>
            </a:p>
          </p:txBody>
        </p:sp>
        <p:sp>
          <p:nvSpPr>
            <p:cNvPr id="30" name="Freeform 106">
              <a:extLst>
                <a:ext uri="{FF2B5EF4-FFF2-40B4-BE49-F238E27FC236}">
                  <a16:creationId xmlns:a16="http://schemas.microsoft.com/office/drawing/2014/main" id="{AB397170-FD4E-4450-82A6-84141937DA39}"/>
                </a:ext>
              </a:extLst>
            </p:cNvPr>
            <p:cNvSpPr/>
            <p:nvPr/>
          </p:nvSpPr>
          <p:spPr bwMode="auto">
            <a:xfrm rot="17402273">
              <a:off x="5693936" y="3443654"/>
              <a:ext cx="290398" cy="928395"/>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rgbClr val="97BE13"/>
            </a:solidFill>
            <a:ln w="25400" cap="flat" cmpd="sng" algn="ctr">
              <a:noFill/>
              <a:prstDash val="solid"/>
            </a:ln>
            <a:effectLst/>
          </p:spPr>
          <p:txBody>
            <a:bodyPr anchor="ctr"/>
            <a:lstStyle/>
            <a:p>
              <a:pPr algn="ctr" eaLnBrk="1" fontAlgn="auto" hangingPunct="1">
                <a:spcBef>
                  <a:spcPts val="0"/>
                </a:spcBef>
                <a:spcAft>
                  <a:spcPts val="0"/>
                </a:spcAft>
                <a:defRPr/>
              </a:pPr>
              <a:endParaRPr lang="en-US" b="1" kern="0" dirty="0">
                <a:solidFill>
                  <a:prstClr val="white"/>
                </a:solidFill>
                <a:effectLst>
                  <a:outerShdw blurRad="38100" dist="38100" dir="2700000" algn="tl">
                    <a:srgbClr val="000000">
                      <a:alpha val="43137"/>
                    </a:srgbClr>
                  </a:outerShdw>
                </a:effectLst>
                <a:latin typeface="Tw Cen MT" pitchFamily="34" charset="0"/>
              </a:endParaRPr>
            </a:p>
          </p:txBody>
        </p:sp>
        <p:sp>
          <p:nvSpPr>
            <p:cNvPr id="31" name="Freeform 107">
              <a:extLst>
                <a:ext uri="{FF2B5EF4-FFF2-40B4-BE49-F238E27FC236}">
                  <a16:creationId xmlns:a16="http://schemas.microsoft.com/office/drawing/2014/main" id="{2994943D-FC81-4930-97FD-B3BCDA0E57E4}"/>
                </a:ext>
              </a:extLst>
            </p:cNvPr>
            <p:cNvSpPr/>
            <p:nvPr/>
          </p:nvSpPr>
          <p:spPr bwMode="auto">
            <a:xfrm rot="14939243">
              <a:off x="6909797" y="3474454"/>
              <a:ext cx="288931" cy="926928"/>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rgbClr val="169F95"/>
            </a:solidFill>
            <a:ln w="25400" cap="flat" cmpd="sng" algn="ctr">
              <a:noFill/>
              <a:prstDash val="solid"/>
            </a:ln>
            <a:effectLst/>
          </p:spPr>
          <p:txBody>
            <a:bodyPr anchor="ctr"/>
            <a:lstStyle/>
            <a:p>
              <a:pPr algn="ctr" eaLnBrk="1" fontAlgn="auto" hangingPunct="1">
                <a:spcBef>
                  <a:spcPts val="0"/>
                </a:spcBef>
                <a:spcAft>
                  <a:spcPts val="0"/>
                </a:spcAft>
                <a:defRPr/>
              </a:pPr>
              <a:endParaRPr lang="en-US" b="1" kern="0" dirty="0">
                <a:solidFill>
                  <a:prstClr val="white"/>
                </a:solidFill>
                <a:effectLst>
                  <a:outerShdw blurRad="38100" dist="38100" dir="2700000" algn="tl">
                    <a:srgbClr val="000000">
                      <a:alpha val="43137"/>
                    </a:srgbClr>
                  </a:outerShdw>
                </a:effectLst>
                <a:latin typeface="Tw Cen MT" pitchFamily="34" charset="0"/>
              </a:endParaRPr>
            </a:p>
          </p:txBody>
        </p:sp>
        <p:sp>
          <p:nvSpPr>
            <p:cNvPr id="32" name="TextBox 31">
              <a:extLst>
                <a:ext uri="{FF2B5EF4-FFF2-40B4-BE49-F238E27FC236}">
                  <a16:creationId xmlns:a16="http://schemas.microsoft.com/office/drawing/2014/main" id="{DDE98C1E-C950-48C3-8E23-7C3558113888}"/>
                </a:ext>
              </a:extLst>
            </p:cNvPr>
            <p:cNvSpPr txBox="1"/>
            <p:nvPr/>
          </p:nvSpPr>
          <p:spPr bwMode="auto">
            <a:xfrm>
              <a:off x="6946681" y="3721286"/>
              <a:ext cx="375424" cy="523220"/>
            </a:xfrm>
            <a:prstGeom prst="rect">
              <a:avLst/>
            </a:prstGeom>
            <a:noFill/>
          </p:spPr>
          <p:txBody>
            <a:bodyPr wrap="none">
              <a:spAutoFit/>
            </a:bodyPr>
            <a:lstStyle/>
            <a:p>
              <a:pPr eaLnBrk="1" fontAlgn="auto" hangingPunct="1">
                <a:spcBef>
                  <a:spcPts val="0"/>
                </a:spcBef>
                <a:spcAft>
                  <a:spcPts val="0"/>
                </a:spcAft>
                <a:defRPr/>
              </a:pPr>
              <a:r>
                <a:rPr lang="en-US" sz="2800" b="1" kern="0" dirty="0">
                  <a:solidFill>
                    <a:prstClr val="white"/>
                  </a:solidFill>
                  <a:effectLst>
                    <a:outerShdw blurRad="38100" dist="38100" dir="2700000" algn="tl">
                      <a:srgbClr val="000000">
                        <a:alpha val="43137"/>
                      </a:srgbClr>
                    </a:outerShdw>
                  </a:effectLst>
                  <a:latin typeface="Tw Cen MT" pitchFamily="34" charset="0"/>
                </a:rPr>
                <a:t>3</a:t>
              </a:r>
            </a:p>
          </p:txBody>
        </p:sp>
        <p:sp>
          <p:nvSpPr>
            <p:cNvPr id="33" name="TextBox 32">
              <a:extLst>
                <a:ext uri="{FF2B5EF4-FFF2-40B4-BE49-F238E27FC236}">
                  <a16:creationId xmlns:a16="http://schemas.microsoft.com/office/drawing/2014/main" id="{874B6C29-FB98-4CE9-9B50-A51096278F99}"/>
                </a:ext>
              </a:extLst>
            </p:cNvPr>
            <p:cNvSpPr txBox="1"/>
            <p:nvPr/>
          </p:nvSpPr>
          <p:spPr bwMode="auto">
            <a:xfrm>
              <a:off x="5598713" y="3737578"/>
              <a:ext cx="375424" cy="523220"/>
            </a:xfrm>
            <a:prstGeom prst="rect">
              <a:avLst/>
            </a:prstGeom>
            <a:noFill/>
          </p:spPr>
          <p:txBody>
            <a:bodyPr wrap="none">
              <a:spAutoFit/>
            </a:bodyPr>
            <a:lstStyle/>
            <a:p>
              <a:pPr eaLnBrk="1" fontAlgn="auto" hangingPunct="1">
                <a:spcBef>
                  <a:spcPts val="0"/>
                </a:spcBef>
                <a:spcAft>
                  <a:spcPts val="0"/>
                </a:spcAft>
                <a:defRPr/>
              </a:pPr>
              <a:r>
                <a:rPr lang="en-US" sz="2800" b="1" kern="0" dirty="0">
                  <a:solidFill>
                    <a:prstClr val="white"/>
                  </a:solidFill>
                  <a:effectLst>
                    <a:outerShdw blurRad="38100" dist="38100" dir="2700000" algn="tl">
                      <a:srgbClr val="000000">
                        <a:alpha val="43137"/>
                      </a:srgbClr>
                    </a:outerShdw>
                  </a:effectLst>
                  <a:latin typeface="Tw Cen MT" pitchFamily="34" charset="0"/>
                </a:rPr>
                <a:t>4</a:t>
              </a:r>
            </a:p>
          </p:txBody>
        </p:sp>
        <p:sp>
          <p:nvSpPr>
            <p:cNvPr id="34" name="Freeform 1604">
              <a:extLst>
                <a:ext uri="{FF2B5EF4-FFF2-40B4-BE49-F238E27FC236}">
                  <a16:creationId xmlns:a16="http://schemas.microsoft.com/office/drawing/2014/main" id="{DDA52B8F-27E5-4C0A-8F53-56801D8289B3}"/>
                </a:ext>
              </a:extLst>
            </p:cNvPr>
            <p:cNvSpPr>
              <a:spLocks noChangeAspect="1" noEditPoints="1"/>
            </p:cNvSpPr>
            <p:nvPr/>
          </p:nvSpPr>
          <p:spPr bwMode="gray">
            <a:xfrm>
              <a:off x="4900880" y="998328"/>
              <a:ext cx="460531" cy="527997"/>
            </a:xfrm>
            <a:custGeom>
              <a:avLst/>
              <a:gdLst>
                <a:gd name="T0" fmla="*/ 2147483647 w 188"/>
                <a:gd name="T1" fmla="*/ 2147483647 h 229"/>
                <a:gd name="T2" fmla="*/ 2147483647 w 188"/>
                <a:gd name="T3" fmla="*/ 2147483647 h 229"/>
                <a:gd name="T4" fmla="*/ 2147483647 w 188"/>
                <a:gd name="T5" fmla="*/ 0 h 229"/>
                <a:gd name="T6" fmla="*/ 2147483647 w 188"/>
                <a:gd name="T7" fmla="*/ 2147483647 h 229"/>
                <a:gd name="T8" fmla="*/ 2147483647 w 188"/>
                <a:gd name="T9" fmla="*/ 2147483647 h 229"/>
                <a:gd name="T10" fmla="*/ 0 w 188"/>
                <a:gd name="T11" fmla="*/ 2147483647 h 229"/>
                <a:gd name="T12" fmla="*/ 0 w 188"/>
                <a:gd name="T13" fmla="*/ 2147483647 h 229"/>
                <a:gd name="T14" fmla="*/ 2147483647 w 188"/>
                <a:gd name="T15" fmla="*/ 2147483647 h 229"/>
                <a:gd name="T16" fmla="*/ 2147483647 w 188"/>
                <a:gd name="T17" fmla="*/ 2147483647 h 229"/>
                <a:gd name="T18" fmla="*/ 2147483647 w 188"/>
                <a:gd name="T19" fmla="*/ 2147483647 h 229"/>
                <a:gd name="T20" fmla="*/ 2147483647 w 188"/>
                <a:gd name="T21" fmla="*/ 2147483647 h 229"/>
                <a:gd name="T22" fmla="*/ 2147483647 w 188"/>
                <a:gd name="T23" fmla="*/ 2147483647 h 229"/>
                <a:gd name="T24" fmla="*/ 2147483647 w 188"/>
                <a:gd name="T25" fmla="*/ 2147483647 h 229"/>
                <a:gd name="T26" fmla="*/ 2147483647 w 188"/>
                <a:gd name="T27" fmla="*/ 2147483647 h 229"/>
                <a:gd name="T28" fmla="*/ 2147483647 w 188"/>
                <a:gd name="T29" fmla="*/ 2147483647 h 229"/>
                <a:gd name="T30" fmla="*/ 2147483647 w 188"/>
                <a:gd name="T31" fmla="*/ 2147483647 h 229"/>
                <a:gd name="T32" fmla="*/ 2147483647 w 188"/>
                <a:gd name="T33" fmla="*/ 2147483647 h 229"/>
                <a:gd name="T34" fmla="*/ 2147483647 w 188"/>
                <a:gd name="T35" fmla="*/ 2147483647 h 229"/>
                <a:gd name="T36" fmla="*/ 2147483647 w 188"/>
                <a:gd name="T37" fmla="*/ 2147483647 h 229"/>
                <a:gd name="T38" fmla="*/ 2147483647 w 188"/>
                <a:gd name="T39" fmla="*/ 2147483647 h 229"/>
                <a:gd name="T40" fmla="*/ 2147483647 w 188"/>
                <a:gd name="T41" fmla="*/ 2147483647 h 229"/>
                <a:gd name="T42" fmla="*/ 2147483647 w 188"/>
                <a:gd name="T43" fmla="*/ 2147483647 h 229"/>
                <a:gd name="T44" fmla="*/ 2147483647 w 188"/>
                <a:gd name="T45" fmla="*/ 2147483647 h 229"/>
                <a:gd name="T46" fmla="*/ 2147483647 w 188"/>
                <a:gd name="T47" fmla="*/ 2147483647 h 229"/>
                <a:gd name="T48" fmla="*/ 2147483647 w 188"/>
                <a:gd name="T49" fmla="*/ 2147483647 h 229"/>
                <a:gd name="T50" fmla="*/ 2147483647 w 188"/>
                <a:gd name="T51" fmla="*/ 2147483647 h 229"/>
                <a:gd name="T52" fmla="*/ 2147483647 w 188"/>
                <a:gd name="T53" fmla="*/ 2147483647 h 2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8"/>
                <a:gd name="T82" fmla="*/ 0 h 229"/>
                <a:gd name="T83" fmla="*/ 188 w 188"/>
                <a:gd name="T84" fmla="*/ 229 h 22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8" h="229">
                  <a:moveTo>
                    <a:pt x="170" y="101"/>
                  </a:moveTo>
                  <a:cubicBezTo>
                    <a:pt x="170" y="77"/>
                    <a:pt x="170" y="77"/>
                    <a:pt x="170" y="77"/>
                  </a:cubicBezTo>
                  <a:cubicBezTo>
                    <a:pt x="170" y="33"/>
                    <a:pt x="136" y="0"/>
                    <a:pt x="93" y="0"/>
                  </a:cubicBezTo>
                  <a:cubicBezTo>
                    <a:pt x="52" y="0"/>
                    <a:pt x="18" y="33"/>
                    <a:pt x="18" y="77"/>
                  </a:cubicBezTo>
                  <a:cubicBezTo>
                    <a:pt x="18" y="85"/>
                    <a:pt x="18" y="93"/>
                    <a:pt x="18" y="101"/>
                  </a:cubicBezTo>
                  <a:cubicBezTo>
                    <a:pt x="0" y="101"/>
                    <a:pt x="0" y="101"/>
                    <a:pt x="0" y="101"/>
                  </a:cubicBezTo>
                  <a:cubicBezTo>
                    <a:pt x="0" y="193"/>
                    <a:pt x="0" y="194"/>
                    <a:pt x="0" y="194"/>
                  </a:cubicBezTo>
                  <a:cubicBezTo>
                    <a:pt x="0" y="214"/>
                    <a:pt x="16" y="229"/>
                    <a:pt x="38" y="229"/>
                  </a:cubicBezTo>
                  <a:cubicBezTo>
                    <a:pt x="151" y="229"/>
                    <a:pt x="151" y="229"/>
                    <a:pt x="151" y="229"/>
                  </a:cubicBezTo>
                  <a:cubicBezTo>
                    <a:pt x="171" y="229"/>
                    <a:pt x="188" y="214"/>
                    <a:pt x="188" y="194"/>
                  </a:cubicBezTo>
                  <a:cubicBezTo>
                    <a:pt x="188" y="102"/>
                    <a:pt x="188" y="101"/>
                    <a:pt x="188" y="101"/>
                  </a:cubicBezTo>
                  <a:lnTo>
                    <a:pt x="170" y="101"/>
                  </a:lnTo>
                  <a:close/>
                  <a:moveTo>
                    <a:pt x="47" y="77"/>
                  </a:moveTo>
                  <a:cubicBezTo>
                    <a:pt x="47" y="50"/>
                    <a:pt x="67" y="29"/>
                    <a:pt x="93" y="29"/>
                  </a:cubicBezTo>
                  <a:cubicBezTo>
                    <a:pt x="120" y="29"/>
                    <a:pt x="141" y="50"/>
                    <a:pt x="141" y="77"/>
                  </a:cubicBezTo>
                  <a:cubicBezTo>
                    <a:pt x="141" y="85"/>
                    <a:pt x="141" y="93"/>
                    <a:pt x="141" y="101"/>
                  </a:cubicBezTo>
                  <a:cubicBezTo>
                    <a:pt x="47" y="101"/>
                    <a:pt x="47" y="101"/>
                    <a:pt x="47" y="101"/>
                  </a:cubicBezTo>
                  <a:cubicBezTo>
                    <a:pt x="47" y="77"/>
                    <a:pt x="47" y="77"/>
                    <a:pt x="47" y="77"/>
                  </a:cubicBezTo>
                  <a:close/>
                  <a:moveTo>
                    <a:pt x="108" y="170"/>
                  </a:moveTo>
                  <a:cubicBezTo>
                    <a:pt x="108" y="190"/>
                    <a:pt x="108" y="190"/>
                    <a:pt x="108" y="190"/>
                  </a:cubicBezTo>
                  <a:cubicBezTo>
                    <a:pt x="108" y="196"/>
                    <a:pt x="101" y="202"/>
                    <a:pt x="93" y="202"/>
                  </a:cubicBezTo>
                  <a:cubicBezTo>
                    <a:pt x="87" y="202"/>
                    <a:pt x="80" y="196"/>
                    <a:pt x="80" y="190"/>
                  </a:cubicBezTo>
                  <a:cubicBezTo>
                    <a:pt x="80" y="170"/>
                    <a:pt x="80" y="170"/>
                    <a:pt x="80" y="170"/>
                  </a:cubicBezTo>
                  <a:cubicBezTo>
                    <a:pt x="76" y="165"/>
                    <a:pt x="71" y="159"/>
                    <a:pt x="71" y="152"/>
                  </a:cubicBezTo>
                  <a:cubicBezTo>
                    <a:pt x="71" y="140"/>
                    <a:pt x="81" y="130"/>
                    <a:pt x="93" y="130"/>
                  </a:cubicBezTo>
                  <a:cubicBezTo>
                    <a:pt x="105" y="130"/>
                    <a:pt x="116" y="140"/>
                    <a:pt x="116" y="152"/>
                  </a:cubicBezTo>
                  <a:cubicBezTo>
                    <a:pt x="116" y="159"/>
                    <a:pt x="112" y="165"/>
                    <a:pt x="108" y="1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MY">
                <a:latin typeface="Tw Cen MT" pitchFamily="34" charset="0"/>
              </a:endParaRPr>
            </a:p>
          </p:txBody>
        </p:sp>
        <p:sp>
          <p:nvSpPr>
            <p:cNvPr id="35" name="Freeform 2837">
              <a:extLst>
                <a:ext uri="{FF2B5EF4-FFF2-40B4-BE49-F238E27FC236}">
                  <a16:creationId xmlns:a16="http://schemas.microsoft.com/office/drawing/2014/main" id="{8C3B3997-57DD-42D0-8074-B7931D3F31CA}"/>
                </a:ext>
              </a:extLst>
            </p:cNvPr>
            <p:cNvSpPr>
              <a:spLocks noChangeAspect="1" noEditPoints="1"/>
            </p:cNvSpPr>
            <p:nvPr/>
          </p:nvSpPr>
          <p:spPr bwMode="gray">
            <a:xfrm>
              <a:off x="4848080" y="4147057"/>
              <a:ext cx="397465" cy="508931"/>
            </a:xfrm>
            <a:custGeom>
              <a:avLst/>
              <a:gdLst>
                <a:gd name="T0" fmla="*/ 2147483647 w 141"/>
                <a:gd name="T1" fmla="*/ 0 h 192"/>
                <a:gd name="T2" fmla="*/ 2147483647 w 141"/>
                <a:gd name="T3" fmla="*/ 0 h 192"/>
                <a:gd name="T4" fmla="*/ 0 w 141"/>
                <a:gd name="T5" fmla="*/ 2147483647 h 192"/>
                <a:gd name="T6" fmla="*/ 0 w 141"/>
                <a:gd name="T7" fmla="*/ 2147483647 h 192"/>
                <a:gd name="T8" fmla="*/ 2147483647 w 141"/>
                <a:gd name="T9" fmla="*/ 2147483647 h 192"/>
                <a:gd name="T10" fmla="*/ 2147483647 w 141"/>
                <a:gd name="T11" fmla="*/ 2147483647 h 192"/>
                <a:gd name="T12" fmla="*/ 2147483647 w 141"/>
                <a:gd name="T13" fmla="*/ 2147483647 h 192"/>
                <a:gd name="T14" fmla="*/ 2147483647 w 141"/>
                <a:gd name="T15" fmla="*/ 2147483647 h 192"/>
                <a:gd name="T16" fmla="*/ 2147483647 w 141"/>
                <a:gd name="T17" fmla="*/ 0 h 192"/>
                <a:gd name="T18" fmla="*/ 2147483647 w 141"/>
                <a:gd name="T19" fmla="*/ 2147483647 h 192"/>
                <a:gd name="T20" fmla="*/ 2147483647 w 141"/>
                <a:gd name="T21" fmla="*/ 2147483647 h 192"/>
                <a:gd name="T22" fmla="*/ 2147483647 w 141"/>
                <a:gd name="T23" fmla="*/ 2147483647 h 192"/>
                <a:gd name="T24" fmla="*/ 2147483647 w 141"/>
                <a:gd name="T25" fmla="*/ 2147483647 h 192"/>
                <a:gd name="T26" fmla="*/ 2147483647 w 141"/>
                <a:gd name="T27" fmla="*/ 2147483647 h 192"/>
                <a:gd name="T28" fmla="*/ 2147483647 w 141"/>
                <a:gd name="T29" fmla="*/ 2147483647 h 192"/>
                <a:gd name="T30" fmla="*/ 2147483647 w 141"/>
                <a:gd name="T31" fmla="*/ 2147483647 h 192"/>
                <a:gd name="T32" fmla="*/ 2147483647 w 141"/>
                <a:gd name="T33" fmla="*/ 2147483647 h 192"/>
                <a:gd name="T34" fmla="*/ 2147483647 w 141"/>
                <a:gd name="T35" fmla="*/ 2147483647 h 192"/>
                <a:gd name="T36" fmla="*/ 2147483647 w 141"/>
                <a:gd name="T37" fmla="*/ 2147483647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1"/>
                <a:gd name="T58" fmla="*/ 0 h 192"/>
                <a:gd name="T59" fmla="*/ 141 w 141"/>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1" h="192">
                  <a:moveTo>
                    <a:pt x="107" y="0"/>
                  </a:moveTo>
                  <a:cubicBezTo>
                    <a:pt x="33" y="0"/>
                    <a:pt x="33" y="0"/>
                    <a:pt x="33" y="0"/>
                  </a:cubicBezTo>
                  <a:cubicBezTo>
                    <a:pt x="15" y="0"/>
                    <a:pt x="0" y="15"/>
                    <a:pt x="0" y="33"/>
                  </a:cubicBezTo>
                  <a:cubicBezTo>
                    <a:pt x="0" y="159"/>
                    <a:pt x="0" y="159"/>
                    <a:pt x="0" y="159"/>
                  </a:cubicBezTo>
                  <a:cubicBezTo>
                    <a:pt x="0" y="177"/>
                    <a:pt x="15" y="192"/>
                    <a:pt x="33" y="192"/>
                  </a:cubicBezTo>
                  <a:cubicBezTo>
                    <a:pt x="107" y="192"/>
                    <a:pt x="107" y="192"/>
                    <a:pt x="107" y="192"/>
                  </a:cubicBezTo>
                  <a:cubicBezTo>
                    <a:pt x="126" y="192"/>
                    <a:pt x="141" y="177"/>
                    <a:pt x="141" y="159"/>
                  </a:cubicBezTo>
                  <a:cubicBezTo>
                    <a:pt x="141" y="33"/>
                    <a:pt x="141" y="33"/>
                    <a:pt x="141" y="33"/>
                  </a:cubicBezTo>
                  <a:cubicBezTo>
                    <a:pt x="141" y="15"/>
                    <a:pt x="126" y="0"/>
                    <a:pt x="107" y="0"/>
                  </a:cubicBezTo>
                  <a:close/>
                  <a:moveTo>
                    <a:pt x="70" y="183"/>
                  </a:moveTo>
                  <a:cubicBezTo>
                    <a:pt x="64" y="183"/>
                    <a:pt x="60" y="178"/>
                    <a:pt x="60" y="172"/>
                  </a:cubicBezTo>
                  <a:cubicBezTo>
                    <a:pt x="60" y="167"/>
                    <a:pt x="64" y="162"/>
                    <a:pt x="70" y="162"/>
                  </a:cubicBezTo>
                  <a:cubicBezTo>
                    <a:pt x="76" y="162"/>
                    <a:pt x="81" y="167"/>
                    <a:pt x="81" y="172"/>
                  </a:cubicBezTo>
                  <a:cubicBezTo>
                    <a:pt x="81" y="178"/>
                    <a:pt x="76" y="183"/>
                    <a:pt x="70" y="183"/>
                  </a:cubicBezTo>
                  <a:close/>
                  <a:moveTo>
                    <a:pt x="115" y="154"/>
                  </a:moveTo>
                  <a:cubicBezTo>
                    <a:pt x="25" y="154"/>
                    <a:pt x="25" y="154"/>
                    <a:pt x="25" y="154"/>
                  </a:cubicBezTo>
                  <a:cubicBezTo>
                    <a:pt x="25" y="25"/>
                    <a:pt x="25" y="25"/>
                    <a:pt x="25" y="25"/>
                  </a:cubicBezTo>
                  <a:cubicBezTo>
                    <a:pt x="115" y="25"/>
                    <a:pt x="115" y="25"/>
                    <a:pt x="115" y="25"/>
                  </a:cubicBezTo>
                  <a:lnTo>
                    <a:pt x="115"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MY">
                <a:latin typeface="Tw Cen MT" pitchFamily="34" charset="0"/>
              </a:endParaRPr>
            </a:p>
          </p:txBody>
        </p:sp>
        <p:grpSp>
          <p:nvGrpSpPr>
            <p:cNvPr id="36" name="Group 57">
              <a:extLst>
                <a:ext uri="{FF2B5EF4-FFF2-40B4-BE49-F238E27FC236}">
                  <a16:creationId xmlns:a16="http://schemas.microsoft.com/office/drawing/2014/main" id="{6AE95C77-B3D1-4271-8C86-7AE8BBBD4A1D}"/>
                </a:ext>
              </a:extLst>
            </p:cNvPr>
            <p:cNvGrpSpPr/>
            <p:nvPr/>
          </p:nvGrpSpPr>
          <p:grpSpPr>
            <a:xfrm>
              <a:off x="3173857" y="2448759"/>
              <a:ext cx="508930" cy="432665"/>
              <a:chOff x="1250950" y="2600647"/>
              <a:chExt cx="550862" cy="468313"/>
            </a:xfrm>
          </p:grpSpPr>
          <p:sp>
            <p:nvSpPr>
              <p:cNvPr id="37" name="Freeform 1790">
                <a:extLst>
                  <a:ext uri="{FF2B5EF4-FFF2-40B4-BE49-F238E27FC236}">
                    <a16:creationId xmlns:a16="http://schemas.microsoft.com/office/drawing/2014/main" id="{001BC0E8-BA64-4C1F-8810-AF300F5C1314}"/>
                  </a:ext>
                </a:extLst>
              </p:cNvPr>
              <p:cNvSpPr>
                <a:spLocks noEditPoints="1"/>
              </p:cNvSpPr>
              <p:nvPr/>
            </p:nvSpPr>
            <p:spPr bwMode="gray">
              <a:xfrm>
                <a:off x="1250950" y="2600647"/>
                <a:ext cx="550862" cy="413415"/>
              </a:xfrm>
              <a:custGeom>
                <a:avLst/>
                <a:gdLst>
                  <a:gd name="T0" fmla="*/ 2147483647 w 196"/>
                  <a:gd name="T1" fmla="*/ 0 h 156"/>
                  <a:gd name="T2" fmla="*/ 2147483647 w 196"/>
                  <a:gd name="T3" fmla="*/ 0 h 156"/>
                  <a:gd name="T4" fmla="*/ 0 w 196"/>
                  <a:gd name="T5" fmla="*/ 2147483647 h 156"/>
                  <a:gd name="T6" fmla="*/ 0 w 196"/>
                  <a:gd name="T7" fmla="*/ 2147483647 h 156"/>
                  <a:gd name="T8" fmla="*/ 2147483647 w 196"/>
                  <a:gd name="T9" fmla="*/ 2147483647 h 156"/>
                  <a:gd name="T10" fmla="*/ 2147483647 w 196"/>
                  <a:gd name="T11" fmla="*/ 2147483647 h 156"/>
                  <a:gd name="T12" fmla="*/ 2147483647 w 196"/>
                  <a:gd name="T13" fmla="*/ 2147483647 h 156"/>
                  <a:gd name="T14" fmla="*/ 2147483647 w 196"/>
                  <a:gd name="T15" fmla="*/ 2147483647 h 156"/>
                  <a:gd name="T16" fmla="*/ 2147483647 w 196"/>
                  <a:gd name="T17" fmla="*/ 2147483647 h 156"/>
                  <a:gd name="T18" fmla="*/ 2147483647 w 196"/>
                  <a:gd name="T19" fmla="*/ 0 h 156"/>
                  <a:gd name="T20" fmla="*/ 2147483647 w 196"/>
                  <a:gd name="T21" fmla="*/ 2147483647 h 156"/>
                  <a:gd name="T22" fmla="*/ 2147483647 w 196"/>
                  <a:gd name="T23" fmla="*/ 2147483647 h 156"/>
                  <a:gd name="T24" fmla="*/ 2147483647 w 196"/>
                  <a:gd name="T25" fmla="*/ 2147483647 h 156"/>
                  <a:gd name="T26" fmla="*/ 2147483647 w 196"/>
                  <a:gd name="T27" fmla="*/ 2147483647 h 156"/>
                  <a:gd name="T28" fmla="*/ 2147483647 w 196"/>
                  <a:gd name="T29" fmla="*/ 2147483647 h 156"/>
                  <a:gd name="T30" fmla="*/ 2147483647 w 196"/>
                  <a:gd name="T31" fmla="*/ 2147483647 h 156"/>
                  <a:gd name="T32" fmla="*/ 2147483647 w 196"/>
                  <a:gd name="T33" fmla="*/ 2147483647 h 156"/>
                  <a:gd name="T34" fmla="*/ 2147483647 w 196"/>
                  <a:gd name="T35" fmla="*/ 2147483647 h 156"/>
                  <a:gd name="T36" fmla="*/ 2147483647 w 196"/>
                  <a:gd name="T37" fmla="*/ 2147483647 h 156"/>
                  <a:gd name="T38" fmla="*/ 2147483647 w 196"/>
                  <a:gd name="T39" fmla="*/ 2147483647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
                  <a:gd name="T61" fmla="*/ 0 h 156"/>
                  <a:gd name="T62" fmla="*/ 196 w 196"/>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 h="156">
                    <a:moveTo>
                      <a:pt x="178" y="0"/>
                    </a:moveTo>
                    <a:cubicBezTo>
                      <a:pt x="124" y="0"/>
                      <a:pt x="71" y="0"/>
                      <a:pt x="18" y="0"/>
                    </a:cubicBezTo>
                    <a:cubicBezTo>
                      <a:pt x="5" y="0"/>
                      <a:pt x="0" y="5"/>
                      <a:pt x="0" y="17"/>
                    </a:cubicBezTo>
                    <a:cubicBezTo>
                      <a:pt x="0" y="58"/>
                      <a:pt x="0" y="99"/>
                      <a:pt x="0" y="140"/>
                    </a:cubicBezTo>
                    <a:cubicBezTo>
                      <a:pt x="0" y="151"/>
                      <a:pt x="6" y="156"/>
                      <a:pt x="17" y="156"/>
                    </a:cubicBezTo>
                    <a:cubicBezTo>
                      <a:pt x="44" y="156"/>
                      <a:pt x="71" y="156"/>
                      <a:pt x="98" y="156"/>
                    </a:cubicBezTo>
                    <a:cubicBezTo>
                      <a:pt x="125" y="156"/>
                      <a:pt x="152" y="156"/>
                      <a:pt x="179" y="156"/>
                    </a:cubicBezTo>
                    <a:cubicBezTo>
                      <a:pt x="191" y="156"/>
                      <a:pt x="196" y="151"/>
                      <a:pt x="196" y="139"/>
                    </a:cubicBezTo>
                    <a:cubicBezTo>
                      <a:pt x="196" y="99"/>
                      <a:pt x="196" y="58"/>
                      <a:pt x="196" y="18"/>
                    </a:cubicBezTo>
                    <a:cubicBezTo>
                      <a:pt x="196" y="5"/>
                      <a:pt x="191" y="0"/>
                      <a:pt x="178" y="0"/>
                    </a:cubicBezTo>
                    <a:close/>
                    <a:moveTo>
                      <a:pt x="25" y="123"/>
                    </a:moveTo>
                    <a:cubicBezTo>
                      <a:pt x="25" y="90"/>
                      <a:pt x="25" y="58"/>
                      <a:pt x="25" y="25"/>
                    </a:cubicBezTo>
                    <a:cubicBezTo>
                      <a:pt x="74" y="25"/>
                      <a:pt x="122" y="25"/>
                      <a:pt x="171" y="25"/>
                    </a:cubicBezTo>
                    <a:cubicBezTo>
                      <a:pt x="171" y="58"/>
                      <a:pt x="171" y="90"/>
                      <a:pt x="171" y="123"/>
                    </a:cubicBezTo>
                    <a:cubicBezTo>
                      <a:pt x="122" y="123"/>
                      <a:pt x="74" y="123"/>
                      <a:pt x="25" y="123"/>
                    </a:cubicBezTo>
                    <a:close/>
                    <a:moveTo>
                      <a:pt x="165" y="147"/>
                    </a:moveTo>
                    <a:cubicBezTo>
                      <a:pt x="161" y="147"/>
                      <a:pt x="158" y="143"/>
                      <a:pt x="158" y="139"/>
                    </a:cubicBezTo>
                    <a:cubicBezTo>
                      <a:pt x="158" y="135"/>
                      <a:pt x="162" y="132"/>
                      <a:pt x="165" y="132"/>
                    </a:cubicBezTo>
                    <a:cubicBezTo>
                      <a:pt x="169" y="132"/>
                      <a:pt x="173" y="135"/>
                      <a:pt x="173" y="139"/>
                    </a:cubicBezTo>
                    <a:cubicBezTo>
                      <a:pt x="173" y="143"/>
                      <a:pt x="169" y="147"/>
                      <a:pt x="165" y="1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MY">
                  <a:latin typeface="Tw Cen MT" pitchFamily="34" charset="0"/>
                </a:endParaRPr>
              </a:p>
            </p:txBody>
          </p:sp>
          <p:sp>
            <p:nvSpPr>
              <p:cNvPr id="38" name="Freeform 1791">
                <a:extLst>
                  <a:ext uri="{FF2B5EF4-FFF2-40B4-BE49-F238E27FC236}">
                    <a16:creationId xmlns:a16="http://schemas.microsoft.com/office/drawing/2014/main" id="{B1E92F1E-C763-48A6-B4AE-5C86DBE4C6CF}"/>
                  </a:ext>
                </a:extLst>
              </p:cNvPr>
              <p:cNvSpPr>
                <a:spLocks/>
              </p:cNvSpPr>
              <p:nvPr/>
            </p:nvSpPr>
            <p:spPr bwMode="gray">
              <a:xfrm>
                <a:off x="1303300" y="3031988"/>
                <a:ext cx="447352" cy="36972"/>
              </a:xfrm>
              <a:custGeom>
                <a:avLst/>
                <a:gdLst>
                  <a:gd name="T0" fmla="*/ 2147483647 w 159"/>
                  <a:gd name="T1" fmla="*/ 0 h 14"/>
                  <a:gd name="T2" fmla="*/ 2147483647 w 159"/>
                  <a:gd name="T3" fmla="*/ 0 h 14"/>
                  <a:gd name="T4" fmla="*/ 2147483647 w 159"/>
                  <a:gd name="T5" fmla="*/ 0 h 14"/>
                  <a:gd name="T6" fmla="*/ 2147483647 w 159"/>
                  <a:gd name="T7" fmla="*/ 0 h 14"/>
                  <a:gd name="T8" fmla="*/ 2147483647 w 159"/>
                  <a:gd name="T9" fmla="*/ 0 h 14"/>
                  <a:gd name="T10" fmla="*/ 2147483647 w 159"/>
                  <a:gd name="T11" fmla="*/ 2147483647 h 14"/>
                  <a:gd name="T12" fmla="*/ 2147483647 w 159"/>
                  <a:gd name="T13" fmla="*/ 2147483647 h 14"/>
                  <a:gd name="T14" fmla="*/ 2147483647 w 159"/>
                  <a:gd name="T15" fmla="*/ 2147483647 h 14"/>
                  <a:gd name="T16" fmla="*/ 2147483647 w 159"/>
                  <a:gd name="T17" fmla="*/ 2147483647 h 14"/>
                  <a:gd name="T18" fmla="*/ 2147483647 w 159"/>
                  <a:gd name="T19" fmla="*/ 2147483647 h 14"/>
                  <a:gd name="T20" fmla="*/ 2147483647 w 159"/>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
                  <a:gd name="T34" fmla="*/ 0 h 14"/>
                  <a:gd name="T35" fmla="*/ 159 w 159"/>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 h="14">
                    <a:moveTo>
                      <a:pt x="149" y="0"/>
                    </a:moveTo>
                    <a:cubicBezTo>
                      <a:pt x="126" y="0"/>
                      <a:pt x="103" y="0"/>
                      <a:pt x="79" y="0"/>
                    </a:cubicBezTo>
                    <a:cubicBezTo>
                      <a:pt x="79" y="0"/>
                      <a:pt x="79" y="0"/>
                      <a:pt x="79" y="0"/>
                    </a:cubicBezTo>
                    <a:cubicBezTo>
                      <a:pt x="74" y="0"/>
                      <a:pt x="69" y="0"/>
                      <a:pt x="64" y="0"/>
                    </a:cubicBezTo>
                    <a:cubicBezTo>
                      <a:pt x="46" y="0"/>
                      <a:pt x="27" y="0"/>
                      <a:pt x="9" y="0"/>
                    </a:cubicBezTo>
                    <a:cubicBezTo>
                      <a:pt x="3" y="0"/>
                      <a:pt x="0" y="4"/>
                      <a:pt x="2" y="9"/>
                    </a:cubicBezTo>
                    <a:cubicBezTo>
                      <a:pt x="3" y="13"/>
                      <a:pt x="6" y="14"/>
                      <a:pt x="9" y="14"/>
                    </a:cubicBezTo>
                    <a:cubicBezTo>
                      <a:pt x="24" y="14"/>
                      <a:pt x="39" y="14"/>
                      <a:pt x="54" y="14"/>
                    </a:cubicBezTo>
                    <a:cubicBezTo>
                      <a:pt x="86" y="14"/>
                      <a:pt x="117" y="14"/>
                      <a:pt x="149" y="14"/>
                    </a:cubicBezTo>
                    <a:cubicBezTo>
                      <a:pt x="151" y="14"/>
                      <a:pt x="154" y="12"/>
                      <a:pt x="156" y="10"/>
                    </a:cubicBezTo>
                    <a:cubicBezTo>
                      <a:pt x="159" y="5"/>
                      <a:pt x="155" y="0"/>
                      <a:pt x="14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MY">
                  <a:latin typeface="Tw Cen MT" pitchFamily="34" charset="0"/>
                </a:endParaRPr>
              </a:p>
            </p:txBody>
          </p:sp>
          <p:sp>
            <p:nvSpPr>
              <p:cNvPr id="39" name="Freeform 1792">
                <a:extLst>
                  <a:ext uri="{FF2B5EF4-FFF2-40B4-BE49-F238E27FC236}">
                    <a16:creationId xmlns:a16="http://schemas.microsoft.com/office/drawing/2014/main" id="{1794C1D9-96E8-4E0B-B5B3-994BBA21470D}"/>
                  </a:ext>
                </a:extLst>
              </p:cNvPr>
              <p:cNvSpPr>
                <a:spLocks/>
              </p:cNvSpPr>
              <p:nvPr/>
            </p:nvSpPr>
            <p:spPr bwMode="gray">
              <a:xfrm>
                <a:off x="1599551" y="2713804"/>
                <a:ext cx="47591" cy="191583"/>
              </a:xfrm>
              <a:custGeom>
                <a:avLst/>
                <a:gdLst>
                  <a:gd name="T0" fmla="*/ 0 w 17"/>
                  <a:gd name="T1" fmla="*/ 2147483647 h 72"/>
                  <a:gd name="T2" fmla="*/ 2147483647 w 17"/>
                  <a:gd name="T3" fmla="*/ 2147483647 h 72"/>
                  <a:gd name="T4" fmla="*/ 2147483647 w 17"/>
                  <a:gd name="T5" fmla="*/ 0 h 72"/>
                  <a:gd name="T6" fmla="*/ 0 w 17"/>
                  <a:gd name="T7" fmla="*/ 0 h 72"/>
                  <a:gd name="T8" fmla="*/ 0 w 17"/>
                  <a:gd name="T9" fmla="*/ 2147483647 h 72"/>
                  <a:gd name="T10" fmla="*/ 0 60000 65536"/>
                  <a:gd name="T11" fmla="*/ 0 60000 65536"/>
                  <a:gd name="T12" fmla="*/ 0 60000 65536"/>
                  <a:gd name="T13" fmla="*/ 0 60000 65536"/>
                  <a:gd name="T14" fmla="*/ 0 60000 65536"/>
                  <a:gd name="T15" fmla="*/ 0 w 17"/>
                  <a:gd name="T16" fmla="*/ 0 h 72"/>
                  <a:gd name="T17" fmla="*/ 17 w 17"/>
                  <a:gd name="T18" fmla="*/ 72 h 72"/>
                </a:gdLst>
                <a:ahLst/>
                <a:cxnLst>
                  <a:cxn ang="T10">
                    <a:pos x="T0" y="T1"/>
                  </a:cxn>
                  <a:cxn ang="T11">
                    <a:pos x="T2" y="T3"/>
                  </a:cxn>
                  <a:cxn ang="T12">
                    <a:pos x="T4" y="T5"/>
                  </a:cxn>
                  <a:cxn ang="T13">
                    <a:pos x="T6" y="T7"/>
                  </a:cxn>
                  <a:cxn ang="T14">
                    <a:pos x="T8" y="T9"/>
                  </a:cxn>
                </a:cxnLst>
                <a:rect l="T15" t="T16" r="T17" b="T18"/>
                <a:pathLst>
                  <a:path w="17" h="72">
                    <a:moveTo>
                      <a:pt x="0" y="72"/>
                    </a:moveTo>
                    <a:cubicBezTo>
                      <a:pt x="5" y="72"/>
                      <a:pt x="11" y="72"/>
                      <a:pt x="17" y="72"/>
                    </a:cubicBezTo>
                    <a:cubicBezTo>
                      <a:pt x="17" y="48"/>
                      <a:pt x="17" y="24"/>
                      <a:pt x="17" y="0"/>
                    </a:cubicBezTo>
                    <a:cubicBezTo>
                      <a:pt x="11" y="0"/>
                      <a:pt x="6" y="0"/>
                      <a:pt x="0" y="0"/>
                    </a:cubicBezTo>
                    <a:cubicBezTo>
                      <a:pt x="0" y="24"/>
                      <a:pt x="0" y="48"/>
                      <a:pt x="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MY">
                  <a:latin typeface="Tw Cen MT" pitchFamily="34" charset="0"/>
                </a:endParaRPr>
              </a:p>
            </p:txBody>
          </p:sp>
          <p:sp>
            <p:nvSpPr>
              <p:cNvPr id="40" name="Freeform 1793">
                <a:extLst>
                  <a:ext uri="{FF2B5EF4-FFF2-40B4-BE49-F238E27FC236}">
                    <a16:creationId xmlns:a16="http://schemas.microsoft.com/office/drawing/2014/main" id="{CF605684-62E7-4312-9F2C-83E221F02C4B}"/>
                  </a:ext>
                </a:extLst>
              </p:cNvPr>
              <p:cNvSpPr>
                <a:spLocks/>
              </p:cNvSpPr>
              <p:nvPr/>
            </p:nvSpPr>
            <p:spPr bwMode="gray">
              <a:xfrm>
                <a:off x="1457969" y="2777665"/>
                <a:ext cx="51160" cy="127722"/>
              </a:xfrm>
              <a:custGeom>
                <a:avLst/>
                <a:gdLst>
                  <a:gd name="T0" fmla="*/ 0 w 18"/>
                  <a:gd name="T1" fmla="*/ 2147483647 h 48"/>
                  <a:gd name="T2" fmla="*/ 2147483647 w 18"/>
                  <a:gd name="T3" fmla="*/ 2147483647 h 48"/>
                  <a:gd name="T4" fmla="*/ 2147483647 w 18"/>
                  <a:gd name="T5" fmla="*/ 0 h 48"/>
                  <a:gd name="T6" fmla="*/ 0 w 18"/>
                  <a:gd name="T7" fmla="*/ 0 h 48"/>
                  <a:gd name="T8" fmla="*/ 0 w 18"/>
                  <a:gd name="T9" fmla="*/ 2147483647 h 48"/>
                  <a:gd name="T10" fmla="*/ 0 60000 65536"/>
                  <a:gd name="T11" fmla="*/ 0 60000 65536"/>
                  <a:gd name="T12" fmla="*/ 0 60000 65536"/>
                  <a:gd name="T13" fmla="*/ 0 60000 65536"/>
                  <a:gd name="T14" fmla="*/ 0 60000 65536"/>
                  <a:gd name="T15" fmla="*/ 0 w 18"/>
                  <a:gd name="T16" fmla="*/ 0 h 48"/>
                  <a:gd name="T17" fmla="*/ 18 w 18"/>
                  <a:gd name="T18" fmla="*/ 48 h 48"/>
                </a:gdLst>
                <a:ahLst/>
                <a:cxnLst>
                  <a:cxn ang="T10">
                    <a:pos x="T0" y="T1"/>
                  </a:cxn>
                  <a:cxn ang="T11">
                    <a:pos x="T2" y="T3"/>
                  </a:cxn>
                  <a:cxn ang="T12">
                    <a:pos x="T4" y="T5"/>
                  </a:cxn>
                  <a:cxn ang="T13">
                    <a:pos x="T6" y="T7"/>
                  </a:cxn>
                  <a:cxn ang="T14">
                    <a:pos x="T8" y="T9"/>
                  </a:cxn>
                </a:cxnLst>
                <a:rect l="T15" t="T16" r="T17" b="T18"/>
                <a:pathLst>
                  <a:path w="18" h="48">
                    <a:moveTo>
                      <a:pt x="0" y="48"/>
                    </a:moveTo>
                    <a:cubicBezTo>
                      <a:pt x="6" y="48"/>
                      <a:pt x="12" y="48"/>
                      <a:pt x="18" y="48"/>
                    </a:cubicBezTo>
                    <a:cubicBezTo>
                      <a:pt x="18" y="32"/>
                      <a:pt x="18" y="16"/>
                      <a:pt x="18" y="0"/>
                    </a:cubicBezTo>
                    <a:cubicBezTo>
                      <a:pt x="12" y="0"/>
                      <a:pt x="6" y="0"/>
                      <a:pt x="0" y="0"/>
                    </a:cubicBezTo>
                    <a:cubicBezTo>
                      <a:pt x="0" y="16"/>
                      <a:pt x="0" y="32"/>
                      <a:pt x="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MY">
                  <a:latin typeface="Tw Cen MT" pitchFamily="34" charset="0"/>
                </a:endParaRPr>
              </a:p>
            </p:txBody>
          </p:sp>
          <p:sp>
            <p:nvSpPr>
              <p:cNvPr id="41" name="Freeform 1794">
                <a:extLst>
                  <a:ext uri="{FF2B5EF4-FFF2-40B4-BE49-F238E27FC236}">
                    <a16:creationId xmlns:a16="http://schemas.microsoft.com/office/drawing/2014/main" id="{09E747C6-20D0-4520-B71F-2AFABD01F06B}"/>
                  </a:ext>
                </a:extLst>
              </p:cNvPr>
              <p:cNvSpPr>
                <a:spLocks/>
              </p:cNvSpPr>
              <p:nvPr/>
            </p:nvSpPr>
            <p:spPr bwMode="gray">
              <a:xfrm>
                <a:off x="1528165" y="2812396"/>
                <a:ext cx="51160" cy="92991"/>
              </a:xfrm>
              <a:custGeom>
                <a:avLst/>
                <a:gdLst>
                  <a:gd name="T0" fmla="*/ 0 w 18"/>
                  <a:gd name="T1" fmla="*/ 2147483647 h 35"/>
                  <a:gd name="T2" fmla="*/ 2147483647 w 18"/>
                  <a:gd name="T3" fmla="*/ 2147483647 h 35"/>
                  <a:gd name="T4" fmla="*/ 2147483647 w 18"/>
                  <a:gd name="T5" fmla="*/ 0 h 35"/>
                  <a:gd name="T6" fmla="*/ 0 w 18"/>
                  <a:gd name="T7" fmla="*/ 0 h 35"/>
                  <a:gd name="T8" fmla="*/ 0 w 18"/>
                  <a:gd name="T9" fmla="*/ 2147483647 h 35"/>
                  <a:gd name="T10" fmla="*/ 0 60000 65536"/>
                  <a:gd name="T11" fmla="*/ 0 60000 65536"/>
                  <a:gd name="T12" fmla="*/ 0 60000 65536"/>
                  <a:gd name="T13" fmla="*/ 0 60000 65536"/>
                  <a:gd name="T14" fmla="*/ 0 60000 65536"/>
                  <a:gd name="T15" fmla="*/ 0 w 18"/>
                  <a:gd name="T16" fmla="*/ 0 h 35"/>
                  <a:gd name="T17" fmla="*/ 18 w 18"/>
                  <a:gd name="T18" fmla="*/ 35 h 35"/>
                </a:gdLst>
                <a:ahLst/>
                <a:cxnLst>
                  <a:cxn ang="T10">
                    <a:pos x="T0" y="T1"/>
                  </a:cxn>
                  <a:cxn ang="T11">
                    <a:pos x="T2" y="T3"/>
                  </a:cxn>
                  <a:cxn ang="T12">
                    <a:pos x="T4" y="T5"/>
                  </a:cxn>
                  <a:cxn ang="T13">
                    <a:pos x="T6" y="T7"/>
                  </a:cxn>
                  <a:cxn ang="T14">
                    <a:pos x="T8" y="T9"/>
                  </a:cxn>
                </a:cxnLst>
                <a:rect l="T15" t="T16" r="T17" b="T18"/>
                <a:pathLst>
                  <a:path w="18" h="35">
                    <a:moveTo>
                      <a:pt x="0" y="35"/>
                    </a:moveTo>
                    <a:cubicBezTo>
                      <a:pt x="6" y="35"/>
                      <a:pt x="12" y="35"/>
                      <a:pt x="18" y="35"/>
                    </a:cubicBezTo>
                    <a:cubicBezTo>
                      <a:pt x="18" y="23"/>
                      <a:pt x="18" y="12"/>
                      <a:pt x="18" y="0"/>
                    </a:cubicBezTo>
                    <a:cubicBezTo>
                      <a:pt x="12" y="0"/>
                      <a:pt x="6" y="0"/>
                      <a:pt x="0" y="0"/>
                    </a:cubicBezTo>
                    <a:cubicBezTo>
                      <a:pt x="0" y="12"/>
                      <a:pt x="0" y="23"/>
                      <a:pt x="0" y="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MY">
                  <a:latin typeface="Tw Cen MT" pitchFamily="34" charset="0"/>
                </a:endParaRPr>
              </a:p>
            </p:txBody>
          </p:sp>
          <p:sp>
            <p:nvSpPr>
              <p:cNvPr id="42" name="Freeform 1795">
                <a:extLst>
                  <a:ext uri="{FF2B5EF4-FFF2-40B4-BE49-F238E27FC236}">
                    <a16:creationId xmlns:a16="http://schemas.microsoft.com/office/drawing/2014/main" id="{6C5F9AB2-7F70-481D-8A7B-47061A33A11A}"/>
                  </a:ext>
                </a:extLst>
              </p:cNvPr>
              <p:cNvSpPr>
                <a:spLocks/>
              </p:cNvSpPr>
              <p:nvPr/>
            </p:nvSpPr>
            <p:spPr bwMode="gray">
              <a:xfrm>
                <a:off x="1391342" y="2830322"/>
                <a:ext cx="47591" cy="75065"/>
              </a:xfrm>
              <a:custGeom>
                <a:avLst/>
                <a:gdLst>
                  <a:gd name="T0" fmla="*/ 0 w 17"/>
                  <a:gd name="T1" fmla="*/ 2147483647 h 28"/>
                  <a:gd name="T2" fmla="*/ 2147483647 w 17"/>
                  <a:gd name="T3" fmla="*/ 2147483647 h 28"/>
                  <a:gd name="T4" fmla="*/ 2147483647 w 17"/>
                  <a:gd name="T5" fmla="*/ 0 h 28"/>
                  <a:gd name="T6" fmla="*/ 0 w 17"/>
                  <a:gd name="T7" fmla="*/ 0 h 28"/>
                  <a:gd name="T8" fmla="*/ 0 w 17"/>
                  <a:gd name="T9" fmla="*/ 2147483647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8"/>
                    </a:moveTo>
                    <a:cubicBezTo>
                      <a:pt x="6" y="28"/>
                      <a:pt x="11" y="28"/>
                      <a:pt x="17" y="28"/>
                    </a:cubicBezTo>
                    <a:cubicBezTo>
                      <a:pt x="17" y="18"/>
                      <a:pt x="17" y="9"/>
                      <a:pt x="17" y="0"/>
                    </a:cubicBezTo>
                    <a:cubicBezTo>
                      <a:pt x="11" y="0"/>
                      <a:pt x="6" y="0"/>
                      <a:pt x="0" y="0"/>
                    </a:cubicBezTo>
                    <a:cubicBezTo>
                      <a:pt x="0" y="9"/>
                      <a:pt x="0" y="19"/>
                      <a:pt x="0"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MY">
                  <a:latin typeface="Tw Cen MT" pitchFamily="34" charset="0"/>
                </a:endParaRPr>
              </a:p>
            </p:txBody>
          </p:sp>
        </p:grpSp>
        <p:pic>
          <p:nvPicPr>
            <p:cNvPr id="43" name="Picture 4" descr="Image result for integration clipart black and white">
              <a:extLst>
                <a:ext uri="{FF2B5EF4-FFF2-40B4-BE49-F238E27FC236}">
                  <a16:creationId xmlns:a16="http://schemas.microsoft.com/office/drawing/2014/main" id="{B8EBB7AF-FC3B-4943-BA81-D6FF2452F2B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5636" y="2338854"/>
              <a:ext cx="774395" cy="73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Image result for people and laptop clipart black and white ">
              <a:extLst>
                <a:ext uri="{FF2B5EF4-FFF2-40B4-BE49-F238E27FC236}">
                  <a16:creationId xmlns:a16="http://schemas.microsoft.com/office/drawing/2014/main" id="{9AF3AB5B-CDDB-44A2-8E8E-BBA55830861D}"/>
                </a:ext>
              </a:extLst>
            </p:cNvPr>
            <p:cNvPicPr>
              <a:picLocks noChangeAspect="1" noChangeArrowheads="1"/>
            </p:cNvPicPr>
            <p:nvPr/>
          </p:nvPicPr>
          <p:blipFill>
            <a:blip r:embed="rId5" cstate="print">
              <a:clrChange>
                <a:clrFrom>
                  <a:srgbClr val="D9DBDA"/>
                </a:clrFrom>
                <a:clrTo>
                  <a:srgbClr val="D9DBDA">
                    <a:alpha val="0"/>
                  </a:srgbClr>
                </a:clrTo>
              </a:clrChange>
              <a:extLst>
                <a:ext uri="{28A0092B-C50C-407E-A947-70E740481C1C}">
                  <a14:useLocalDpi xmlns:a14="http://schemas.microsoft.com/office/drawing/2010/main" val="0"/>
                </a:ext>
              </a:extLst>
            </a:blip>
            <a:srcRect l="5598" t="68275" r="72562" b="7596"/>
            <a:stretch>
              <a:fillRect/>
            </a:stretch>
          </p:blipFill>
          <p:spPr bwMode="auto">
            <a:xfrm>
              <a:off x="7495398" y="4054844"/>
              <a:ext cx="865328" cy="6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
              <a:extLst>
                <a:ext uri="{FF2B5EF4-FFF2-40B4-BE49-F238E27FC236}">
                  <a16:creationId xmlns:a16="http://schemas.microsoft.com/office/drawing/2014/main" id="{0CEFFE3B-4534-4C66-8155-33EEC64EA4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8065" y="1018862"/>
              <a:ext cx="747996" cy="42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Up Arrow Callout 110">
              <a:hlinkClick r:id="" action="ppaction://noaction"/>
              <a:extLst>
                <a:ext uri="{FF2B5EF4-FFF2-40B4-BE49-F238E27FC236}">
                  <a16:creationId xmlns:a16="http://schemas.microsoft.com/office/drawing/2014/main" id="{D4B1DD9E-D634-41B0-AE85-1A65C3F13B64}"/>
                </a:ext>
              </a:extLst>
            </p:cNvPr>
            <p:cNvSpPr/>
            <p:nvPr/>
          </p:nvSpPr>
          <p:spPr>
            <a:xfrm>
              <a:off x="2656262" y="5420341"/>
              <a:ext cx="7715250" cy="950913"/>
            </a:xfrm>
            <a:prstGeom prst="up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latin typeface="Arial" panose="020B0604020202020204" pitchFamily="34" charset="0"/>
                  <a:cs typeface="Arial" panose="020B0604020202020204" pitchFamily="34" charset="0"/>
                </a:rPr>
                <a:t>Latihan </a:t>
              </a:r>
              <a:r>
                <a:rPr lang="en-US" sz="1400" dirty="0" err="1">
                  <a:solidFill>
                    <a:schemeClr val="tx1"/>
                  </a:solidFill>
                  <a:latin typeface="Arial" panose="020B0604020202020204" pitchFamily="34" charset="0"/>
                  <a:cs typeface="Arial" panose="020B0604020202020204" pitchFamily="34" charset="0"/>
                </a:rPr>
                <a:t>disokong</a:t>
              </a:r>
              <a:r>
                <a:rPr lang="en-US" sz="1400" dirty="0">
                  <a:solidFill>
                    <a:schemeClr val="tx1"/>
                  </a:solidFill>
                  <a:latin typeface="Arial" panose="020B0604020202020204" pitchFamily="34" charset="0"/>
                  <a:cs typeface="Arial" panose="020B0604020202020204" pitchFamily="34" charset="0"/>
                </a:rPr>
                <a:t> oleh </a:t>
              </a:r>
              <a:r>
                <a:rPr lang="en-US" sz="1400" i="1" dirty="0">
                  <a:solidFill>
                    <a:schemeClr val="tx1"/>
                  </a:solidFill>
                  <a:latin typeface="Arial" panose="020B0604020202020204" pitchFamily="34" charset="0"/>
                  <a:cs typeface="Arial" panose="020B0604020202020204" pitchFamily="34" charset="0"/>
                </a:rPr>
                <a:t>Malaysia Statistical Ubiquitous Learning </a:t>
              </a:r>
              <a:r>
                <a:rPr lang="en-US" sz="1400" dirty="0">
                  <a:solidFill>
                    <a:schemeClr val="tx1"/>
                  </a:solidFill>
                  <a:latin typeface="Arial" panose="020B0604020202020204" pitchFamily="34" charset="0"/>
                  <a:cs typeface="Arial" panose="020B0604020202020204" pitchFamily="34" charset="0"/>
                </a:rPr>
                <a:t>(</a:t>
              </a:r>
              <a:r>
                <a:rPr lang="en-US" sz="1400" dirty="0" err="1">
                  <a:solidFill>
                    <a:schemeClr val="tx1"/>
                  </a:solidFill>
                  <a:latin typeface="Arial" panose="020B0604020202020204" pitchFamily="34" charset="0"/>
                  <a:cs typeface="Arial" panose="020B0604020202020204" pitchFamily="34" charset="0"/>
                </a:rPr>
                <a:t>MySUL</a:t>
              </a:r>
              <a:r>
                <a:rPr lang="en-US" sz="1400" dirty="0">
                  <a:solidFill>
                    <a:schemeClr val="tx1"/>
                  </a:solidFill>
                  <a:latin typeface="Arial" panose="020B0604020202020204" pitchFamily="34" charset="0"/>
                  <a:cs typeface="Arial" panose="020B0604020202020204" pitchFamily="34" charset="0"/>
                </a:rPr>
                <a:t>)</a:t>
              </a:r>
            </a:p>
            <a:p>
              <a:pPr algn="ctr">
                <a:defRPr/>
              </a:pP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Pelan</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Komunikasi</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Strategik</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Banci</a:t>
              </a:r>
              <a:r>
                <a:rPr lang="en-US" sz="1400" dirty="0">
                  <a:solidFill>
                    <a:schemeClr val="tx1"/>
                  </a:solidFill>
                  <a:latin typeface="Arial" panose="020B0604020202020204" pitchFamily="34" charset="0"/>
                  <a:cs typeface="Arial" panose="020B0604020202020204" pitchFamily="34" charset="0"/>
                </a:rPr>
                <a:t> 2020</a:t>
              </a:r>
              <a:endParaRPr lang="en-MY" sz="1400" dirty="0">
                <a:solidFill>
                  <a:schemeClr val="tx1"/>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C2D34E53-BB6A-4FAB-A5F4-4221AE2C1016}"/>
                </a:ext>
              </a:extLst>
            </p:cNvPr>
            <p:cNvPicPr>
              <a:picLocks noChangeAspect="1"/>
            </p:cNvPicPr>
            <p:nvPr/>
          </p:nvPicPr>
          <p:blipFill rotWithShape="1">
            <a:blip r:embed="rId7" cstate="print"/>
            <a:srcRect b="12173"/>
            <a:stretch/>
          </p:blipFill>
          <p:spPr>
            <a:xfrm>
              <a:off x="5747507" y="2494372"/>
              <a:ext cx="1482493" cy="1484896"/>
            </a:xfrm>
            <a:prstGeom prst="ellipse">
              <a:avLst/>
            </a:prstGeom>
          </p:spPr>
        </p:pic>
        <p:sp>
          <p:nvSpPr>
            <p:cNvPr id="48" name="TextBox 1">
              <a:extLst>
                <a:ext uri="{FF2B5EF4-FFF2-40B4-BE49-F238E27FC236}">
                  <a16:creationId xmlns:a16="http://schemas.microsoft.com/office/drawing/2014/main" id="{58B6C49A-B046-48F0-B8B6-75FCE6F16C91}"/>
                </a:ext>
              </a:extLst>
            </p:cNvPr>
            <p:cNvSpPr txBox="1">
              <a:spLocks noChangeArrowheads="1"/>
            </p:cNvSpPr>
            <p:nvPr/>
          </p:nvSpPr>
          <p:spPr bwMode="auto">
            <a:xfrm>
              <a:off x="11650" y="4663614"/>
              <a:ext cx="325596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100" dirty="0">
                  <a:latin typeface="Arial" panose="020B0604020202020204" pitchFamily="34" charset="0"/>
                  <a:cs typeface="Arial" panose="020B0604020202020204" pitchFamily="34" charset="0"/>
                </a:rPr>
                <a:t>MSAR – </a:t>
              </a:r>
              <a:r>
                <a:rPr lang="en-US" altLang="en-US" sz="1100" i="1" dirty="0">
                  <a:latin typeface="Arial" panose="020B0604020202020204" pitchFamily="34" charset="0"/>
                  <a:cs typeface="Arial" panose="020B0604020202020204" pitchFamily="34" charset="0"/>
                </a:rPr>
                <a:t>Malaysia Statistical Address Register</a:t>
              </a:r>
            </a:p>
            <a:p>
              <a:pPr>
                <a:spcBef>
                  <a:spcPct val="0"/>
                </a:spcBef>
                <a:buFontTx/>
                <a:buNone/>
              </a:pPr>
              <a:r>
                <a:rPr lang="en-US" altLang="en-US" sz="1100" dirty="0">
                  <a:latin typeface="Arial" panose="020B0604020202020204" pitchFamily="34" charset="0"/>
                  <a:cs typeface="Arial" panose="020B0604020202020204" pitchFamily="34" charset="0"/>
                </a:rPr>
                <a:t>MSPR – </a:t>
              </a:r>
              <a:r>
                <a:rPr lang="en-US" altLang="en-US" sz="1100" i="1" dirty="0">
                  <a:latin typeface="Arial" panose="020B0604020202020204" pitchFamily="34" charset="0"/>
                  <a:cs typeface="Arial" panose="020B0604020202020204" pitchFamily="34" charset="0"/>
                </a:rPr>
                <a:t>Malaysia Statistical Population Register</a:t>
              </a:r>
            </a:p>
            <a:p>
              <a:pPr>
                <a:spcBef>
                  <a:spcPct val="0"/>
                </a:spcBef>
                <a:buFontTx/>
                <a:buNone/>
              </a:pPr>
              <a:r>
                <a:rPr lang="en-US" altLang="en-US" sz="1100" dirty="0">
                  <a:latin typeface="Arial" panose="020B0604020202020204" pitchFamily="34" charset="0"/>
                  <a:cs typeface="Arial" panose="020B0604020202020204" pitchFamily="34" charset="0"/>
                </a:rPr>
                <a:t>CATI   – </a:t>
              </a:r>
              <a:r>
                <a:rPr lang="en-US" altLang="en-US" sz="1100" i="1" dirty="0">
                  <a:latin typeface="Arial" panose="020B0604020202020204" pitchFamily="34" charset="0"/>
                  <a:cs typeface="Arial" panose="020B0604020202020204" pitchFamily="34" charset="0"/>
                </a:rPr>
                <a:t>Computer Assisted Telephone Interview</a:t>
              </a:r>
            </a:p>
            <a:p>
              <a:pPr>
                <a:spcBef>
                  <a:spcPct val="0"/>
                </a:spcBef>
                <a:buFontTx/>
                <a:buNone/>
              </a:pPr>
              <a:r>
                <a:rPr lang="en-US" altLang="en-US" sz="1100" dirty="0">
                  <a:latin typeface="Arial" panose="020B0604020202020204" pitchFamily="34" charset="0"/>
                  <a:cs typeface="Arial" panose="020B0604020202020204" pitchFamily="34" charset="0"/>
                </a:rPr>
                <a:t>DOPU – </a:t>
              </a:r>
              <a:r>
                <a:rPr lang="en-US" altLang="en-US" sz="1100" i="1" dirty="0">
                  <a:latin typeface="Arial" panose="020B0604020202020204" pitchFamily="34" charset="0"/>
                  <a:cs typeface="Arial" panose="020B0604020202020204" pitchFamily="34" charset="0"/>
                </a:rPr>
                <a:t>Drop Off Pick Up</a:t>
              </a:r>
            </a:p>
            <a:p>
              <a:pPr>
                <a:spcBef>
                  <a:spcPct val="0"/>
                </a:spcBef>
                <a:buFontTx/>
                <a:buNone/>
              </a:pPr>
              <a:r>
                <a:rPr lang="en-US" altLang="en-US" sz="1100" dirty="0">
                  <a:latin typeface="Arial" panose="020B0604020202020204" pitchFamily="34" charset="0"/>
                  <a:cs typeface="Arial" panose="020B0604020202020204" pitchFamily="34" charset="0"/>
                </a:rPr>
                <a:t>CAPI  – </a:t>
              </a:r>
              <a:r>
                <a:rPr lang="en-US" altLang="en-US" sz="1100" i="1" dirty="0">
                  <a:latin typeface="Arial" panose="020B0604020202020204" pitchFamily="34" charset="0"/>
                  <a:cs typeface="Arial" panose="020B0604020202020204" pitchFamily="34" charset="0"/>
                </a:rPr>
                <a:t>Computer Assisted Personal Interview</a:t>
              </a:r>
            </a:p>
            <a:p>
              <a:pPr>
                <a:spcBef>
                  <a:spcPct val="0"/>
                </a:spcBef>
                <a:buFontTx/>
                <a:buNone/>
              </a:pPr>
              <a:r>
                <a:rPr lang="en-US" altLang="en-US" sz="1100" dirty="0">
                  <a:latin typeface="Arial" panose="020B0604020202020204" pitchFamily="34" charset="0"/>
                  <a:cs typeface="Arial" panose="020B0604020202020204" pitchFamily="34" charset="0"/>
                </a:rPr>
                <a:t>PAPI  – </a:t>
              </a:r>
              <a:r>
                <a:rPr lang="en-US" altLang="en-US" sz="1100" i="1" dirty="0">
                  <a:latin typeface="Arial" panose="020B0604020202020204" pitchFamily="34" charset="0"/>
                  <a:cs typeface="Arial" panose="020B0604020202020204" pitchFamily="34" charset="0"/>
                </a:rPr>
                <a:t>Paper and Pen Interview </a:t>
              </a:r>
            </a:p>
            <a:p>
              <a:pPr>
                <a:spcBef>
                  <a:spcPct val="0"/>
                </a:spcBef>
                <a:buFontTx/>
                <a:buNone/>
              </a:pPr>
              <a:r>
                <a:rPr lang="en-US" altLang="en-US" sz="1100" dirty="0">
                  <a:latin typeface="Arial" panose="020B0604020202020204" pitchFamily="34" charset="0"/>
                  <a:cs typeface="Arial" panose="020B0604020202020204" pitchFamily="34" charset="0"/>
                </a:rPr>
                <a:t>OSL</a:t>
              </a:r>
              <a:r>
                <a:rPr lang="en-US" altLang="en-US" sz="1100" i="1" dirty="0">
                  <a:latin typeface="Arial" panose="020B0604020202020204" pitchFamily="34" charset="0"/>
                  <a:cs typeface="Arial" panose="020B0604020202020204" pitchFamily="34" charset="0"/>
                </a:rPr>
                <a:t>   – Online Self Listing</a:t>
              </a:r>
            </a:p>
            <a:p>
              <a:pPr>
                <a:spcBef>
                  <a:spcPct val="0"/>
                </a:spcBef>
                <a:buFontTx/>
                <a:buNone/>
              </a:pPr>
              <a:r>
                <a:rPr lang="en-US" altLang="en-US" sz="1100" dirty="0">
                  <a:latin typeface="Arial" panose="020B0604020202020204" pitchFamily="34" charset="0"/>
                  <a:cs typeface="Arial" panose="020B0604020202020204" pitchFamily="34" charset="0"/>
                </a:rPr>
                <a:t>OGA</a:t>
              </a:r>
              <a:r>
                <a:rPr lang="en-US" altLang="en-US" sz="1100" i="1" dirty="0">
                  <a:latin typeface="Arial" panose="020B0604020202020204" pitchFamily="34" charset="0"/>
                  <a:cs typeface="Arial" panose="020B0604020202020204" pitchFamily="34" charset="0"/>
                </a:rPr>
                <a:t>  – Other Government Agencies</a:t>
              </a:r>
            </a:p>
            <a:p>
              <a:pPr>
                <a:spcBef>
                  <a:spcPct val="0"/>
                </a:spcBef>
                <a:buFontTx/>
                <a:buNone/>
              </a:pPr>
              <a:r>
                <a:rPr lang="en-US" altLang="en-US" sz="1100" dirty="0">
                  <a:latin typeface="Arial" panose="020B0604020202020204" pitchFamily="34" charset="0"/>
                  <a:cs typeface="Arial" panose="020B0604020202020204" pitchFamily="34" charset="0"/>
                </a:rPr>
                <a:t>TK     – </a:t>
              </a:r>
              <a:r>
                <a:rPr lang="en-US" altLang="en-US" sz="1100" dirty="0" err="1">
                  <a:latin typeface="Arial" panose="020B0604020202020204" pitchFamily="34" charset="0"/>
                  <a:cs typeface="Arial" panose="020B0604020202020204" pitchFamily="34" charset="0"/>
                </a:rPr>
                <a:t>Tempat</a:t>
              </a:r>
              <a:r>
                <a:rPr lang="en-US" altLang="en-US" sz="1100" dirty="0">
                  <a:latin typeface="Arial" panose="020B0604020202020204" pitchFamily="34" charset="0"/>
                  <a:cs typeface="Arial" panose="020B0604020202020204" pitchFamily="34" charset="0"/>
                </a:rPr>
                <a:t> </a:t>
              </a:r>
              <a:r>
                <a:rPr lang="en-US" altLang="en-US" sz="1100" dirty="0" err="1">
                  <a:latin typeface="Arial" panose="020B0604020202020204" pitchFamily="34" charset="0"/>
                  <a:cs typeface="Arial" panose="020B0604020202020204" pitchFamily="34" charset="0"/>
                </a:rPr>
                <a:t>Kediaman</a:t>
              </a:r>
              <a:endParaRPr lang="en-MY" altLang="en-US" sz="1100" dirty="0">
                <a:latin typeface="Arial" panose="020B0604020202020204" pitchFamily="34" charset="0"/>
                <a:cs typeface="Arial" panose="020B0604020202020204" pitchFamily="34" charset="0"/>
              </a:endParaRPr>
            </a:p>
          </p:txBody>
        </p:sp>
      </p:grpSp>
      <p:sp>
        <p:nvSpPr>
          <p:cNvPr id="50" name="TextBox 49">
            <a:extLst>
              <a:ext uri="{FF2B5EF4-FFF2-40B4-BE49-F238E27FC236}">
                <a16:creationId xmlns:a16="http://schemas.microsoft.com/office/drawing/2014/main" id="{EE491CBE-0A29-46D3-AFF1-E44EE4B98F1F}"/>
              </a:ext>
            </a:extLst>
          </p:cNvPr>
          <p:cNvSpPr txBox="1"/>
          <p:nvPr/>
        </p:nvSpPr>
        <p:spPr>
          <a:xfrm>
            <a:off x="622395" y="362235"/>
            <a:ext cx="7920000" cy="369332"/>
          </a:xfrm>
          <a:prstGeom prst="rect">
            <a:avLst/>
          </a:prstGeom>
          <a:noFill/>
        </p:spPr>
        <p:txBody>
          <a:bodyPr wrap="square" rtlCol="0">
            <a:spAutoFit/>
          </a:bodyPr>
          <a:lstStyle/>
          <a:p>
            <a:pPr>
              <a:spcBef>
                <a:spcPct val="0"/>
              </a:spcBef>
            </a:pPr>
            <a:r>
              <a:rPr lang="fr-FR" b="1" dirty="0">
                <a:ln w="12700">
                  <a:solidFill>
                    <a:srgbClr val="2D879E"/>
                  </a:solidFill>
                  <a:prstDash val="solid"/>
                </a:ln>
                <a:solidFill>
                  <a:schemeClr val="accent2">
                    <a:lumMod val="75000"/>
                  </a:schemeClr>
                </a:solidFill>
                <a:latin typeface="Arial" panose="020B0604020202020204" pitchFamily="34" charset="0"/>
                <a:cs typeface="Arial" panose="020B0604020202020204" pitchFamily="34" charset="0"/>
              </a:rPr>
              <a:t>           </a:t>
            </a:r>
            <a:r>
              <a:rPr lang="fr-FR" dirty="0">
                <a:ln w="12700">
                  <a:solidFill>
                    <a:srgbClr val="2D879E"/>
                  </a:solidFill>
                  <a:prstDash val="solid"/>
                </a:ln>
                <a:solidFill>
                  <a:srgbClr val="F79648"/>
                </a:solidFill>
                <a:latin typeface="Arial" panose="020B0604020202020204" pitchFamily="34" charset="0"/>
                <a:cs typeface="Arial" panose="020B0604020202020204" pitchFamily="34" charset="0"/>
              </a:rPr>
              <a:t>MALAYSIA CENSUS TRANSFORMATION PROGRAMME (</a:t>
            </a:r>
            <a:r>
              <a:rPr lang="fr-FR" dirty="0" err="1">
                <a:ln w="12700">
                  <a:solidFill>
                    <a:srgbClr val="2D879E"/>
                  </a:solidFill>
                  <a:prstDash val="solid"/>
                </a:ln>
                <a:solidFill>
                  <a:srgbClr val="F79648"/>
                </a:solidFill>
                <a:latin typeface="Arial" panose="020B0604020202020204" pitchFamily="34" charset="0"/>
                <a:cs typeface="Arial" panose="020B0604020202020204" pitchFamily="34" charset="0"/>
              </a:rPr>
              <a:t>MyCTP</a:t>
            </a:r>
            <a:r>
              <a:rPr lang="fr-FR" dirty="0">
                <a:ln w="12700">
                  <a:solidFill>
                    <a:srgbClr val="2D879E"/>
                  </a:solidFill>
                  <a:prstDash val="solid"/>
                </a:ln>
                <a:solidFill>
                  <a:srgbClr val="F7964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12094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791"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TRANSFORMASI BANCI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675" y="1418797"/>
            <a:ext cx="10149533" cy="4921295"/>
          </a:xfrm>
          <a:prstGeom prst="rect">
            <a:avLst/>
          </a:prstGeom>
        </p:spPr>
      </p:pic>
      <p:sp>
        <p:nvSpPr>
          <p:cNvPr id="4" name="TextBox 2474"/>
          <p:cNvSpPr txBox="1">
            <a:spLocks noChangeArrowheads="1"/>
          </p:cNvSpPr>
          <p:nvPr/>
        </p:nvSpPr>
        <p:spPr bwMode="auto">
          <a:xfrm>
            <a:off x="3316973" y="769441"/>
            <a:ext cx="1728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1400" b="1" u="sng" dirty="0">
                <a:solidFill>
                  <a:srgbClr val="002060"/>
                </a:solidFill>
                <a:latin typeface="Tw Cen MT"/>
                <a:cs typeface="Tw Cen MT"/>
              </a:rPr>
              <a:t>TAHUN 2020</a:t>
            </a:r>
          </a:p>
        </p:txBody>
      </p:sp>
      <p:grpSp>
        <p:nvGrpSpPr>
          <p:cNvPr id="5" name="Group 4"/>
          <p:cNvGrpSpPr/>
          <p:nvPr/>
        </p:nvGrpSpPr>
        <p:grpSpPr>
          <a:xfrm>
            <a:off x="2740908" y="1057473"/>
            <a:ext cx="2880320" cy="338554"/>
            <a:chOff x="323528" y="841276"/>
            <a:chExt cx="2880320" cy="338554"/>
          </a:xfrm>
        </p:grpSpPr>
        <p:pic>
          <p:nvPicPr>
            <p:cNvPr id="6" name="Picture 7" descr="C:\Users\shahrul.nizam\Downloads\man-user.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3528" y="874932"/>
              <a:ext cx="360040" cy="2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474"/>
            <p:cNvSpPr txBox="1">
              <a:spLocks noChangeArrowheads="1"/>
            </p:cNvSpPr>
            <p:nvPr/>
          </p:nvSpPr>
          <p:spPr bwMode="auto">
            <a:xfrm>
              <a:off x="605830" y="841276"/>
              <a:ext cx="1085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600" b="1" dirty="0">
                  <a:solidFill>
                    <a:srgbClr val="002060"/>
                  </a:solidFill>
                  <a:latin typeface="Tw Cen MT"/>
                  <a:cs typeface="Tw Cen MT"/>
                </a:rPr>
                <a:t>33.8  </a:t>
              </a:r>
              <a:r>
                <a:rPr lang="en-US" sz="1600" b="1" dirty="0" err="1">
                  <a:solidFill>
                    <a:srgbClr val="002060"/>
                  </a:solidFill>
                  <a:latin typeface="Tw Cen MT"/>
                  <a:cs typeface="Tw Cen MT"/>
                </a:rPr>
                <a:t>juta</a:t>
              </a:r>
              <a:endParaRPr lang="en-US" sz="1600" b="1" dirty="0">
                <a:solidFill>
                  <a:srgbClr val="002060"/>
                </a:solidFill>
                <a:latin typeface="Tw Cen MT"/>
                <a:cs typeface="Tw Cen MT"/>
              </a:endParaRPr>
            </a:p>
          </p:txBody>
        </p:sp>
        <p:sp>
          <p:nvSpPr>
            <p:cNvPr id="8" name="TextBox 2474"/>
            <p:cNvSpPr txBox="1">
              <a:spLocks noChangeArrowheads="1"/>
            </p:cNvSpPr>
            <p:nvPr/>
          </p:nvSpPr>
          <p:spPr bwMode="auto">
            <a:xfrm>
              <a:off x="2117998" y="841276"/>
              <a:ext cx="1085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600" b="1" dirty="0">
                  <a:solidFill>
                    <a:srgbClr val="002060"/>
                  </a:solidFill>
                  <a:latin typeface="Tw Cen MT"/>
                  <a:cs typeface="Tw Cen MT"/>
                </a:rPr>
                <a:t>9.9  </a:t>
              </a:r>
              <a:r>
                <a:rPr lang="en-US" sz="1600" b="1" dirty="0" err="1">
                  <a:solidFill>
                    <a:srgbClr val="002060"/>
                  </a:solidFill>
                  <a:latin typeface="Tw Cen MT"/>
                  <a:cs typeface="Tw Cen MT"/>
                </a:rPr>
                <a:t>juta</a:t>
              </a:r>
              <a:endParaRPr lang="en-US" sz="1600" b="1" dirty="0">
                <a:solidFill>
                  <a:srgbClr val="002060"/>
                </a:solidFill>
                <a:latin typeface="Tw Cen MT"/>
                <a:cs typeface="Tw Cen MT"/>
              </a:endParaRPr>
            </a:p>
          </p:txBody>
        </p:sp>
        <p:pic>
          <p:nvPicPr>
            <p:cNvPr id="9" name="Picture 11"/>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63688" y="860536"/>
              <a:ext cx="360040" cy="30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1"/>
          <p:cNvSpPr txBox="1">
            <a:spLocks noChangeArrowheads="1"/>
          </p:cNvSpPr>
          <p:nvPr/>
        </p:nvSpPr>
        <p:spPr bwMode="auto">
          <a:xfrm>
            <a:off x="7349420" y="1140514"/>
            <a:ext cx="3887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a:r>
              <a:rPr lang="en-US" sz="1400" b="1" dirty="0">
                <a:solidFill>
                  <a:srgbClr val="FF0000"/>
                </a:solidFill>
                <a:latin typeface="Tw Cen MT"/>
                <a:cs typeface="Tw Cen MT"/>
              </a:rPr>
              <a:t>*</a:t>
            </a:r>
            <a:r>
              <a:rPr lang="en-US" sz="1400" b="1" dirty="0">
                <a:latin typeface="Tw Cen MT"/>
                <a:cs typeface="Tw Cen MT"/>
              </a:rPr>
              <a:t> </a:t>
            </a:r>
            <a:r>
              <a:rPr lang="en-US" sz="1400" b="1" dirty="0" err="1">
                <a:latin typeface="Tw Cen MT"/>
                <a:cs typeface="Tw Cen MT"/>
              </a:rPr>
              <a:t>Inovasi</a:t>
            </a:r>
            <a:r>
              <a:rPr lang="en-US" sz="1400" b="1" dirty="0">
                <a:latin typeface="Tw Cen MT"/>
                <a:cs typeface="Tw Cen MT"/>
              </a:rPr>
              <a:t> </a:t>
            </a:r>
            <a:r>
              <a:rPr lang="en-US" sz="1400" b="1" dirty="0" err="1">
                <a:latin typeface="Tw Cen MT"/>
                <a:cs typeface="Tw Cen MT"/>
              </a:rPr>
              <a:t>Banci</a:t>
            </a:r>
            <a:r>
              <a:rPr lang="en-US" sz="1400" b="1" dirty="0">
                <a:latin typeface="Tw Cen MT"/>
                <a:cs typeface="Tw Cen MT"/>
              </a:rPr>
              <a:t> 2020</a:t>
            </a:r>
          </a:p>
        </p:txBody>
      </p:sp>
    </p:spTree>
    <p:extLst>
      <p:ext uri="{BB962C8B-B14F-4D97-AF65-F5344CB8AC3E}">
        <p14:creationId xmlns:p14="http://schemas.microsoft.com/office/powerpoint/2010/main" val="1654680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FAEDAH MODENISASI</a:t>
            </a:r>
          </a:p>
        </p:txBody>
      </p:sp>
      <p:grpSp>
        <p:nvGrpSpPr>
          <p:cNvPr id="29" name="Group 28">
            <a:extLst>
              <a:ext uri="{FF2B5EF4-FFF2-40B4-BE49-F238E27FC236}">
                <a16:creationId xmlns:a16="http://schemas.microsoft.com/office/drawing/2014/main" id="{884A3A87-2BCB-4799-B44C-9A5EE5776E39}"/>
              </a:ext>
            </a:extLst>
          </p:cNvPr>
          <p:cNvGrpSpPr/>
          <p:nvPr/>
        </p:nvGrpSpPr>
        <p:grpSpPr>
          <a:xfrm>
            <a:off x="151089" y="714375"/>
            <a:ext cx="11823196" cy="5958959"/>
            <a:chOff x="151089" y="714375"/>
            <a:chExt cx="11823196" cy="5958959"/>
          </a:xfrm>
        </p:grpSpPr>
        <p:sp>
          <p:nvSpPr>
            <p:cNvPr id="30" name="Rectangle 29">
              <a:extLst>
                <a:ext uri="{FF2B5EF4-FFF2-40B4-BE49-F238E27FC236}">
                  <a16:creationId xmlns:a16="http://schemas.microsoft.com/office/drawing/2014/main" id="{46D79061-0FF9-4CF4-AC89-770AB7D233AF}"/>
                </a:ext>
              </a:extLst>
            </p:cNvPr>
            <p:cNvSpPr/>
            <p:nvPr/>
          </p:nvSpPr>
          <p:spPr>
            <a:xfrm>
              <a:off x="1174791" y="5042118"/>
              <a:ext cx="3844925" cy="1631216"/>
            </a:xfrm>
            <a:prstGeom prst="rect">
              <a:avLst/>
            </a:prstGeom>
          </p:spPr>
          <p:txBody>
            <a:bodyPr>
              <a:spAutoFit/>
            </a:bodyPr>
            <a:lstStyle/>
            <a:p>
              <a:pPr eaLnBrk="1" hangingPunct="1">
                <a:defRPr/>
              </a:pPr>
              <a:r>
                <a:rPr lang="en-US" sz="1600" b="1" dirty="0">
                  <a:solidFill>
                    <a:schemeClr val="accent6">
                      <a:lumMod val="75000"/>
                    </a:schemeClr>
                  </a:solidFill>
                  <a:latin typeface="Arial" panose="020B0604020202020204" pitchFamily="34" charset="0"/>
                  <a:cs typeface="Arial" panose="020B0604020202020204" pitchFamily="34" charset="0"/>
                </a:rPr>
                <a:t>PERKONGSIAN PARAMETER BANCI</a:t>
              </a:r>
              <a:endParaRPr lang="en-MY" sz="1600" b="1" dirty="0">
                <a:solidFill>
                  <a:schemeClr val="accent6">
                    <a:lumMod val="75000"/>
                  </a:schemeClr>
                </a:solidFill>
                <a:latin typeface="Arial" panose="020B0604020202020204" pitchFamily="34" charset="0"/>
                <a:cs typeface="Arial" panose="020B0604020202020204" pitchFamily="34" charset="0"/>
              </a:endParaRPr>
            </a:p>
            <a:p>
              <a:pPr marL="182563" indent="-182563" algn="just" eaLnBrk="1" hangingPunct="1">
                <a:buFont typeface="Arial" pitchFamily="34" charset="0"/>
                <a:buChar char="•"/>
                <a:tabLst>
                  <a:tab pos="182563" algn="l"/>
                </a:tabLst>
                <a:defRPr/>
              </a:pPr>
              <a:r>
                <a:rPr lang="en-US" sz="1400" dirty="0">
                  <a:latin typeface="Arial" panose="020B0604020202020204" pitchFamily="34" charset="0"/>
                  <a:cs typeface="Arial" panose="020B0604020202020204" pitchFamily="34" charset="0"/>
                </a:rPr>
                <a:t>Data </a:t>
              </a:r>
              <a:r>
                <a:rPr lang="en-US" sz="1400" dirty="0" err="1">
                  <a:latin typeface="Arial" panose="020B0604020202020204" pitchFamily="34" charset="0"/>
                  <a:cs typeface="Arial" panose="020B0604020202020204" pitchFamily="34" charset="0"/>
                </a:rPr>
                <a:t>terkini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daripada</a:t>
              </a:r>
              <a:r>
                <a:rPr lang="en-US" sz="1400" dirty="0">
                  <a:latin typeface="Arial" panose="020B0604020202020204" pitchFamily="34" charset="0"/>
                  <a:cs typeface="Arial" panose="020B0604020202020204" pitchFamily="34" charset="0"/>
                </a:rPr>
                <a:t> MSAR &amp; MSPR </a:t>
              </a:r>
              <a:r>
                <a:rPr lang="en-US" sz="1400" dirty="0" err="1">
                  <a:latin typeface="Arial" panose="020B0604020202020204" pitchFamily="34" charset="0"/>
                  <a:cs typeface="Arial" panose="020B0604020202020204" pitchFamily="34" charset="0"/>
                </a:rPr>
                <a:t>dapat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dikongsi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dengan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pelbagai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agensi</a:t>
              </a:r>
              <a:endParaRPr lang="en-US" sz="1400" dirty="0">
                <a:latin typeface="Arial" panose="020B0604020202020204" pitchFamily="34" charset="0"/>
                <a:cs typeface="Arial" panose="020B0604020202020204" pitchFamily="34" charset="0"/>
              </a:endParaRPr>
            </a:p>
            <a:p>
              <a:pPr marL="182563" indent="-182563" algn="just" eaLnBrk="1" hangingPunct="1">
                <a:buFont typeface="Arial" pitchFamily="34" charset="0"/>
                <a:buChar char="•"/>
                <a:tabLst>
                  <a:tab pos="182563" algn="l"/>
                </a:tabLst>
                <a:defRPr/>
              </a:pPr>
              <a:r>
                <a:rPr lang="en-US" sz="1400" dirty="0" err="1">
                  <a:latin typeface="Arial" panose="020B0604020202020204" pitchFamily="34" charset="0"/>
                  <a:cs typeface="Arial" panose="020B0604020202020204" pitchFamily="34" charset="0"/>
                </a:rPr>
                <a:t>Peningkatan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kerjasama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dengan</a:t>
              </a:r>
              <a:r>
                <a:rPr lang="en-US" sz="1400" dirty="0">
                  <a:latin typeface="Arial" panose="020B0604020202020204" pitchFamily="34" charset="0"/>
                  <a:cs typeface="Arial" panose="020B0604020202020204" pitchFamily="34" charset="0"/>
                </a:rPr>
                <a:t> OGA </a:t>
              </a:r>
              <a:r>
                <a:rPr lang="en-US" sz="1400" dirty="0" err="1">
                  <a:latin typeface="Arial" panose="020B0604020202020204" pitchFamily="34" charset="0"/>
                  <a:cs typeface="Arial" panose="020B0604020202020204" pitchFamily="34" charset="0"/>
                </a:rPr>
                <a:t>dalam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penggunaan</a:t>
              </a:r>
              <a:r>
                <a:rPr lang="en-US" sz="1400" dirty="0">
                  <a:latin typeface="Arial" panose="020B0604020202020204" pitchFamily="34" charset="0"/>
                  <a:cs typeface="Arial" panose="020B0604020202020204" pitchFamily="34" charset="0"/>
                </a:rPr>
                <a:t> data </a:t>
              </a:r>
              <a:r>
                <a:rPr lang="en-US" sz="1400" dirty="0" err="1">
                  <a:latin typeface="Arial" panose="020B0604020202020204" pitchFamily="34" charset="0"/>
                  <a:cs typeface="Arial" panose="020B0604020202020204" pitchFamily="34" charset="0"/>
                </a:rPr>
                <a:t>pentadbiran</a:t>
              </a:r>
              <a:r>
                <a:rPr lang="en-US" sz="1400" dirty="0">
                  <a:latin typeface="Arial" panose="020B0604020202020204" pitchFamily="34" charset="0"/>
                  <a:cs typeface="Arial" panose="020B0604020202020204" pitchFamily="34" charset="0"/>
                </a:rPr>
                <a:t>   </a:t>
              </a:r>
            </a:p>
            <a:p>
              <a:pPr marL="182563" indent="-182563" algn="just" eaLnBrk="1" hangingPunct="1">
                <a:buFont typeface="Arial" pitchFamily="34" charset="0"/>
                <a:buChar char="•"/>
                <a:tabLst>
                  <a:tab pos="182563" algn="l"/>
                </a:tabLst>
                <a:defRPr/>
              </a:pPr>
              <a:endParaRPr lang="en-US" sz="1400" dirty="0">
                <a:latin typeface="Arial" panose="020B0604020202020204" pitchFamily="34" charset="0"/>
                <a:cs typeface="Arial" panose="020B0604020202020204" pitchFamily="34" charset="0"/>
              </a:endParaRPr>
            </a:p>
            <a:p>
              <a:pPr algn="just" eaLnBrk="1" hangingPunct="1">
                <a:tabLst>
                  <a:tab pos="182563" algn="l"/>
                </a:tabLst>
                <a:defRPr/>
              </a:pPr>
              <a:endParaRPr lang="en-US" sz="1400" dirty="0">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97136056-EF94-4041-A9BF-82CD866F3B1C}"/>
                </a:ext>
              </a:extLst>
            </p:cNvPr>
            <p:cNvGrpSpPr/>
            <p:nvPr/>
          </p:nvGrpSpPr>
          <p:grpSpPr>
            <a:xfrm>
              <a:off x="151089" y="714375"/>
              <a:ext cx="11823196" cy="5511855"/>
              <a:chOff x="151089" y="714375"/>
              <a:chExt cx="11823196" cy="5511855"/>
            </a:xfrm>
          </p:grpSpPr>
          <p:grpSp>
            <p:nvGrpSpPr>
              <p:cNvPr id="32" name="Group 31">
                <a:extLst>
                  <a:ext uri="{FF2B5EF4-FFF2-40B4-BE49-F238E27FC236}">
                    <a16:creationId xmlns:a16="http://schemas.microsoft.com/office/drawing/2014/main" id="{B9FC5BF9-CED3-49CB-95E0-8225BA846176}"/>
                  </a:ext>
                </a:extLst>
              </p:cNvPr>
              <p:cNvGrpSpPr/>
              <p:nvPr/>
            </p:nvGrpSpPr>
            <p:grpSpPr>
              <a:xfrm>
                <a:off x="5210668" y="2428875"/>
                <a:ext cx="1515866" cy="3276450"/>
                <a:chOff x="3632198" y="2428875"/>
                <a:chExt cx="1515866" cy="3276450"/>
              </a:xfrm>
            </p:grpSpPr>
            <p:grpSp>
              <p:nvGrpSpPr>
                <p:cNvPr id="44" name="Group 53">
                  <a:extLst>
                    <a:ext uri="{FF2B5EF4-FFF2-40B4-BE49-F238E27FC236}">
                      <a16:creationId xmlns:a16="http://schemas.microsoft.com/office/drawing/2014/main" id="{7D3CA2AC-41AA-4671-B0DE-3F3292F02C7E}"/>
                    </a:ext>
                  </a:extLst>
                </p:cNvPr>
                <p:cNvGrpSpPr>
                  <a:grpSpLocks/>
                </p:cNvGrpSpPr>
                <p:nvPr/>
              </p:nvGrpSpPr>
              <p:grpSpPr bwMode="auto">
                <a:xfrm>
                  <a:off x="3632196" y="2428876"/>
                  <a:ext cx="1515866" cy="2551979"/>
                  <a:chOff x="9407476" y="4681094"/>
                  <a:chExt cx="4469780" cy="7439351"/>
                </a:xfrm>
              </p:grpSpPr>
              <p:sp>
                <p:nvSpPr>
                  <p:cNvPr id="46" name="Freeform 149">
                    <a:extLst>
                      <a:ext uri="{FF2B5EF4-FFF2-40B4-BE49-F238E27FC236}">
                        <a16:creationId xmlns:a16="http://schemas.microsoft.com/office/drawing/2014/main" id="{A374D239-637B-46AA-AEEC-1B61081DA90B}"/>
                      </a:ext>
                    </a:extLst>
                  </p:cNvPr>
                  <p:cNvSpPr>
                    <a:spLocks/>
                  </p:cNvSpPr>
                  <p:nvPr/>
                </p:nvSpPr>
                <p:spPr bwMode="auto">
                  <a:xfrm>
                    <a:off x="11644996" y="7667670"/>
                    <a:ext cx="1348129" cy="2080953"/>
                  </a:xfrm>
                  <a:custGeom>
                    <a:avLst/>
                    <a:gdLst>
                      <a:gd name="T0" fmla="*/ 586 w 866"/>
                      <a:gd name="T1" fmla="*/ 188 h 1270"/>
                      <a:gd name="T2" fmla="*/ 622 w 866"/>
                      <a:gd name="T3" fmla="*/ 166 h 1270"/>
                      <a:gd name="T4" fmla="*/ 668 w 866"/>
                      <a:gd name="T5" fmla="*/ 160 h 1270"/>
                      <a:gd name="T6" fmla="*/ 688 w 866"/>
                      <a:gd name="T7" fmla="*/ 162 h 1270"/>
                      <a:gd name="T8" fmla="*/ 728 w 866"/>
                      <a:gd name="T9" fmla="*/ 180 h 1270"/>
                      <a:gd name="T10" fmla="*/ 764 w 866"/>
                      <a:gd name="T11" fmla="*/ 204 h 1270"/>
                      <a:gd name="T12" fmla="*/ 802 w 866"/>
                      <a:gd name="T13" fmla="*/ 236 h 1270"/>
                      <a:gd name="T14" fmla="*/ 866 w 866"/>
                      <a:gd name="T15" fmla="*/ 0 h 1270"/>
                      <a:gd name="T16" fmla="*/ 0 w 866"/>
                      <a:gd name="T17" fmla="*/ 926 h 1270"/>
                      <a:gd name="T18" fmla="*/ 316 w 866"/>
                      <a:gd name="T19" fmla="*/ 926 h 1270"/>
                      <a:gd name="T20" fmla="*/ 332 w 866"/>
                      <a:gd name="T21" fmla="*/ 932 h 1270"/>
                      <a:gd name="T22" fmla="*/ 338 w 866"/>
                      <a:gd name="T23" fmla="*/ 948 h 1270"/>
                      <a:gd name="T24" fmla="*/ 338 w 866"/>
                      <a:gd name="T25" fmla="*/ 1056 h 1270"/>
                      <a:gd name="T26" fmla="*/ 330 w 866"/>
                      <a:gd name="T27" fmla="*/ 1074 h 1270"/>
                      <a:gd name="T28" fmla="*/ 312 w 866"/>
                      <a:gd name="T29" fmla="*/ 1090 h 1270"/>
                      <a:gd name="T30" fmla="*/ 278 w 866"/>
                      <a:gd name="T31" fmla="*/ 1130 h 1270"/>
                      <a:gd name="T32" fmla="*/ 262 w 866"/>
                      <a:gd name="T33" fmla="*/ 1158 h 1270"/>
                      <a:gd name="T34" fmla="*/ 258 w 866"/>
                      <a:gd name="T35" fmla="*/ 1172 h 1270"/>
                      <a:gd name="T36" fmla="*/ 264 w 866"/>
                      <a:gd name="T37" fmla="*/ 1208 h 1270"/>
                      <a:gd name="T38" fmla="*/ 282 w 866"/>
                      <a:gd name="T39" fmla="*/ 1238 h 1270"/>
                      <a:gd name="T40" fmla="*/ 290 w 866"/>
                      <a:gd name="T41" fmla="*/ 1246 h 1270"/>
                      <a:gd name="T42" fmla="*/ 308 w 866"/>
                      <a:gd name="T43" fmla="*/ 1258 h 1270"/>
                      <a:gd name="T44" fmla="*/ 342 w 866"/>
                      <a:gd name="T45" fmla="*/ 1268 h 1270"/>
                      <a:gd name="T46" fmla="*/ 366 w 866"/>
                      <a:gd name="T47" fmla="*/ 1270 h 1270"/>
                      <a:gd name="T48" fmla="*/ 408 w 866"/>
                      <a:gd name="T49" fmla="*/ 1268 h 1270"/>
                      <a:gd name="T50" fmla="*/ 450 w 866"/>
                      <a:gd name="T51" fmla="*/ 1256 h 1270"/>
                      <a:gd name="T52" fmla="*/ 478 w 866"/>
                      <a:gd name="T53" fmla="*/ 1240 h 1270"/>
                      <a:gd name="T54" fmla="*/ 490 w 866"/>
                      <a:gd name="T55" fmla="*/ 1222 h 1270"/>
                      <a:gd name="T56" fmla="*/ 500 w 866"/>
                      <a:gd name="T57" fmla="*/ 1202 h 1270"/>
                      <a:gd name="T58" fmla="*/ 500 w 866"/>
                      <a:gd name="T59" fmla="*/ 1188 h 1270"/>
                      <a:gd name="T60" fmla="*/ 498 w 866"/>
                      <a:gd name="T61" fmla="*/ 1164 h 1270"/>
                      <a:gd name="T62" fmla="*/ 490 w 866"/>
                      <a:gd name="T63" fmla="*/ 1140 h 1270"/>
                      <a:gd name="T64" fmla="*/ 462 w 866"/>
                      <a:gd name="T65" fmla="*/ 1102 h 1270"/>
                      <a:gd name="T66" fmla="*/ 432 w 866"/>
                      <a:gd name="T67" fmla="*/ 1076 h 1270"/>
                      <a:gd name="T68" fmla="*/ 420 w 866"/>
                      <a:gd name="T69" fmla="*/ 1066 h 1270"/>
                      <a:gd name="T70" fmla="*/ 412 w 866"/>
                      <a:gd name="T71" fmla="*/ 1058 h 1270"/>
                      <a:gd name="T72" fmla="*/ 408 w 866"/>
                      <a:gd name="T73" fmla="*/ 1048 h 1270"/>
                      <a:gd name="T74" fmla="*/ 408 w 866"/>
                      <a:gd name="T75" fmla="*/ 942 h 1270"/>
                      <a:gd name="T76" fmla="*/ 414 w 866"/>
                      <a:gd name="T77" fmla="*/ 926 h 1270"/>
                      <a:gd name="T78" fmla="*/ 430 w 866"/>
                      <a:gd name="T79" fmla="*/ 920 h 1270"/>
                      <a:gd name="T80" fmla="*/ 866 w 866"/>
                      <a:gd name="T81" fmla="*/ 398 h 1270"/>
                      <a:gd name="T82" fmla="*/ 820 w 866"/>
                      <a:gd name="T83" fmla="*/ 398 h 1270"/>
                      <a:gd name="T84" fmla="*/ 780 w 866"/>
                      <a:gd name="T85" fmla="*/ 436 h 1270"/>
                      <a:gd name="T86" fmla="*/ 742 w 866"/>
                      <a:gd name="T87" fmla="*/ 464 h 1270"/>
                      <a:gd name="T88" fmla="*/ 698 w 866"/>
                      <a:gd name="T89" fmla="*/ 484 h 1270"/>
                      <a:gd name="T90" fmla="*/ 676 w 866"/>
                      <a:gd name="T91" fmla="*/ 486 h 1270"/>
                      <a:gd name="T92" fmla="*/ 650 w 866"/>
                      <a:gd name="T93" fmla="*/ 484 h 1270"/>
                      <a:gd name="T94" fmla="*/ 626 w 866"/>
                      <a:gd name="T95" fmla="*/ 478 h 1270"/>
                      <a:gd name="T96" fmla="*/ 604 w 866"/>
                      <a:gd name="T97" fmla="*/ 466 h 1270"/>
                      <a:gd name="T98" fmla="*/ 582 w 866"/>
                      <a:gd name="T99" fmla="*/ 450 h 1270"/>
                      <a:gd name="T100" fmla="*/ 564 w 866"/>
                      <a:gd name="T101" fmla="*/ 428 h 1270"/>
                      <a:gd name="T102" fmla="*/ 552 w 866"/>
                      <a:gd name="T103" fmla="*/ 398 h 1270"/>
                      <a:gd name="T104" fmla="*/ 542 w 866"/>
                      <a:gd name="T105" fmla="*/ 364 h 1270"/>
                      <a:gd name="T106" fmla="*/ 540 w 866"/>
                      <a:gd name="T107" fmla="*/ 322 h 1270"/>
                      <a:gd name="T108" fmla="*/ 540 w 866"/>
                      <a:gd name="T109" fmla="*/ 296 h 1270"/>
                      <a:gd name="T110" fmla="*/ 548 w 866"/>
                      <a:gd name="T111" fmla="*/ 252 h 1270"/>
                      <a:gd name="T112" fmla="*/ 562 w 866"/>
                      <a:gd name="T113" fmla="*/ 220 h 1270"/>
                      <a:gd name="T114" fmla="*/ 578 w 866"/>
                      <a:gd name="T115" fmla="*/ 196 h 1270"/>
                      <a:gd name="T116" fmla="*/ 586 w 866"/>
                      <a:gd name="T117" fmla="*/ 188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6" h="1270">
                        <a:moveTo>
                          <a:pt x="586" y="188"/>
                        </a:moveTo>
                        <a:lnTo>
                          <a:pt x="586" y="188"/>
                        </a:lnTo>
                        <a:lnTo>
                          <a:pt x="602" y="174"/>
                        </a:lnTo>
                        <a:lnTo>
                          <a:pt x="622" y="166"/>
                        </a:lnTo>
                        <a:lnTo>
                          <a:pt x="644" y="160"/>
                        </a:lnTo>
                        <a:lnTo>
                          <a:pt x="668" y="160"/>
                        </a:lnTo>
                        <a:lnTo>
                          <a:pt x="668" y="160"/>
                        </a:lnTo>
                        <a:lnTo>
                          <a:pt x="688" y="162"/>
                        </a:lnTo>
                        <a:lnTo>
                          <a:pt x="708" y="170"/>
                        </a:lnTo>
                        <a:lnTo>
                          <a:pt x="728" y="180"/>
                        </a:lnTo>
                        <a:lnTo>
                          <a:pt x="746" y="192"/>
                        </a:lnTo>
                        <a:lnTo>
                          <a:pt x="764" y="204"/>
                        </a:lnTo>
                        <a:lnTo>
                          <a:pt x="780" y="216"/>
                        </a:lnTo>
                        <a:lnTo>
                          <a:pt x="802" y="236"/>
                        </a:lnTo>
                        <a:lnTo>
                          <a:pt x="866" y="236"/>
                        </a:lnTo>
                        <a:lnTo>
                          <a:pt x="866" y="0"/>
                        </a:lnTo>
                        <a:lnTo>
                          <a:pt x="0" y="0"/>
                        </a:lnTo>
                        <a:lnTo>
                          <a:pt x="0" y="926"/>
                        </a:lnTo>
                        <a:lnTo>
                          <a:pt x="316" y="926"/>
                        </a:lnTo>
                        <a:lnTo>
                          <a:pt x="316" y="926"/>
                        </a:lnTo>
                        <a:lnTo>
                          <a:pt x="324" y="928"/>
                        </a:lnTo>
                        <a:lnTo>
                          <a:pt x="332" y="932"/>
                        </a:lnTo>
                        <a:lnTo>
                          <a:pt x="336" y="940"/>
                        </a:lnTo>
                        <a:lnTo>
                          <a:pt x="338" y="948"/>
                        </a:lnTo>
                        <a:lnTo>
                          <a:pt x="338" y="1056"/>
                        </a:lnTo>
                        <a:lnTo>
                          <a:pt x="338" y="1056"/>
                        </a:lnTo>
                        <a:lnTo>
                          <a:pt x="336" y="1066"/>
                        </a:lnTo>
                        <a:lnTo>
                          <a:pt x="330" y="1074"/>
                        </a:lnTo>
                        <a:lnTo>
                          <a:pt x="330" y="1074"/>
                        </a:lnTo>
                        <a:lnTo>
                          <a:pt x="312" y="1090"/>
                        </a:lnTo>
                        <a:lnTo>
                          <a:pt x="288" y="1116"/>
                        </a:lnTo>
                        <a:lnTo>
                          <a:pt x="278" y="1130"/>
                        </a:lnTo>
                        <a:lnTo>
                          <a:pt x="268" y="1144"/>
                        </a:lnTo>
                        <a:lnTo>
                          <a:pt x="262" y="1158"/>
                        </a:lnTo>
                        <a:lnTo>
                          <a:pt x="258" y="1172"/>
                        </a:lnTo>
                        <a:lnTo>
                          <a:pt x="258" y="1172"/>
                        </a:lnTo>
                        <a:lnTo>
                          <a:pt x="260" y="1190"/>
                        </a:lnTo>
                        <a:lnTo>
                          <a:pt x="264" y="1208"/>
                        </a:lnTo>
                        <a:lnTo>
                          <a:pt x="272" y="1224"/>
                        </a:lnTo>
                        <a:lnTo>
                          <a:pt x="282" y="1238"/>
                        </a:lnTo>
                        <a:lnTo>
                          <a:pt x="282" y="1238"/>
                        </a:lnTo>
                        <a:lnTo>
                          <a:pt x="290" y="1246"/>
                        </a:lnTo>
                        <a:lnTo>
                          <a:pt x="298" y="1252"/>
                        </a:lnTo>
                        <a:lnTo>
                          <a:pt x="308" y="1258"/>
                        </a:lnTo>
                        <a:lnTo>
                          <a:pt x="318" y="1262"/>
                        </a:lnTo>
                        <a:lnTo>
                          <a:pt x="342" y="1268"/>
                        </a:lnTo>
                        <a:lnTo>
                          <a:pt x="366" y="1270"/>
                        </a:lnTo>
                        <a:lnTo>
                          <a:pt x="366" y="1270"/>
                        </a:lnTo>
                        <a:lnTo>
                          <a:pt x="386" y="1270"/>
                        </a:lnTo>
                        <a:lnTo>
                          <a:pt x="408" y="1268"/>
                        </a:lnTo>
                        <a:lnTo>
                          <a:pt x="428" y="1264"/>
                        </a:lnTo>
                        <a:lnTo>
                          <a:pt x="450" y="1256"/>
                        </a:lnTo>
                        <a:lnTo>
                          <a:pt x="468" y="1246"/>
                        </a:lnTo>
                        <a:lnTo>
                          <a:pt x="478" y="1240"/>
                        </a:lnTo>
                        <a:lnTo>
                          <a:pt x="484" y="1232"/>
                        </a:lnTo>
                        <a:lnTo>
                          <a:pt x="490" y="1222"/>
                        </a:lnTo>
                        <a:lnTo>
                          <a:pt x="496" y="1212"/>
                        </a:lnTo>
                        <a:lnTo>
                          <a:pt x="500" y="1202"/>
                        </a:lnTo>
                        <a:lnTo>
                          <a:pt x="500" y="1188"/>
                        </a:lnTo>
                        <a:lnTo>
                          <a:pt x="500" y="1188"/>
                        </a:lnTo>
                        <a:lnTo>
                          <a:pt x="500" y="1176"/>
                        </a:lnTo>
                        <a:lnTo>
                          <a:pt x="498" y="1164"/>
                        </a:lnTo>
                        <a:lnTo>
                          <a:pt x="496" y="1152"/>
                        </a:lnTo>
                        <a:lnTo>
                          <a:pt x="490" y="1140"/>
                        </a:lnTo>
                        <a:lnTo>
                          <a:pt x="478" y="1120"/>
                        </a:lnTo>
                        <a:lnTo>
                          <a:pt x="462" y="1102"/>
                        </a:lnTo>
                        <a:lnTo>
                          <a:pt x="446" y="1088"/>
                        </a:lnTo>
                        <a:lnTo>
                          <a:pt x="432" y="1076"/>
                        </a:lnTo>
                        <a:lnTo>
                          <a:pt x="420" y="1066"/>
                        </a:lnTo>
                        <a:lnTo>
                          <a:pt x="420" y="1066"/>
                        </a:lnTo>
                        <a:lnTo>
                          <a:pt x="414" y="1062"/>
                        </a:lnTo>
                        <a:lnTo>
                          <a:pt x="412" y="1058"/>
                        </a:lnTo>
                        <a:lnTo>
                          <a:pt x="410" y="1052"/>
                        </a:lnTo>
                        <a:lnTo>
                          <a:pt x="408" y="1048"/>
                        </a:lnTo>
                        <a:lnTo>
                          <a:pt x="408" y="942"/>
                        </a:lnTo>
                        <a:lnTo>
                          <a:pt x="408" y="942"/>
                        </a:lnTo>
                        <a:lnTo>
                          <a:pt x="410" y="934"/>
                        </a:lnTo>
                        <a:lnTo>
                          <a:pt x="414" y="926"/>
                        </a:lnTo>
                        <a:lnTo>
                          <a:pt x="422" y="922"/>
                        </a:lnTo>
                        <a:lnTo>
                          <a:pt x="430" y="920"/>
                        </a:lnTo>
                        <a:lnTo>
                          <a:pt x="866" y="920"/>
                        </a:lnTo>
                        <a:lnTo>
                          <a:pt x="866" y="398"/>
                        </a:lnTo>
                        <a:lnTo>
                          <a:pt x="820" y="398"/>
                        </a:lnTo>
                        <a:lnTo>
                          <a:pt x="820" y="398"/>
                        </a:lnTo>
                        <a:lnTo>
                          <a:pt x="796" y="422"/>
                        </a:lnTo>
                        <a:lnTo>
                          <a:pt x="780" y="436"/>
                        </a:lnTo>
                        <a:lnTo>
                          <a:pt x="762" y="452"/>
                        </a:lnTo>
                        <a:lnTo>
                          <a:pt x="742" y="464"/>
                        </a:lnTo>
                        <a:lnTo>
                          <a:pt x="720" y="476"/>
                        </a:lnTo>
                        <a:lnTo>
                          <a:pt x="698" y="484"/>
                        </a:lnTo>
                        <a:lnTo>
                          <a:pt x="686" y="486"/>
                        </a:lnTo>
                        <a:lnTo>
                          <a:pt x="676" y="486"/>
                        </a:lnTo>
                        <a:lnTo>
                          <a:pt x="676" y="486"/>
                        </a:lnTo>
                        <a:lnTo>
                          <a:pt x="650" y="484"/>
                        </a:lnTo>
                        <a:lnTo>
                          <a:pt x="638" y="482"/>
                        </a:lnTo>
                        <a:lnTo>
                          <a:pt x="626" y="478"/>
                        </a:lnTo>
                        <a:lnTo>
                          <a:pt x="614" y="472"/>
                        </a:lnTo>
                        <a:lnTo>
                          <a:pt x="604" y="466"/>
                        </a:lnTo>
                        <a:lnTo>
                          <a:pt x="592" y="458"/>
                        </a:lnTo>
                        <a:lnTo>
                          <a:pt x="582" y="450"/>
                        </a:lnTo>
                        <a:lnTo>
                          <a:pt x="574" y="440"/>
                        </a:lnTo>
                        <a:lnTo>
                          <a:pt x="564" y="428"/>
                        </a:lnTo>
                        <a:lnTo>
                          <a:pt x="558" y="414"/>
                        </a:lnTo>
                        <a:lnTo>
                          <a:pt x="552" y="398"/>
                        </a:lnTo>
                        <a:lnTo>
                          <a:pt x="546" y="382"/>
                        </a:lnTo>
                        <a:lnTo>
                          <a:pt x="542" y="364"/>
                        </a:lnTo>
                        <a:lnTo>
                          <a:pt x="540" y="344"/>
                        </a:lnTo>
                        <a:lnTo>
                          <a:pt x="540" y="322"/>
                        </a:lnTo>
                        <a:lnTo>
                          <a:pt x="540" y="322"/>
                        </a:lnTo>
                        <a:lnTo>
                          <a:pt x="540" y="296"/>
                        </a:lnTo>
                        <a:lnTo>
                          <a:pt x="544" y="272"/>
                        </a:lnTo>
                        <a:lnTo>
                          <a:pt x="548" y="252"/>
                        </a:lnTo>
                        <a:lnTo>
                          <a:pt x="554" y="234"/>
                        </a:lnTo>
                        <a:lnTo>
                          <a:pt x="562" y="220"/>
                        </a:lnTo>
                        <a:lnTo>
                          <a:pt x="570" y="208"/>
                        </a:lnTo>
                        <a:lnTo>
                          <a:pt x="578" y="196"/>
                        </a:lnTo>
                        <a:lnTo>
                          <a:pt x="586" y="188"/>
                        </a:lnTo>
                        <a:lnTo>
                          <a:pt x="586" y="188"/>
                        </a:lnTo>
                        <a:close/>
                      </a:path>
                    </a:pathLst>
                  </a:custGeom>
                  <a:solidFill>
                    <a:srgbClr val="324D5E"/>
                  </a:solidFill>
                  <a:ln>
                    <a:noFill/>
                  </a:ln>
                </p:spPr>
                <p:txBody>
                  <a:bodyPr lIns="68580" tIns="34290" rIns="68580" bIns="34290"/>
                  <a:lstStyle/>
                  <a:p>
                    <a:pPr eaLnBrk="1" fontAlgn="auto" hangingPunct="1">
                      <a:spcBef>
                        <a:spcPts val="0"/>
                      </a:spcBef>
                      <a:spcAft>
                        <a:spcPts val="0"/>
                      </a:spcAft>
                      <a:defRPr/>
                    </a:pPr>
                    <a:endParaRPr lang="en-AU" sz="1350" kern="0">
                      <a:solidFill>
                        <a:sysClr val="windowText" lastClr="000000"/>
                      </a:solidFill>
                      <a:latin typeface="Tw Cen MT" pitchFamily="34" charset="0"/>
                    </a:endParaRPr>
                  </a:p>
                </p:txBody>
              </p:sp>
              <p:sp>
                <p:nvSpPr>
                  <p:cNvPr id="47" name="Freeform 150">
                    <a:extLst>
                      <a:ext uri="{FF2B5EF4-FFF2-40B4-BE49-F238E27FC236}">
                        <a16:creationId xmlns:a16="http://schemas.microsoft.com/office/drawing/2014/main" id="{159AA2D6-FD98-4749-852A-D78948A4A030}"/>
                      </a:ext>
                    </a:extLst>
                  </p:cNvPr>
                  <p:cNvSpPr>
                    <a:spLocks/>
                  </p:cNvSpPr>
                  <p:nvPr/>
                </p:nvSpPr>
                <p:spPr bwMode="auto">
                  <a:xfrm>
                    <a:off x="10245380" y="7667670"/>
                    <a:ext cx="1362165" cy="1511739"/>
                  </a:xfrm>
                  <a:custGeom>
                    <a:avLst/>
                    <a:gdLst>
                      <a:gd name="T0" fmla="*/ 870 w 870"/>
                      <a:gd name="T1" fmla="*/ 0 h 926"/>
                      <a:gd name="T2" fmla="*/ 4 w 870"/>
                      <a:gd name="T3" fmla="*/ 0 h 926"/>
                      <a:gd name="T4" fmla="*/ 4 w 870"/>
                      <a:gd name="T5" fmla="*/ 226 h 926"/>
                      <a:gd name="T6" fmla="*/ 64 w 870"/>
                      <a:gd name="T7" fmla="*/ 226 h 926"/>
                      <a:gd name="T8" fmla="*/ 64 w 870"/>
                      <a:gd name="T9" fmla="*/ 226 h 926"/>
                      <a:gd name="T10" fmla="*/ 70 w 870"/>
                      <a:gd name="T11" fmla="*/ 214 h 926"/>
                      <a:gd name="T12" fmla="*/ 80 w 870"/>
                      <a:gd name="T13" fmla="*/ 200 h 926"/>
                      <a:gd name="T14" fmla="*/ 94 w 870"/>
                      <a:gd name="T15" fmla="*/ 186 h 926"/>
                      <a:gd name="T16" fmla="*/ 110 w 870"/>
                      <a:gd name="T17" fmla="*/ 172 h 926"/>
                      <a:gd name="T18" fmla="*/ 128 w 870"/>
                      <a:gd name="T19" fmla="*/ 158 h 926"/>
                      <a:gd name="T20" fmla="*/ 152 w 870"/>
                      <a:gd name="T21" fmla="*/ 148 h 926"/>
                      <a:gd name="T22" fmla="*/ 164 w 870"/>
                      <a:gd name="T23" fmla="*/ 144 h 926"/>
                      <a:gd name="T24" fmla="*/ 178 w 870"/>
                      <a:gd name="T25" fmla="*/ 142 h 926"/>
                      <a:gd name="T26" fmla="*/ 194 w 870"/>
                      <a:gd name="T27" fmla="*/ 140 h 926"/>
                      <a:gd name="T28" fmla="*/ 208 w 870"/>
                      <a:gd name="T29" fmla="*/ 140 h 926"/>
                      <a:gd name="T30" fmla="*/ 208 w 870"/>
                      <a:gd name="T31" fmla="*/ 140 h 926"/>
                      <a:gd name="T32" fmla="*/ 230 w 870"/>
                      <a:gd name="T33" fmla="*/ 142 h 926"/>
                      <a:gd name="T34" fmla="*/ 250 w 870"/>
                      <a:gd name="T35" fmla="*/ 146 h 926"/>
                      <a:gd name="T36" fmla="*/ 266 w 870"/>
                      <a:gd name="T37" fmla="*/ 154 h 926"/>
                      <a:gd name="T38" fmla="*/ 280 w 870"/>
                      <a:gd name="T39" fmla="*/ 162 h 926"/>
                      <a:gd name="T40" fmla="*/ 292 w 870"/>
                      <a:gd name="T41" fmla="*/ 172 h 926"/>
                      <a:gd name="T42" fmla="*/ 302 w 870"/>
                      <a:gd name="T43" fmla="*/ 184 h 926"/>
                      <a:gd name="T44" fmla="*/ 310 w 870"/>
                      <a:gd name="T45" fmla="*/ 198 h 926"/>
                      <a:gd name="T46" fmla="*/ 316 w 870"/>
                      <a:gd name="T47" fmla="*/ 210 h 926"/>
                      <a:gd name="T48" fmla="*/ 322 w 870"/>
                      <a:gd name="T49" fmla="*/ 224 h 926"/>
                      <a:gd name="T50" fmla="*/ 326 w 870"/>
                      <a:gd name="T51" fmla="*/ 238 h 926"/>
                      <a:gd name="T52" fmla="*/ 330 w 870"/>
                      <a:gd name="T53" fmla="*/ 266 h 926"/>
                      <a:gd name="T54" fmla="*/ 332 w 870"/>
                      <a:gd name="T55" fmla="*/ 290 h 926"/>
                      <a:gd name="T56" fmla="*/ 332 w 870"/>
                      <a:gd name="T57" fmla="*/ 308 h 926"/>
                      <a:gd name="T58" fmla="*/ 332 w 870"/>
                      <a:gd name="T59" fmla="*/ 308 h 926"/>
                      <a:gd name="T60" fmla="*/ 332 w 870"/>
                      <a:gd name="T61" fmla="*/ 330 h 926"/>
                      <a:gd name="T62" fmla="*/ 330 w 870"/>
                      <a:gd name="T63" fmla="*/ 350 h 926"/>
                      <a:gd name="T64" fmla="*/ 326 w 870"/>
                      <a:gd name="T65" fmla="*/ 368 h 926"/>
                      <a:gd name="T66" fmla="*/ 322 w 870"/>
                      <a:gd name="T67" fmla="*/ 386 h 926"/>
                      <a:gd name="T68" fmla="*/ 316 w 870"/>
                      <a:gd name="T69" fmla="*/ 400 h 926"/>
                      <a:gd name="T70" fmla="*/ 308 w 870"/>
                      <a:gd name="T71" fmla="*/ 414 h 926"/>
                      <a:gd name="T72" fmla="*/ 300 w 870"/>
                      <a:gd name="T73" fmla="*/ 426 h 926"/>
                      <a:gd name="T74" fmla="*/ 290 w 870"/>
                      <a:gd name="T75" fmla="*/ 438 h 926"/>
                      <a:gd name="T76" fmla="*/ 290 w 870"/>
                      <a:gd name="T77" fmla="*/ 438 h 926"/>
                      <a:gd name="T78" fmla="*/ 282 w 870"/>
                      <a:gd name="T79" fmla="*/ 444 h 926"/>
                      <a:gd name="T80" fmla="*/ 272 w 870"/>
                      <a:gd name="T81" fmla="*/ 452 h 926"/>
                      <a:gd name="T82" fmla="*/ 262 w 870"/>
                      <a:gd name="T83" fmla="*/ 456 h 926"/>
                      <a:gd name="T84" fmla="*/ 252 w 870"/>
                      <a:gd name="T85" fmla="*/ 460 h 926"/>
                      <a:gd name="T86" fmla="*/ 228 w 870"/>
                      <a:gd name="T87" fmla="*/ 466 h 926"/>
                      <a:gd name="T88" fmla="*/ 200 w 870"/>
                      <a:gd name="T89" fmla="*/ 468 h 926"/>
                      <a:gd name="T90" fmla="*/ 200 w 870"/>
                      <a:gd name="T91" fmla="*/ 468 h 926"/>
                      <a:gd name="T92" fmla="*/ 174 w 870"/>
                      <a:gd name="T93" fmla="*/ 464 h 926"/>
                      <a:gd name="T94" fmla="*/ 150 w 870"/>
                      <a:gd name="T95" fmla="*/ 458 h 926"/>
                      <a:gd name="T96" fmla="*/ 130 w 870"/>
                      <a:gd name="T97" fmla="*/ 450 h 926"/>
                      <a:gd name="T98" fmla="*/ 112 w 870"/>
                      <a:gd name="T99" fmla="*/ 438 h 926"/>
                      <a:gd name="T100" fmla="*/ 98 w 870"/>
                      <a:gd name="T101" fmla="*/ 426 h 926"/>
                      <a:gd name="T102" fmla="*/ 86 w 870"/>
                      <a:gd name="T103" fmla="*/ 412 h 926"/>
                      <a:gd name="T104" fmla="*/ 76 w 870"/>
                      <a:gd name="T105" fmla="*/ 398 h 926"/>
                      <a:gd name="T106" fmla="*/ 68 w 870"/>
                      <a:gd name="T107" fmla="*/ 384 h 926"/>
                      <a:gd name="T108" fmla="*/ 0 w 870"/>
                      <a:gd name="T109" fmla="*/ 384 h 926"/>
                      <a:gd name="T110" fmla="*/ 0 w 870"/>
                      <a:gd name="T111" fmla="*/ 884 h 926"/>
                      <a:gd name="T112" fmla="*/ 0 w 870"/>
                      <a:gd name="T113" fmla="*/ 884 h 926"/>
                      <a:gd name="T114" fmla="*/ 18 w 870"/>
                      <a:gd name="T115" fmla="*/ 926 h 926"/>
                      <a:gd name="T116" fmla="*/ 870 w 870"/>
                      <a:gd name="T117" fmla="*/ 926 h 926"/>
                      <a:gd name="T118" fmla="*/ 870 w 870"/>
                      <a:gd name="T119" fmla="*/ 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0" h="926">
                        <a:moveTo>
                          <a:pt x="870" y="0"/>
                        </a:moveTo>
                        <a:lnTo>
                          <a:pt x="4" y="0"/>
                        </a:lnTo>
                        <a:lnTo>
                          <a:pt x="4" y="226"/>
                        </a:lnTo>
                        <a:lnTo>
                          <a:pt x="64" y="226"/>
                        </a:lnTo>
                        <a:lnTo>
                          <a:pt x="64" y="226"/>
                        </a:lnTo>
                        <a:lnTo>
                          <a:pt x="70" y="214"/>
                        </a:lnTo>
                        <a:lnTo>
                          <a:pt x="80" y="200"/>
                        </a:lnTo>
                        <a:lnTo>
                          <a:pt x="94" y="186"/>
                        </a:lnTo>
                        <a:lnTo>
                          <a:pt x="110" y="172"/>
                        </a:lnTo>
                        <a:lnTo>
                          <a:pt x="128" y="158"/>
                        </a:lnTo>
                        <a:lnTo>
                          <a:pt x="152" y="148"/>
                        </a:lnTo>
                        <a:lnTo>
                          <a:pt x="164" y="144"/>
                        </a:lnTo>
                        <a:lnTo>
                          <a:pt x="178" y="142"/>
                        </a:lnTo>
                        <a:lnTo>
                          <a:pt x="194" y="140"/>
                        </a:lnTo>
                        <a:lnTo>
                          <a:pt x="208" y="140"/>
                        </a:lnTo>
                        <a:lnTo>
                          <a:pt x="208" y="140"/>
                        </a:lnTo>
                        <a:lnTo>
                          <a:pt x="230" y="142"/>
                        </a:lnTo>
                        <a:lnTo>
                          <a:pt x="250" y="146"/>
                        </a:lnTo>
                        <a:lnTo>
                          <a:pt x="266" y="154"/>
                        </a:lnTo>
                        <a:lnTo>
                          <a:pt x="280" y="162"/>
                        </a:lnTo>
                        <a:lnTo>
                          <a:pt x="292" y="172"/>
                        </a:lnTo>
                        <a:lnTo>
                          <a:pt x="302" y="184"/>
                        </a:lnTo>
                        <a:lnTo>
                          <a:pt x="310" y="198"/>
                        </a:lnTo>
                        <a:lnTo>
                          <a:pt x="316" y="210"/>
                        </a:lnTo>
                        <a:lnTo>
                          <a:pt x="322" y="224"/>
                        </a:lnTo>
                        <a:lnTo>
                          <a:pt x="326" y="238"/>
                        </a:lnTo>
                        <a:lnTo>
                          <a:pt x="330" y="266"/>
                        </a:lnTo>
                        <a:lnTo>
                          <a:pt x="332" y="290"/>
                        </a:lnTo>
                        <a:lnTo>
                          <a:pt x="332" y="308"/>
                        </a:lnTo>
                        <a:lnTo>
                          <a:pt x="332" y="308"/>
                        </a:lnTo>
                        <a:lnTo>
                          <a:pt x="332" y="330"/>
                        </a:lnTo>
                        <a:lnTo>
                          <a:pt x="330" y="350"/>
                        </a:lnTo>
                        <a:lnTo>
                          <a:pt x="326" y="368"/>
                        </a:lnTo>
                        <a:lnTo>
                          <a:pt x="322" y="386"/>
                        </a:lnTo>
                        <a:lnTo>
                          <a:pt x="316" y="400"/>
                        </a:lnTo>
                        <a:lnTo>
                          <a:pt x="308" y="414"/>
                        </a:lnTo>
                        <a:lnTo>
                          <a:pt x="300" y="426"/>
                        </a:lnTo>
                        <a:lnTo>
                          <a:pt x="290" y="438"/>
                        </a:lnTo>
                        <a:lnTo>
                          <a:pt x="290" y="438"/>
                        </a:lnTo>
                        <a:lnTo>
                          <a:pt x="282" y="444"/>
                        </a:lnTo>
                        <a:lnTo>
                          <a:pt x="272" y="452"/>
                        </a:lnTo>
                        <a:lnTo>
                          <a:pt x="262" y="456"/>
                        </a:lnTo>
                        <a:lnTo>
                          <a:pt x="252" y="460"/>
                        </a:lnTo>
                        <a:lnTo>
                          <a:pt x="228" y="466"/>
                        </a:lnTo>
                        <a:lnTo>
                          <a:pt x="200" y="468"/>
                        </a:lnTo>
                        <a:lnTo>
                          <a:pt x="200" y="468"/>
                        </a:lnTo>
                        <a:lnTo>
                          <a:pt x="174" y="464"/>
                        </a:lnTo>
                        <a:lnTo>
                          <a:pt x="150" y="458"/>
                        </a:lnTo>
                        <a:lnTo>
                          <a:pt x="130" y="450"/>
                        </a:lnTo>
                        <a:lnTo>
                          <a:pt x="112" y="438"/>
                        </a:lnTo>
                        <a:lnTo>
                          <a:pt x="98" y="426"/>
                        </a:lnTo>
                        <a:lnTo>
                          <a:pt x="86" y="412"/>
                        </a:lnTo>
                        <a:lnTo>
                          <a:pt x="76" y="398"/>
                        </a:lnTo>
                        <a:lnTo>
                          <a:pt x="68" y="384"/>
                        </a:lnTo>
                        <a:lnTo>
                          <a:pt x="0" y="384"/>
                        </a:lnTo>
                        <a:lnTo>
                          <a:pt x="0" y="884"/>
                        </a:lnTo>
                        <a:lnTo>
                          <a:pt x="0" y="884"/>
                        </a:lnTo>
                        <a:lnTo>
                          <a:pt x="18" y="926"/>
                        </a:lnTo>
                        <a:lnTo>
                          <a:pt x="870" y="926"/>
                        </a:lnTo>
                        <a:lnTo>
                          <a:pt x="870" y="0"/>
                        </a:lnTo>
                        <a:close/>
                      </a:path>
                    </a:pathLst>
                  </a:custGeom>
                  <a:solidFill>
                    <a:srgbClr val="7BB21B"/>
                  </a:solidFill>
                  <a:ln>
                    <a:noFill/>
                  </a:ln>
                </p:spPr>
                <p:txBody>
                  <a:bodyPr lIns="68580" tIns="34290" rIns="68580" bIns="34290"/>
                  <a:lstStyle/>
                  <a:p>
                    <a:pPr eaLnBrk="1" fontAlgn="auto" hangingPunct="1">
                      <a:spcBef>
                        <a:spcPts val="0"/>
                      </a:spcBef>
                      <a:spcAft>
                        <a:spcPts val="0"/>
                      </a:spcAft>
                      <a:defRPr/>
                    </a:pPr>
                    <a:endParaRPr lang="en-AU" sz="1350" kern="0">
                      <a:solidFill>
                        <a:sysClr val="windowText" lastClr="000000"/>
                      </a:solidFill>
                      <a:latin typeface="Tw Cen MT" pitchFamily="34" charset="0"/>
                    </a:endParaRPr>
                  </a:p>
                </p:txBody>
              </p:sp>
              <p:sp>
                <p:nvSpPr>
                  <p:cNvPr id="48" name="Freeform 151">
                    <a:extLst>
                      <a:ext uri="{FF2B5EF4-FFF2-40B4-BE49-F238E27FC236}">
                        <a16:creationId xmlns:a16="http://schemas.microsoft.com/office/drawing/2014/main" id="{EE80E376-581D-40A3-BE1E-E545D108E0CF}"/>
                      </a:ext>
                    </a:extLst>
                  </p:cNvPr>
                  <p:cNvSpPr>
                    <a:spLocks/>
                  </p:cNvSpPr>
                  <p:nvPr/>
                </p:nvSpPr>
                <p:spPr bwMode="auto">
                  <a:xfrm>
                    <a:off x="10226653" y="4681094"/>
                    <a:ext cx="3524244" cy="1952918"/>
                  </a:xfrm>
                  <a:custGeom>
                    <a:avLst/>
                    <a:gdLst>
                      <a:gd name="T0" fmla="*/ 372 w 2228"/>
                      <a:gd name="T1" fmla="*/ 886 h 1228"/>
                      <a:gd name="T2" fmla="*/ 394 w 2228"/>
                      <a:gd name="T3" fmla="*/ 898 h 1228"/>
                      <a:gd name="T4" fmla="*/ 394 w 2228"/>
                      <a:gd name="T5" fmla="*/ 1018 h 1228"/>
                      <a:gd name="T6" fmla="*/ 390 w 2228"/>
                      <a:gd name="T7" fmla="*/ 1034 h 1228"/>
                      <a:gd name="T8" fmla="*/ 368 w 2228"/>
                      <a:gd name="T9" fmla="*/ 1050 h 1228"/>
                      <a:gd name="T10" fmla="*/ 338 w 2228"/>
                      <a:gd name="T11" fmla="*/ 1084 h 1228"/>
                      <a:gd name="T12" fmla="*/ 322 w 2228"/>
                      <a:gd name="T13" fmla="*/ 1126 h 1228"/>
                      <a:gd name="T14" fmla="*/ 328 w 2228"/>
                      <a:gd name="T15" fmla="*/ 1164 h 1228"/>
                      <a:gd name="T16" fmla="*/ 364 w 2228"/>
                      <a:gd name="T17" fmla="*/ 1210 h 1228"/>
                      <a:gd name="T18" fmla="*/ 414 w 2228"/>
                      <a:gd name="T19" fmla="*/ 1228 h 1228"/>
                      <a:gd name="T20" fmla="*/ 452 w 2228"/>
                      <a:gd name="T21" fmla="*/ 1228 h 1228"/>
                      <a:gd name="T22" fmla="*/ 518 w 2228"/>
                      <a:gd name="T23" fmla="*/ 1202 h 1228"/>
                      <a:gd name="T24" fmla="*/ 554 w 2228"/>
                      <a:gd name="T25" fmla="*/ 1158 h 1228"/>
                      <a:gd name="T26" fmla="*/ 558 w 2228"/>
                      <a:gd name="T27" fmla="*/ 1138 h 1228"/>
                      <a:gd name="T28" fmla="*/ 552 w 2228"/>
                      <a:gd name="T29" fmla="*/ 1102 h 1228"/>
                      <a:gd name="T30" fmla="*/ 534 w 2228"/>
                      <a:gd name="T31" fmla="*/ 1072 h 1228"/>
                      <a:gd name="T32" fmla="*/ 492 w 2228"/>
                      <a:gd name="T33" fmla="*/ 1040 h 1228"/>
                      <a:gd name="T34" fmla="*/ 474 w 2228"/>
                      <a:gd name="T35" fmla="*/ 1030 h 1228"/>
                      <a:gd name="T36" fmla="*/ 466 w 2228"/>
                      <a:gd name="T37" fmla="*/ 1012 h 1228"/>
                      <a:gd name="T38" fmla="*/ 470 w 2228"/>
                      <a:gd name="T39" fmla="*/ 904 h 1228"/>
                      <a:gd name="T40" fmla="*/ 490 w 2228"/>
                      <a:gd name="T41" fmla="*/ 892 h 1228"/>
                      <a:gd name="T42" fmla="*/ 1294 w 2228"/>
                      <a:gd name="T43" fmla="*/ 820 h 1228"/>
                      <a:gd name="T44" fmla="*/ 1256 w 2228"/>
                      <a:gd name="T45" fmla="*/ 788 h 1228"/>
                      <a:gd name="T46" fmla="*/ 1220 w 2228"/>
                      <a:gd name="T47" fmla="*/ 730 h 1228"/>
                      <a:gd name="T48" fmla="*/ 1210 w 2228"/>
                      <a:gd name="T49" fmla="*/ 674 h 1228"/>
                      <a:gd name="T50" fmla="*/ 1214 w 2228"/>
                      <a:gd name="T51" fmla="*/ 646 h 1228"/>
                      <a:gd name="T52" fmla="*/ 1232 w 2228"/>
                      <a:gd name="T53" fmla="*/ 610 h 1228"/>
                      <a:gd name="T54" fmla="*/ 1260 w 2228"/>
                      <a:gd name="T55" fmla="*/ 584 h 1228"/>
                      <a:gd name="T56" fmla="*/ 1310 w 2228"/>
                      <a:gd name="T57" fmla="*/ 562 h 1228"/>
                      <a:gd name="T58" fmla="*/ 1366 w 2228"/>
                      <a:gd name="T59" fmla="*/ 554 h 1228"/>
                      <a:gd name="T60" fmla="*/ 1454 w 2228"/>
                      <a:gd name="T61" fmla="*/ 568 h 1228"/>
                      <a:gd name="T62" fmla="*/ 1492 w 2228"/>
                      <a:gd name="T63" fmla="*/ 588 h 1228"/>
                      <a:gd name="T64" fmla="*/ 1520 w 2228"/>
                      <a:gd name="T65" fmla="*/ 616 h 1228"/>
                      <a:gd name="T66" fmla="*/ 1534 w 2228"/>
                      <a:gd name="T67" fmla="*/ 656 h 1228"/>
                      <a:gd name="T68" fmla="*/ 1534 w 2228"/>
                      <a:gd name="T69" fmla="*/ 686 h 1228"/>
                      <a:gd name="T70" fmla="*/ 1516 w 2228"/>
                      <a:gd name="T71" fmla="*/ 750 h 1228"/>
                      <a:gd name="T72" fmla="*/ 1478 w 2228"/>
                      <a:gd name="T73" fmla="*/ 802 h 1228"/>
                      <a:gd name="T74" fmla="*/ 2228 w 2228"/>
                      <a:gd name="T75" fmla="*/ 888 h 1228"/>
                      <a:gd name="T76" fmla="*/ 2168 w 2228"/>
                      <a:gd name="T77" fmla="*/ 754 h 1228"/>
                      <a:gd name="T78" fmla="*/ 2052 w 2228"/>
                      <a:gd name="T79" fmla="*/ 564 h 1228"/>
                      <a:gd name="T80" fmla="*/ 1982 w 2228"/>
                      <a:gd name="T81" fmla="*/ 478 h 1228"/>
                      <a:gd name="T82" fmla="*/ 1904 w 2228"/>
                      <a:gd name="T83" fmla="*/ 404 h 1228"/>
                      <a:gd name="T84" fmla="*/ 1798 w 2228"/>
                      <a:gd name="T85" fmla="*/ 318 h 1228"/>
                      <a:gd name="T86" fmla="*/ 1636 w 2228"/>
                      <a:gd name="T87" fmla="*/ 204 h 1228"/>
                      <a:gd name="T88" fmla="*/ 1468 w 2228"/>
                      <a:gd name="T89" fmla="*/ 114 h 1228"/>
                      <a:gd name="T90" fmla="*/ 1282 w 2228"/>
                      <a:gd name="T91" fmla="*/ 48 h 1228"/>
                      <a:gd name="T92" fmla="*/ 1076 w 2228"/>
                      <a:gd name="T93" fmla="*/ 10 h 1228"/>
                      <a:gd name="T94" fmla="*/ 920 w 2228"/>
                      <a:gd name="T95" fmla="*/ 0 h 1228"/>
                      <a:gd name="T96" fmla="*/ 762 w 2228"/>
                      <a:gd name="T97" fmla="*/ 6 h 1228"/>
                      <a:gd name="T98" fmla="*/ 590 w 2228"/>
                      <a:gd name="T99" fmla="*/ 32 h 1228"/>
                      <a:gd name="T100" fmla="*/ 412 w 2228"/>
                      <a:gd name="T101" fmla="*/ 80 h 1228"/>
                      <a:gd name="T102" fmla="*/ 232 w 2228"/>
                      <a:gd name="T103" fmla="*/ 152 h 1228"/>
                      <a:gd name="T104" fmla="*/ 56 w 2228"/>
                      <a:gd name="T105" fmla="*/ 252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28" h="1228">
                        <a:moveTo>
                          <a:pt x="0" y="886"/>
                        </a:moveTo>
                        <a:lnTo>
                          <a:pt x="372" y="886"/>
                        </a:lnTo>
                        <a:lnTo>
                          <a:pt x="372" y="886"/>
                        </a:lnTo>
                        <a:lnTo>
                          <a:pt x="382" y="886"/>
                        </a:lnTo>
                        <a:lnTo>
                          <a:pt x="388" y="892"/>
                        </a:lnTo>
                        <a:lnTo>
                          <a:pt x="394" y="898"/>
                        </a:lnTo>
                        <a:lnTo>
                          <a:pt x="394" y="908"/>
                        </a:lnTo>
                        <a:lnTo>
                          <a:pt x="394" y="1018"/>
                        </a:lnTo>
                        <a:lnTo>
                          <a:pt x="394" y="1018"/>
                        </a:lnTo>
                        <a:lnTo>
                          <a:pt x="394" y="1024"/>
                        </a:lnTo>
                        <a:lnTo>
                          <a:pt x="392" y="1030"/>
                        </a:lnTo>
                        <a:lnTo>
                          <a:pt x="390" y="1034"/>
                        </a:lnTo>
                        <a:lnTo>
                          <a:pt x="384" y="1038"/>
                        </a:lnTo>
                        <a:lnTo>
                          <a:pt x="384" y="1038"/>
                        </a:lnTo>
                        <a:lnTo>
                          <a:pt x="368" y="1050"/>
                        </a:lnTo>
                        <a:lnTo>
                          <a:pt x="358" y="1060"/>
                        </a:lnTo>
                        <a:lnTo>
                          <a:pt x="346" y="1072"/>
                        </a:lnTo>
                        <a:lnTo>
                          <a:pt x="338" y="1084"/>
                        </a:lnTo>
                        <a:lnTo>
                          <a:pt x="330" y="1098"/>
                        </a:lnTo>
                        <a:lnTo>
                          <a:pt x="324" y="1112"/>
                        </a:lnTo>
                        <a:lnTo>
                          <a:pt x="322" y="1126"/>
                        </a:lnTo>
                        <a:lnTo>
                          <a:pt x="322" y="1126"/>
                        </a:lnTo>
                        <a:lnTo>
                          <a:pt x="324" y="1146"/>
                        </a:lnTo>
                        <a:lnTo>
                          <a:pt x="328" y="1164"/>
                        </a:lnTo>
                        <a:lnTo>
                          <a:pt x="336" y="1182"/>
                        </a:lnTo>
                        <a:lnTo>
                          <a:pt x="348" y="1196"/>
                        </a:lnTo>
                        <a:lnTo>
                          <a:pt x="364" y="1210"/>
                        </a:lnTo>
                        <a:lnTo>
                          <a:pt x="382" y="1220"/>
                        </a:lnTo>
                        <a:lnTo>
                          <a:pt x="402" y="1226"/>
                        </a:lnTo>
                        <a:lnTo>
                          <a:pt x="414" y="1228"/>
                        </a:lnTo>
                        <a:lnTo>
                          <a:pt x="426" y="1228"/>
                        </a:lnTo>
                        <a:lnTo>
                          <a:pt x="426" y="1228"/>
                        </a:lnTo>
                        <a:lnTo>
                          <a:pt x="452" y="1228"/>
                        </a:lnTo>
                        <a:lnTo>
                          <a:pt x="478" y="1222"/>
                        </a:lnTo>
                        <a:lnTo>
                          <a:pt x="500" y="1214"/>
                        </a:lnTo>
                        <a:lnTo>
                          <a:pt x="518" y="1202"/>
                        </a:lnTo>
                        <a:lnTo>
                          <a:pt x="534" y="1190"/>
                        </a:lnTo>
                        <a:lnTo>
                          <a:pt x="546" y="1174"/>
                        </a:lnTo>
                        <a:lnTo>
                          <a:pt x="554" y="1158"/>
                        </a:lnTo>
                        <a:lnTo>
                          <a:pt x="556" y="1148"/>
                        </a:lnTo>
                        <a:lnTo>
                          <a:pt x="558" y="1138"/>
                        </a:lnTo>
                        <a:lnTo>
                          <a:pt x="558" y="1138"/>
                        </a:lnTo>
                        <a:lnTo>
                          <a:pt x="558" y="1126"/>
                        </a:lnTo>
                        <a:lnTo>
                          <a:pt x="556" y="1112"/>
                        </a:lnTo>
                        <a:lnTo>
                          <a:pt x="552" y="1102"/>
                        </a:lnTo>
                        <a:lnTo>
                          <a:pt x="546" y="1090"/>
                        </a:lnTo>
                        <a:lnTo>
                          <a:pt x="540" y="1080"/>
                        </a:lnTo>
                        <a:lnTo>
                          <a:pt x="534" y="1072"/>
                        </a:lnTo>
                        <a:lnTo>
                          <a:pt x="520" y="1058"/>
                        </a:lnTo>
                        <a:lnTo>
                          <a:pt x="506" y="1046"/>
                        </a:lnTo>
                        <a:lnTo>
                          <a:pt x="492" y="1040"/>
                        </a:lnTo>
                        <a:lnTo>
                          <a:pt x="480" y="1034"/>
                        </a:lnTo>
                        <a:lnTo>
                          <a:pt x="480" y="1034"/>
                        </a:lnTo>
                        <a:lnTo>
                          <a:pt x="474" y="1030"/>
                        </a:lnTo>
                        <a:lnTo>
                          <a:pt x="470" y="1024"/>
                        </a:lnTo>
                        <a:lnTo>
                          <a:pt x="466" y="1018"/>
                        </a:lnTo>
                        <a:lnTo>
                          <a:pt x="466" y="1012"/>
                        </a:lnTo>
                        <a:lnTo>
                          <a:pt x="468" y="912"/>
                        </a:lnTo>
                        <a:lnTo>
                          <a:pt x="468" y="912"/>
                        </a:lnTo>
                        <a:lnTo>
                          <a:pt x="470" y="904"/>
                        </a:lnTo>
                        <a:lnTo>
                          <a:pt x="476" y="898"/>
                        </a:lnTo>
                        <a:lnTo>
                          <a:pt x="482" y="894"/>
                        </a:lnTo>
                        <a:lnTo>
                          <a:pt x="490" y="892"/>
                        </a:lnTo>
                        <a:lnTo>
                          <a:pt x="1294" y="892"/>
                        </a:lnTo>
                        <a:lnTo>
                          <a:pt x="1294" y="820"/>
                        </a:lnTo>
                        <a:lnTo>
                          <a:pt x="1294" y="820"/>
                        </a:lnTo>
                        <a:lnTo>
                          <a:pt x="1282" y="812"/>
                        </a:lnTo>
                        <a:lnTo>
                          <a:pt x="1270" y="802"/>
                        </a:lnTo>
                        <a:lnTo>
                          <a:pt x="1256" y="788"/>
                        </a:lnTo>
                        <a:lnTo>
                          <a:pt x="1242" y="772"/>
                        </a:lnTo>
                        <a:lnTo>
                          <a:pt x="1230" y="752"/>
                        </a:lnTo>
                        <a:lnTo>
                          <a:pt x="1220" y="730"/>
                        </a:lnTo>
                        <a:lnTo>
                          <a:pt x="1212" y="704"/>
                        </a:lnTo>
                        <a:lnTo>
                          <a:pt x="1210" y="690"/>
                        </a:lnTo>
                        <a:lnTo>
                          <a:pt x="1210" y="674"/>
                        </a:lnTo>
                        <a:lnTo>
                          <a:pt x="1210" y="674"/>
                        </a:lnTo>
                        <a:lnTo>
                          <a:pt x="1212" y="660"/>
                        </a:lnTo>
                        <a:lnTo>
                          <a:pt x="1214" y="646"/>
                        </a:lnTo>
                        <a:lnTo>
                          <a:pt x="1218" y="632"/>
                        </a:lnTo>
                        <a:lnTo>
                          <a:pt x="1224" y="620"/>
                        </a:lnTo>
                        <a:lnTo>
                          <a:pt x="1232" y="610"/>
                        </a:lnTo>
                        <a:lnTo>
                          <a:pt x="1240" y="600"/>
                        </a:lnTo>
                        <a:lnTo>
                          <a:pt x="1250" y="592"/>
                        </a:lnTo>
                        <a:lnTo>
                          <a:pt x="1260" y="584"/>
                        </a:lnTo>
                        <a:lnTo>
                          <a:pt x="1272" y="576"/>
                        </a:lnTo>
                        <a:lnTo>
                          <a:pt x="1284" y="570"/>
                        </a:lnTo>
                        <a:lnTo>
                          <a:pt x="1310" y="562"/>
                        </a:lnTo>
                        <a:lnTo>
                          <a:pt x="1338" y="556"/>
                        </a:lnTo>
                        <a:lnTo>
                          <a:pt x="1366" y="554"/>
                        </a:lnTo>
                        <a:lnTo>
                          <a:pt x="1366" y="554"/>
                        </a:lnTo>
                        <a:lnTo>
                          <a:pt x="1396" y="556"/>
                        </a:lnTo>
                        <a:lnTo>
                          <a:pt x="1426" y="560"/>
                        </a:lnTo>
                        <a:lnTo>
                          <a:pt x="1454" y="568"/>
                        </a:lnTo>
                        <a:lnTo>
                          <a:pt x="1466" y="574"/>
                        </a:lnTo>
                        <a:lnTo>
                          <a:pt x="1480" y="580"/>
                        </a:lnTo>
                        <a:lnTo>
                          <a:pt x="1492" y="588"/>
                        </a:lnTo>
                        <a:lnTo>
                          <a:pt x="1502" y="596"/>
                        </a:lnTo>
                        <a:lnTo>
                          <a:pt x="1512" y="606"/>
                        </a:lnTo>
                        <a:lnTo>
                          <a:pt x="1520" y="616"/>
                        </a:lnTo>
                        <a:lnTo>
                          <a:pt x="1526" y="628"/>
                        </a:lnTo>
                        <a:lnTo>
                          <a:pt x="1530" y="642"/>
                        </a:lnTo>
                        <a:lnTo>
                          <a:pt x="1534" y="656"/>
                        </a:lnTo>
                        <a:lnTo>
                          <a:pt x="1534" y="672"/>
                        </a:lnTo>
                        <a:lnTo>
                          <a:pt x="1534" y="672"/>
                        </a:lnTo>
                        <a:lnTo>
                          <a:pt x="1534" y="686"/>
                        </a:lnTo>
                        <a:lnTo>
                          <a:pt x="1532" y="700"/>
                        </a:lnTo>
                        <a:lnTo>
                          <a:pt x="1526" y="726"/>
                        </a:lnTo>
                        <a:lnTo>
                          <a:pt x="1516" y="750"/>
                        </a:lnTo>
                        <a:lnTo>
                          <a:pt x="1504" y="770"/>
                        </a:lnTo>
                        <a:lnTo>
                          <a:pt x="1490" y="788"/>
                        </a:lnTo>
                        <a:lnTo>
                          <a:pt x="1478" y="802"/>
                        </a:lnTo>
                        <a:lnTo>
                          <a:pt x="1456" y="822"/>
                        </a:lnTo>
                        <a:lnTo>
                          <a:pt x="1456" y="888"/>
                        </a:lnTo>
                        <a:lnTo>
                          <a:pt x="2228" y="888"/>
                        </a:lnTo>
                        <a:lnTo>
                          <a:pt x="2228" y="888"/>
                        </a:lnTo>
                        <a:lnTo>
                          <a:pt x="2200" y="820"/>
                        </a:lnTo>
                        <a:lnTo>
                          <a:pt x="2168" y="754"/>
                        </a:lnTo>
                        <a:lnTo>
                          <a:pt x="2132" y="688"/>
                        </a:lnTo>
                        <a:lnTo>
                          <a:pt x="2094" y="624"/>
                        </a:lnTo>
                        <a:lnTo>
                          <a:pt x="2052" y="564"/>
                        </a:lnTo>
                        <a:lnTo>
                          <a:pt x="2030" y="534"/>
                        </a:lnTo>
                        <a:lnTo>
                          <a:pt x="2006" y="506"/>
                        </a:lnTo>
                        <a:lnTo>
                          <a:pt x="1982" y="478"/>
                        </a:lnTo>
                        <a:lnTo>
                          <a:pt x="1956" y="452"/>
                        </a:lnTo>
                        <a:lnTo>
                          <a:pt x="1930" y="428"/>
                        </a:lnTo>
                        <a:lnTo>
                          <a:pt x="1904" y="404"/>
                        </a:lnTo>
                        <a:lnTo>
                          <a:pt x="1904" y="404"/>
                        </a:lnTo>
                        <a:lnTo>
                          <a:pt x="1850" y="360"/>
                        </a:lnTo>
                        <a:lnTo>
                          <a:pt x="1798" y="318"/>
                        </a:lnTo>
                        <a:lnTo>
                          <a:pt x="1744" y="278"/>
                        </a:lnTo>
                        <a:lnTo>
                          <a:pt x="1690" y="240"/>
                        </a:lnTo>
                        <a:lnTo>
                          <a:pt x="1636" y="204"/>
                        </a:lnTo>
                        <a:lnTo>
                          <a:pt x="1582" y="172"/>
                        </a:lnTo>
                        <a:lnTo>
                          <a:pt x="1524" y="142"/>
                        </a:lnTo>
                        <a:lnTo>
                          <a:pt x="1468" y="114"/>
                        </a:lnTo>
                        <a:lnTo>
                          <a:pt x="1408" y="88"/>
                        </a:lnTo>
                        <a:lnTo>
                          <a:pt x="1346" y="66"/>
                        </a:lnTo>
                        <a:lnTo>
                          <a:pt x="1282" y="48"/>
                        </a:lnTo>
                        <a:lnTo>
                          <a:pt x="1216" y="32"/>
                        </a:lnTo>
                        <a:lnTo>
                          <a:pt x="1148" y="18"/>
                        </a:lnTo>
                        <a:lnTo>
                          <a:pt x="1076" y="10"/>
                        </a:lnTo>
                        <a:lnTo>
                          <a:pt x="1000" y="2"/>
                        </a:lnTo>
                        <a:lnTo>
                          <a:pt x="920" y="0"/>
                        </a:lnTo>
                        <a:lnTo>
                          <a:pt x="920" y="0"/>
                        </a:lnTo>
                        <a:lnTo>
                          <a:pt x="870" y="0"/>
                        </a:lnTo>
                        <a:lnTo>
                          <a:pt x="816" y="2"/>
                        </a:lnTo>
                        <a:lnTo>
                          <a:pt x="762" y="6"/>
                        </a:lnTo>
                        <a:lnTo>
                          <a:pt x="706" y="12"/>
                        </a:lnTo>
                        <a:lnTo>
                          <a:pt x="648" y="22"/>
                        </a:lnTo>
                        <a:lnTo>
                          <a:pt x="590" y="32"/>
                        </a:lnTo>
                        <a:lnTo>
                          <a:pt x="530" y="46"/>
                        </a:lnTo>
                        <a:lnTo>
                          <a:pt x="472" y="60"/>
                        </a:lnTo>
                        <a:lnTo>
                          <a:pt x="412" y="80"/>
                        </a:lnTo>
                        <a:lnTo>
                          <a:pt x="352" y="100"/>
                        </a:lnTo>
                        <a:lnTo>
                          <a:pt x="292" y="124"/>
                        </a:lnTo>
                        <a:lnTo>
                          <a:pt x="232" y="152"/>
                        </a:lnTo>
                        <a:lnTo>
                          <a:pt x="172" y="182"/>
                        </a:lnTo>
                        <a:lnTo>
                          <a:pt x="114" y="216"/>
                        </a:lnTo>
                        <a:lnTo>
                          <a:pt x="56" y="252"/>
                        </a:lnTo>
                        <a:lnTo>
                          <a:pt x="0" y="292"/>
                        </a:lnTo>
                        <a:lnTo>
                          <a:pt x="0" y="886"/>
                        </a:lnTo>
                        <a:close/>
                      </a:path>
                    </a:pathLst>
                  </a:custGeom>
                  <a:solidFill>
                    <a:srgbClr val="814E7E"/>
                  </a:solidFill>
                  <a:ln>
                    <a:noFill/>
                  </a:ln>
                </p:spPr>
                <p:txBody>
                  <a:bodyPr lIns="68580" tIns="34290" rIns="68580" bIns="34290"/>
                  <a:lstStyle/>
                  <a:p>
                    <a:pPr eaLnBrk="1" fontAlgn="auto" hangingPunct="1">
                      <a:spcBef>
                        <a:spcPts val="0"/>
                      </a:spcBef>
                      <a:spcAft>
                        <a:spcPts val="0"/>
                      </a:spcAft>
                      <a:defRPr/>
                    </a:pPr>
                    <a:endParaRPr lang="en-AU" sz="1350" kern="0">
                      <a:solidFill>
                        <a:sysClr val="windowText" lastClr="000000"/>
                      </a:solidFill>
                      <a:latin typeface="Tw Cen MT" pitchFamily="34" charset="0"/>
                    </a:endParaRPr>
                  </a:p>
                </p:txBody>
              </p:sp>
              <p:sp>
                <p:nvSpPr>
                  <p:cNvPr id="49" name="Freeform 152">
                    <a:extLst>
                      <a:ext uri="{FF2B5EF4-FFF2-40B4-BE49-F238E27FC236}">
                        <a16:creationId xmlns:a16="http://schemas.microsoft.com/office/drawing/2014/main" id="{3A36EE44-8C02-4A79-AB6E-04CA9D053D76}"/>
                      </a:ext>
                    </a:extLst>
                  </p:cNvPr>
                  <p:cNvSpPr>
                    <a:spLocks/>
                  </p:cNvSpPr>
                  <p:nvPr/>
                </p:nvSpPr>
                <p:spPr bwMode="auto">
                  <a:xfrm>
                    <a:off x="11679033" y="5597392"/>
                    <a:ext cx="1836428" cy="2003822"/>
                  </a:xfrm>
                  <a:custGeom>
                    <a:avLst/>
                    <a:gdLst>
                      <a:gd name="T0" fmla="*/ 866 w 1194"/>
                      <a:gd name="T1" fmla="*/ 844 h 1262"/>
                      <a:gd name="T2" fmla="*/ 874 w 1194"/>
                      <a:gd name="T3" fmla="*/ 828 h 1262"/>
                      <a:gd name="T4" fmla="*/ 890 w 1194"/>
                      <a:gd name="T5" fmla="*/ 822 h 1262"/>
                      <a:gd name="T6" fmla="*/ 984 w 1194"/>
                      <a:gd name="T7" fmla="*/ 822 h 1262"/>
                      <a:gd name="T8" fmla="*/ 1002 w 1194"/>
                      <a:gd name="T9" fmla="*/ 830 h 1262"/>
                      <a:gd name="T10" fmla="*/ 1020 w 1194"/>
                      <a:gd name="T11" fmla="*/ 850 h 1262"/>
                      <a:gd name="T12" fmla="*/ 1046 w 1194"/>
                      <a:gd name="T13" fmla="*/ 874 h 1262"/>
                      <a:gd name="T14" fmla="*/ 1078 w 1194"/>
                      <a:gd name="T15" fmla="*/ 894 h 1262"/>
                      <a:gd name="T16" fmla="*/ 1112 w 1194"/>
                      <a:gd name="T17" fmla="*/ 902 h 1262"/>
                      <a:gd name="T18" fmla="*/ 1122 w 1194"/>
                      <a:gd name="T19" fmla="*/ 900 h 1262"/>
                      <a:gd name="T20" fmla="*/ 1142 w 1194"/>
                      <a:gd name="T21" fmla="*/ 896 h 1262"/>
                      <a:gd name="T22" fmla="*/ 1158 w 1194"/>
                      <a:gd name="T23" fmla="*/ 884 h 1262"/>
                      <a:gd name="T24" fmla="*/ 1176 w 1194"/>
                      <a:gd name="T25" fmla="*/ 862 h 1262"/>
                      <a:gd name="T26" fmla="*/ 1190 w 1194"/>
                      <a:gd name="T27" fmla="*/ 822 h 1262"/>
                      <a:gd name="T28" fmla="*/ 1194 w 1194"/>
                      <a:gd name="T29" fmla="*/ 778 h 1262"/>
                      <a:gd name="T30" fmla="*/ 1194 w 1194"/>
                      <a:gd name="T31" fmla="*/ 754 h 1262"/>
                      <a:gd name="T32" fmla="*/ 1182 w 1194"/>
                      <a:gd name="T33" fmla="*/ 714 h 1262"/>
                      <a:gd name="T34" fmla="*/ 1162 w 1194"/>
                      <a:gd name="T35" fmla="*/ 686 h 1262"/>
                      <a:gd name="T36" fmla="*/ 1132 w 1194"/>
                      <a:gd name="T37" fmla="*/ 672 h 1262"/>
                      <a:gd name="T38" fmla="*/ 1114 w 1194"/>
                      <a:gd name="T39" fmla="*/ 668 h 1262"/>
                      <a:gd name="T40" fmla="*/ 1086 w 1194"/>
                      <a:gd name="T41" fmla="*/ 676 h 1262"/>
                      <a:gd name="T42" fmla="*/ 1054 w 1194"/>
                      <a:gd name="T43" fmla="*/ 696 h 1262"/>
                      <a:gd name="T44" fmla="*/ 1022 w 1194"/>
                      <a:gd name="T45" fmla="*/ 722 h 1262"/>
                      <a:gd name="T46" fmla="*/ 998 w 1194"/>
                      <a:gd name="T47" fmla="*/ 748 h 1262"/>
                      <a:gd name="T48" fmla="*/ 982 w 1194"/>
                      <a:gd name="T49" fmla="*/ 754 h 1262"/>
                      <a:gd name="T50" fmla="*/ 882 w 1194"/>
                      <a:gd name="T51" fmla="*/ 754 h 1262"/>
                      <a:gd name="T52" fmla="*/ 868 w 1194"/>
                      <a:gd name="T53" fmla="*/ 748 h 1262"/>
                      <a:gd name="T54" fmla="*/ 860 w 1194"/>
                      <a:gd name="T55" fmla="*/ 732 h 1262"/>
                      <a:gd name="T56" fmla="*/ 522 w 1194"/>
                      <a:gd name="T57" fmla="*/ 334 h 1262"/>
                      <a:gd name="T58" fmla="*/ 514 w 1194"/>
                      <a:gd name="T59" fmla="*/ 332 h 1262"/>
                      <a:gd name="T60" fmla="*/ 502 w 1194"/>
                      <a:gd name="T61" fmla="*/ 320 h 1262"/>
                      <a:gd name="T62" fmla="*/ 500 w 1194"/>
                      <a:gd name="T63" fmla="*/ 214 h 1262"/>
                      <a:gd name="T64" fmla="*/ 502 w 1194"/>
                      <a:gd name="T65" fmla="*/ 208 h 1262"/>
                      <a:gd name="T66" fmla="*/ 506 w 1194"/>
                      <a:gd name="T67" fmla="*/ 198 h 1262"/>
                      <a:gd name="T68" fmla="*/ 512 w 1194"/>
                      <a:gd name="T69" fmla="*/ 196 h 1262"/>
                      <a:gd name="T70" fmla="*/ 534 w 1194"/>
                      <a:gd name="T71" fmla="*/ 176 h 1262"/>
                      <a:gd name="T72" fmla="*/ 558 w 1194"/>
                      <a:gd name="T73" fmla="*/ 146 h 1262"/>
                      <a:gd name="T74" fmla="*/ 574 w 1194"/>
                      <a:gd name="T75" fmla="*/ 112 h 1262"/>
                      <a:gd name="T76" fmla="*/ 580 w 1194"/>
                      <a:gd name="T77" fmla="*/ 88 h 1262"/>
                      <a:gd name="T78" fmla="*/ 580 w 1194"/>
                      <a:gd name="T79" fmla="*/ 74 h 1262"/>
                      <a:gd name="T80" fmla="*/ 576 w 1194"/>
                      <a:gd name="T81" fmla="*/ 50 h 1262"/>
                      <a:gd name="T82" fmla="*/ 564 w 1194"/>
                      <a:gd name="T83" fmla="*/ 32 h 1262"/>
                      <a:gd name="T84" fmla="*/ 546 w 1194"/>
                      <a:gd name="T85" fmla="*/ 20 h 1262"/>
                      <a:gd name="T86" fmla="*/ 504 w 1194"/>
                      <a:gd name="T87" fmla="*/ 4 h 1262"/>
                      <a:gd name="T88" fmla="*/ 456 w 1194"/>
                      <a:gd name="T89" fmla="*/ 0 h 1262"/>
                      <a:gd name="T90" fmla="*/ 440 w 1194"/>
                      <a:gd name="T91" fmla="*/ 0 h 1262"/>
                      <a:gd name="T92" fmla="*/ 402 w 1194"/>
                      <a:gd name="T93" fmla="*/ 8 h 1262"/>
                      <a:gd name="T94" fmla="*/ 368 w 1194"/>
                      <a:gd name="T95" fmla="*/ 26 h 1262"/>
                      <a:gd name="T96" fmla="*/ 356 w 1194"/>
                      <a:gd name="T97" fmla="*/ 40 h 1262"/>
                      <a:gd name="T98" fmla="*/ 348 w 1194"/>
                      <a:gd name="T99" fmla="*/ 56 h 1262"/>
                      <a:gd name="T100" fmla="*/ 344 w 1194"/>
                      <a:gd name="T101" fmla="*/ 76 h 1262"/>
                      <a:gd name="T102" fmla="*/ 346 w 1194"/>
                      <a:gd name="T103" fmla="*/ 90 h 1262"/>
                      <a:gd name="T104" fmla="*/ 350 w 1194"/>
                      <a:gd name="T105" fmla="*/ 114 h 1262"/>
                      <a:gd name="T106" fmla="*/ 366 w 1194"/>
                      <a:gd name="T107" fmla="*/ 146 h 1262"/>
                      <a:gd name="T108" fmla="*/ 392 w 1194"/>
                      <a:gd name="T109" fmla="*/ 174 h 1262"/>
                      <a:gd name="T110" fmla="*/ 416 w 1194"/>
                      <a:gd name="T111" fmla="*/ 192 h 1262"/>
                      <a:gd name="T112" fmla="*/ 420 w 1194"/>
                      <a:gd name="T113" fmla="*/ 194 h 1262"/>
                      <a:gd name="T114" fmla="*/ 426 w 1194"/>
                      <a:gd name="T115" fmla="*/ 204 h 1262"/>
                      <a:gd name="T116" fmla="*/ 428 w 1194"/>
                      <a:gd name="T117" fmla="*/ 316 h 1262"/>
                      <a:gd name="T118" fmla="*/ 426 w 1194"/>
                      <a:gd name="T119" fmla="*/ 324 h 1262"/>
                      <a:gd name="T120" fmla="*/ 414 w 1194"/>
                      <a:gd name="T121" fmla="*/ 336 h 1262"/>
                      <a:gd name="T122" fmla="*/ 0 w 1194"/>
                      <a:gd name="T123" fmla="*/ 338 h 1262"/>
                      <a:gd name="T124" fmla="*/ 866 w 1194"/>
                      <a:gd name="T125" fmla="*/ 1262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4" h="1262">
                        <a:moveTo>
                          <a:pt x="866" y="844"/>
                        </a:moveTo>
                        <a:lnTo>
                          <a:pt x="866" y="844"/>
                        </a:lnTo>
                        <a:lnTo>
                          <a:pt x="868" y="836"/>
                        </a:lnTo>
                        <a:lnTo>
                          <a:pt x="874" y="828"/>
                        </a:lnTo>
                        <a:lnTo>
                          <a:pt x="880" y="824"/>
                        </a:lnTo>
                        <a:lnTo>
                          <a:pt x="890" y="822"/>
                        </a:lnTo>
                        <a:lnTo>
                          <a:pt x="984" y="822"/>
                        </a:lnTo>
                        <a:lnTo>
                          <a:pt x="984" y="822"/>
                        </a:lnTo>
                        <a:lnTo>
                          <a:pt x="994" y="824"/>
                        </a:lnTo>
                        <a:lnTo>
                          <a:pt x="1002" y="830"/>
                        </a:lnTo>
                        <a:lnTo>
                          <a:pt x="1002" y="830"/>
                        </a:lnTo>
                        <a:lnTo>
                          <a:pt x="1020" y="850"/>
                        </a:lnTo>
                        <a:lnTo>
                          <a:pt x="1032" y="862"/>
                        </a:lnTo>
                        <a:lnTo>
                          <a:pt x="1046" y="874"/>
                        </a:lnTo>
                        <a:lnTo>
                          <a:pt x="1062" y="884"/>
                        </a:lnTo>
                        <a:lnTo>
                          <a:pt x="1078" y="894"/>
                        </a:lnTo>
                        <a:lnTo>
                          <a:pt x="1094" y="900"/>
                        </a:lnTo>
                        <a:lnTo>
                          <a:pt x="1112" y="902"/>
                        </a:lnTo>
                        <a:lnTo>
                          <a:pt x="1112" y="902"/>
                        </a:lnTo>
                        <a:lnTo>
                          <a:pt x="1122" y="900"/>
                        </a:lnTo>
                        <a:lnTo>
                          <a:pt x="1134" y="898"/>
                        </a:lnTo>
                        <a:lnTo>
                          <a:pt x="1142" y="896"/>
                        </a:lnTo>
                        <a:lnTo>
                          <a:pt x="1150" y="890"/>
                        </a:lnTo>
                        <a:lnTo>
                          <a:pt x="1158" y="884"/>
                        </a:lnTo>
                        <a:lnTo>
                          <a:pt x="1166" y="878"/>
                        </a:lnTo>
                        <a:lnTo>
                          <a:pt x="1176" y="862"/>
                        </a:lnTo>
                        <a:lnTo>
                          <a:pt x="1184" y="842"/>
                        </a:lnTo>
                        <a:lnTo>
                          <a:pt x="1190" y="822"/>
                        </a:lnTo>
                        <a:lnTo>
                          <a:pt x="1194" y="800"/>
                        </a:lnTo>
                        <a:lnTo>
                          <a:pt x="1194" y="778"/>
                        </a:lnTo>
                        <a:lnTo>
                          <a:pt x="1194" y="778"/>
                        </a:lnTo>
                        <a:lnTo>
                          <a:pt x="1194" y="754"/>
                        </a:lnTo>
                        <a:lnTo>
                          <a:pt x="1190" y="732"/>
                        </a:lnTo>
                        <a:lnTo>
                          <a:pt x="1182" y="714"/>
                        </a:lnTo>
                        <a:lnTo>
                          <a:pt x="1174" y="700"/>
                        </a:lnTo>
                        <a:lnTo>
                          <a:pt x="1162" y="686"/>
                        </a:lnTo>
                        <a:lnTo>
                          <a:pt x="1148" y="678"/>
                        </a:lnTo>
                        <a:lnTo>
                          <a:pt x="1132" y="672"/>
                        </a:lnTo>
                        <a:lnTo>
                          <a:pt x="1114" y="668"/>
                        </a:lnTo>
                        <a:lnTo>
                          <a:pt x="1114" y="668"/>
                        </a:lnTo>
                        <a:lnTo>
                          <a:pt x="1100" y="670"/>
                        </a:lnTo>
                        <a:lnTo>
                          <a:pt x="1086" y="676"/>
                        </a:lnTo>
                        <a:lnTo>
                          <a:pt x="1070" y="684"/>
                        </a:lnTo>
                        <a:lnTo>
                          <a:pt x="1054" y="696"/>
                        </a:lnTo>
                        <a:lnTo>
                          <a:pt x="1038" y="708"/>
                        </a:lnTo>
                        <a:lnTo>
                          <a:pt x="1022" y="722"/>
                        </a:lnTo>
                        <a:lnTo>
                          <a:pt x="998" y="748"/>
                        </a:lnTo>
                        <a:lnTo>
                          <a:pt x="998" y="748"/>
                        </a:lnTo>
                        <a:lnTo>
                          <a:pt x="990" y="752"/>
                        </a:lnTo>
                        <a:lnTo>
                          <a:pt x="982" y="754"/>
                        </a:lnTo>
                        <a:lnTo>
                          <a:pt x="882" y="754"/>
                        </a:lnTo>
                        <a:lnTo>
                          <a:pt x="882" y="754"/>
                        </a:lnTo>
                        <a:lnTo>
                          <a:pt x="874" y="752"/>
                        </a:lnTo>
                        <a:lnTo>
                          <a:pt x="868" y="748"/>
                        </a:lnTo>
                        <a:lnTo>
                          <a:pt x="862" y="742"/>
                        </a:lnTo>
                        <a:lnTo>
                          <a:pt x="860" y="732"/>
                        </a:lnTo>
                        <a:lnTo>
                          <a:pt x="860" y="334"/>
                        </a:lnTo>
                        <a:lnTo>
                          <a:pt x="522" y="334"/>
                        </a:lnTo>
                        <a:lnTo>
                          <a:pt x="522" y="334"/>
                        </a:lnTo>
                        <a:lnTo>
                          <a:pt x="514" y="332"/>
                        </a:lnTo>
                        <a:lnTo>
                          <a:pt x="508" y="328"/>
                        </a:lnTo>
                        <a:lnTo>
                          <a:pt x="502" y="320"/>
                        </a:lnTo>
                        <a:lnTo>
                          <a:pt x="500" y="312"/>
                        </a:lnTo>
                        <a:lnTo>
                          <a:pt x="500" y="214"/>
                        </a:lnTo>
                        <a:lnTo>
                          <a:pt x="500" y="214"/>
                        </a:lnTo>
                        <a:lnTo>
                          <a:pt x="502" y="208"/>
                        </a:lnTo>
                        <a:lnTo>
                          <a:pt x="504" y="204"/>
                        </a:lnTo>
                        <a:lnTo>
                          <a:pt x="506" y="198"/>
                        </a:lnTo>
                        <a:lnTo>
                          <a:pt x="512" y="196"/>
                        </a:lnTo>
                        <a:lnTo>
                          <a:pt x="512" y="196"/>
                        </a:lnTo>
                        <a:lnTo>
                          <a:pt x="522" y="186"/>
                        </a:lnTo>
                        <a:lnTo>
                          <a:pt x="534" y="176"/>
                        </a:lnTo>
                        <a:lnTo>
                          <a:pt x="546" y="162"/>
                        </a:lnTo>
                        <a:lnTo>
                          <a:pt x="558" y="146"/>
                        </a:lnTo>
                        <a:lnTo>
                          <a:pt x="570" y="124"/>
                        </a:lnTo>
                        <a:lnTo>
                          <a:pt x="574" y="112"/>
                        </a:lnTo>
                        <a:lnTo>
                          <a:pt x="578" y="100"/>
                        </a:lnTo>
                        <a:lnTo>
                          <a:pt x="580" y="88"/>
                        </a:lnTo>
                        <a:lnTo>
                          <a:pt x="580" y="74"/>
                        </a:lnTo>
                        <a:lnTo>
                          <a:pt x="580" y="74"/>
                        </a:lnTo>
                        <a:lnTo>
                          <a:pt x="580" y="62"/>
                        </a:lnTo>
                        <a:lnTo>
                          <a:pt x="576" y="50"/>
                        </a:lnTo>
                        <a:lnTo>
                          <a:pt x="570" y="40"/>
                        </a:lnTo>
                        <a:lnTo>
                          <a:pt x="564" y="32"/>
                        </a:lnTo>
                        <a:lnTo>
                          <a:pt x="556" y="26"/>
                        </a:lnTo>
                        <a:lnTo>
                          <a:pt x="546" y="20"/>
                        </a:lnTo>
                        <a:lnTo>
                          <a:pt x="526" y="10"/>
                        </a:lnTo>
                        <a:lnTo>
                          <a:pt x="504" y="4"/>
                        </a:lnTo>
                        <a:lnTo>
                          <a:pt x="484" y="2"/>
                        </a:lnTo>
                        <a:lnTo>
                          <a:pt x="456" y="0"/>
                        </a:lnTo>
                        <a:lnTo>
                          <a:pt x="456" y="0"/>
                        </a:lnTo>
                        <a:lnTo>
                          <a:pt x="440" y="0"/>
                        </a:lnTo>
                        <a:lnTo>
                          <a:pt x="422" y="4"/>
                        </a:lnTo>
                        <a:lnTo>
                          <a:pt x="402" y="8"/>
                        </a:lnTo>
                        <a:lnTo>
                          <a:pt x="384" y="16"/>
                        </a:lnTo>
                        <a:lnTo>
                          <a:pt x="368" y="26"/>
                        </a:lnTo>
                        <a:lnTo>
                          <a:pt x="362" y="32"/>
                        </a:lnTo>
                        <a:lnTo>
                          <a:pt x="356" y="40"/>
                        </a:lnTo>
                        <a:lnTo>
                          <a:pt x="352" y="48"/>
                        </a:lnTo>
                        <a:lnTo>
                          <a:pt x="348" y="56"/>
                        </a:lnTo>
                        <a:lnTo>
                          <a:pt x="346" y="66"/>
                        </a:lnTo>
                        <a:lnTo>
                          <a:pt x="344" y="76"/>
                        </a:lnTo>
                        <a:lnTo>
                          <a:pt x="344" y="76"/>
                        </a:lnTo>
                        <a:lnTo>
                          <a:pt x="346" y="90"/>
                        </a:lnTo>
                        <a:lnTo>
                          <a:pt x="348" y="102"/>
                        </a:lnTo>
                        <a:lnTo>
                          <a:pt x="350" y="114"/>
                        </a:lnTo>
                        <a:lnTo>
                          <a:pt x="356" y="126"/>
                        </a:lnTo>
                        <a:lnTo>
                          <a:pt x="366" y="146"/>
                        </a:lnTo>
                        <a:lnTo>
                          <a:pt x="380" y="162"/>
                        </a:lnTo>
                        <a:lnTo>
                          <a:pt x="392" y="174"/>
                        </a:lnTo>
                        <a:lnTo>
                          <a:pt x="404" y="182"/>
                        </a:lnTo>
                        <a:lnTo>
                          <a:pt x="416" y="192"/>
                        </a:lnTo>
                        <a:lnTo>
                          <a:pt x="416" y="192"/>
                        </a:lnTo>
                        <a:lnTo>
                          <a:pt x="420" y="194"/>
                        </a:lnTo>
                        <a:lnTo>
                          <a:pt x="424" y="200"/>
                        </a:lnTo>
                        <a:lnTo>
                          <a:pt x="426" y="204"/>
                        </a:lnTo>
                        <a:lnTo>
                          <a:pt x="428" y="210"/>
                        </a:lnTo>
                        <a:lnTo>
                          <a:pt x="428" y="316"/>
                        </a:lnTo>
                        <a:lnTo>
                          <a:pt x="428" y="316"/>
                        </a:lnTo>
                        <a:lnTo>
                          <a:pt x="426" y="324"/>
                        </a:lnTo>
                        <a:lnTo>
                          <a:pt x="420" y="332"/>
                        </a:lnTo>
                        <a:lnTo>
                          <a:pt x="414" y="336"/>
                        </a:lnTo>
                        <a:lnTo>
                          <a:pt x="406" y="338"/>
                        </a:lnTo>
                        <a:lnTo>
                          <a:pt x="0" y="338"/>
                        </a:lnTo>
                        <a:lnTo>
                          <a:pt x="0" y="1262"/>
                        </a:lnTo>
                        <a:lnTo>
                          <a:pt x="866" y="1262"/>
                        </a:lnTo>
                        <a:lnTo>
                          <a:pt x="866" y="844"/>
                        </a:lnTo>
                        <a:close/>
                      </a:path>
                    </a:pathLst>
                  </a:custGeom>
                  <a:solidFill>
                    <a:srgbClr val="7BB21B">
                      <a:lumMod val="75000"/>
                    </a:srgbClr>
                  </a:solidFill>
                  <a:ln>
                    <a:noFill/>
                  </a:ln>
                </p:spPr>
                <p:txBody>
                  <a:bodyPr lIns="68580" tIns="34290" rIns="68580" bIns="34290"/>
                  <a:lstStyle/>
                  <a:p>
                    <a:pPr eaLnBrk="1" fontAlgn="auto" hangingPunct="1">
                      <a:spcBef>
                        <a:spcPts val="0"/>
                      </a:spcBef>
                      <a:spcAft>
                        <a:spcPts val="0"/>
                      </a:spcAft>
                      <a:defRPr/>
                    </a:pPr>
                    <a:endParaRPr lang="en-AU" sz="1350" kern="0">
                      <a:solidFill>
                        <a:sysClr val="windowText" lastClr="000000"/>
                      </a:solidFill>
                      <a:latin typeface="Tw Cen MT" pitchFamily="34" charset="0"/>
                    </a:endParaRPr>
                  </a:p>
                </p:txBody>
              </p:sp>
              <p:sp>
                <p:nvSpPr>
                  <p:cNvPr id="50" name="Freeform 153">
                    <a:extLst>
                      <a:ext uri="{FF2B5EF4-FFF2-40B4-BE49-F238E27FC236}">
                        <a16:creationId xmlns:a16="http://schemas.microsoft.com/office/drawing/2014/main" id="{2C75FD37-D0D4-4663-94D3-E0B912363E9E}"/>
                      </a:ext>
                    </a:extLst>
                  </p:cNvPr>
                  <p:cNvSpPr>
                    <a:spLocks/>
                  </p:cNvSpPr>
                  <p:nvPr/>
                </p:nvSpPr>
                <p:spPr bwMode="auto">
                  <a:xfrm>
                    <a:off x="12552533" y="6124958"/>
                    <a:ext cx="1324723" cy="2885978"/>
                  </a:xfrm>
                  <a:custGeom>
                    <a:avLst/>
                    <a:gdLst>
                      <a:gd name="T0" fmla="*/ 388 w 836"/>
                      <a:gd name="T1" fmla="*/ 372 h 1812"/>
                      <a:gd name="T2" fmla="*/ 428 w 836"/>
                      <a:gd name="T3" fmla="*/ 334 h 1812"/>
                      <a:gd name="T4" fmla="*/ 488 w 836"/>
                      <a:gd name="T5" fmla="*/ 296 h 1812"/>
                      <a:gd name="T6" fmla="*/ 532 w 836"/>
                      <a:gd name="T7" fmla="*/ 286 h 1812"/>
                      <a:gd name="T8" fmla="*/ 576 w 836"/>
                      <a:gd name="T9" fmla="*/ 296 h 1812"/>
                      <a:gd name="T10" fmla="*/ 616 w 836"/>
                      <a:gd name="T11" fmla="*/ 324 h 1812"/>
                      <a:gd name="T12" fmla="*/ 638 w 836"/>
                      <a:gd name="T13" fmla="*/ 356 h 1812"/>
                      <a:gd name="T14" fmla="*/ 652 w 836"/>
                      <a:gd name="T15" fmla="*/ 402 h 1812"/>
                      <a:gd name="T16" fmla="*/ 656 w 836"/>
                      <a:gd name="T17" fmla="*/ 440 h 1812"/>
                      <a:gd name="T18" fmla="*/ 650 w 836"/>
                      <a:gd name="T19" fmla="*/ 492 h 1812"/>
                      <a:gd name="T20" fmla="*/ 636 w 836"/>
                      <a:gd name="T21" fmla="*/ 538 h 1812"/>
                      <a:gd name="T22" fmla="*/ 612 w 836"/>
                      <a:gd name="T23" fmla="*/ 572 h 1812"/>
                      <a:gd name="T24" fmla="*/ 580 w 836"/>
                      <a:gd name="T25" fmla="*/ 596 h 1812"/>
                      <a:gd name="T26" fmla="*/ 542 w 836"/>
                      <a:gd name="T27" fmla="*/ 606 h 1812"/>
                      <a:gd name="T28" fmla="*/ 516 w 836"/>
                      <a:gd name="T29" fmla="*/ 608 h 1812"/>
                      <a:gd name="T30" fmla="*/ 462 w 836"/>
                      <a:gd name="T31" fmla="*/ 588 h 1812"/>
                      <a:gd name="T32" fmla="*/ 410 w 836"/>
                      <a:gd name="T33" fmla="*/ 550 h 1812"/>
                      <a:gd name="T34" fmla="*/ 328 w 836"/>
                      <a:gd name="T35" fmla="*/ 1226 h 1812"/>
                      <a:gd name="T36" fmla="*/ 320 w 836"/>
                      <a:gd name="T37" fmla="*/ 1242 h 1812"/>
                      <a:gd name="T38" fmla="*/ 210 w 836"/>
                      <a:gd name="T39" fmla="*/ 1248 h 1812"/>
                      <a:gd name="T40" fmla="*/ 194 w 836"/>
                      <a:gd name="T41" fmla="*/ 1242 h 1812"/>
                      <a:gd name="T42" fmla="*/ 144 w 836"/>
                      <a:gd name="T43" fmla="*/ 1200 h 1812"/>
                      <a:gd name="T44" fmla="*/ 96 w 836"/>
                      <a:gd name="T45" fmla="*/ 1174 h 1812"/>
                      <a:gd name="T46" fmla="*/ 66 w 836"/>
                      <a:gd name="T47" fmla="*/ 1172 h 1812"/>
                      <a:gd name="T48" fmla="*/ 32 w 836"/>
                      <a:gd name="T49" fmla="*/ 1188 h 1812"/>
                      <a:gd name="T50" fmla="*/ 18 w 836"/>
                      <a:gd name="T51" fmla="*/ 1206 h 1812"/>
                      <a:gd name="T52" fmla="*/ 4 w 836"/>
                      <a:gd name="T53" fmla="*/ 1242 h 1812"/>
                      <a:gd name="T54" fmla="*/ 0 w 836"/>
                      <a:gd name="T55" fmla="*/ 1290 h 1812"/>
                      <a:gd name="T56" fmla="*/ 14 w 836"/>
                      <a:gd name="T57" fmla="*/ 1362 h 1812"/>
                      <a:gd name="T58" fmla="*/ 52 w 836"/>
                      <a:gd name="T59" fmla="*/ 1402 h 1812"/>
                      <a:gd name="T60" fmla="*/ 92 w 836"/>
                      <a:gd name="T61" fmla="*/ 1410 h 1812"/>
                      <a:gd name="T62" fmla="*/ 124 w 836"/>
                      <a:gd name="T63" fmla="*/ 1400 h 1812"/>
                      <a:gd name="T64" fmla="*/ 174 w 836"/>
                      <a:gd name="T65" fmla="*/ 1364 h 1812"/>
                      <a:gd name="T66" fmla="*/ 208 w 836"/>
                      <a:gd name="T67" fmla="*/ 1330 h 1812"/>
                      <a:gd name="T68" fmla="*/ 306 w 836"/>
                      <a:gd name="T69" fmla="*/ 1322 h 1812"/>
                      <a:gd name="T70" fmla="*/ 320 w 836"/>
                      <a:gd name="T71" fmla="*/ 1328 h 1812"/>
                      <a:gd name="T72" fmla="*/ 328 w 836"/>
                      <a:gd name="T73" fmla="*/ 1812 h 1812"/>
                      <a:gd name="T74" fmla="*/ 478 w 836"/>
                      <a:gd name="T75" fmla="*/ 1478 h 1812"/>
                      <a:gd name="T76" fmla="*/ 636 w 836"/>
                      <a:gd name="T77" fmla="*/ 1146 h 1812"/>
                      <a:gd name="T78" fmla="*/ 750 w 836"/>
                      <a:gd name="T79" fmla="*/ 892 h 1812"/>
                      <a:gd name="T80" fmla="*/ 792 w 836"/>
                      <a:gd name="T81" fmla="*/ 760 h 1812"/>
                      <a:gd name="T82" fmla="*/ 820 w 836"/>
                      <a:gd name="T83" fmla="*/ 634 h 1812"/>
                      <a:gd name="T84" fmla="*/ 834 w 836"/>
                      <a:gd name="T85" fmla="*/ 508 h 1812"/>
                      <a:gd name="T86" fmla="*/ 836 w 836"/>
                      <a:gd name="T87" fmla="*/ 420 h 1812"/>
                      <a:gd name="T88" fmla="*/ 824 w 836"/>
                      <a:gd name="T89" fmla="*/ 282 h 1812"/>
                      <a:gd name="T90" fmla="*/ 788 w 836"/>
                      <a:gd name="T91" fmla="*/ 118 h 1812"/>
                      <a:gd name="T92" fmla="*/ 320 w 836"/>
                      <a:gd name="T93" fmla="*/ 0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6" h="1812">
                        <a:moveTo>
                          <a:pt x="320" y="0"/>
                        </a:moveTo>
                        <a:lnTo>
                          <a:pt x="320" y="372"/>
                        </a:lnTo>
                        <a:lnTo>
                          <a:pt x="388" y="372"/>
                        </a:lnTo>
                        <a:lnTo>
                          <a:pt x="388" y="372"/>
                        </a:lnTo>
                        <a:lnTo>
                          <a:pt x="412" y="348"/>
                        </a:lnTo>
                        <a:lnTo>
                          <a:pt x="428" y="334"/>
                        </a:lnTo>
                        <a:lnTo>
                          <a:pt x="446" y="320"/>
                        </a:lnTo>
                        <a:lnTo>
                          <a:pt x="468" y="306"/>
                        </a:lnTo>
                        <a:lnTo>
                          <a:pt x="488" y="296"/>
                        </a:lnTo>
                        <a:lnTo>
                          <a:pt x="510" y="288"/>
                        </a:lnTo>
                        <a:lnTo>
                          <a:pt x="522" y="286"/>
                        </a:lnTo>
                        <a:lnTo>
                          <a:pt x="532" y="286"/>
                        </a:lnTo>
                        <a:lnTo>
                          <a:pt x="532" y="286"/>
                        </a:lnTo>
                        <a:lnTo>
                          <a:pt x="554" y="290"/>
                        </a:lnTo>
                        <a:lnTo>
                          <a:pt x="576" y="296"/>
                        </a:lnTo>
                        <a:lnTo>
                          <a:pt x="598" y="308"/>
                        </a:lnTo>
                        <a:lnTo>
                          <a:pt x="606" y="316"/>
                        </a:lnTo>
                        <a:lnTo>
                          <a:pt x="616" y="324"/>
                        </a:lnTo>
                        <a:lnTo>
                          <a:pt x="624" y="334"/>
                        </a:lnTo>
                        <a:lnTo>
                          <a:pt x="632" y="344"/>
                        </a:lnTo>
                        <a:lnTo>
                          <a:pt x="638" y="356"/>
                        </a:lnTo>
                        <a:lnTo>
                          <a:pt x="644" y="370"/>
                        </a:lnTo>
                        <a:lnTo>
                          <a:pt x="648" y="386"/>
                        </a:lnTo>
                        <a:lnTo>
                          <a:pt x="652" y="402"/>
                        </a:lnTo>
                        <a:lnTo>
                          <a:pt x="654" y="420"/>
                        </a:lnTo>
                        <a:lnTo>
                          <a:pt x="656" y="440"/>
                        </a:lnTo>
                        <a:lnTo>
                          <a:pt x="656" y="440"/>
                        </a:lnTo>
                        <a:lnTo>
                          <a:pt x="654" y="458"/>
                        </a:lnTo>
                        <a:lnTo>
                          <a:pt x="652" y="476"/>
                        </a:lnTo>
                        <a:lnTo>
                          <a:pt x="650" y="492"/>
                        </a:lnTo>
                        <a:lnTo>
                          <a:pt x="646" y="508"/>
                        </a:lnTo>
                        <a:lnTo>
                          <a:pt x="642" y="524"/>
                        </a:lnTo>
                        <a:lnTo>
                          <a:pt x="636" y="538"/>
                        </a:lnTo>
                        <a:lnTo>
                          <a:pt x="628" y="550"/>
                        </a:lnTo>
                        <a:lnTo>
                          <a:pt x="620" y="562"/>
                        </a:lnTo>
                        <a:lnTo>
                          <a:pt x="612" y="572"/>
                        </a:lnTo>
                        <a:lnTo>
                          <a:pt x="602" y="582"/>
                        </a:lnTo>
                        <a:lnTo>
                          <a:pt x="592" y="590"/>
                        </a:lnTo>
                        <a:lnTo>
                          <a:pt x="580" y="596"/>
                        </a:lnTo>
                        <a:lnTo>
                          <a:pt x="568" y="600"/>
                        </a:lnTo>
                        <a:lnTo>
                          <a:pt x="556" y="604"/>
                        </a:lnTo>
                        <a:lnTo>
                          <a:pt x="542" y="606"/>
                        </a:lnTo>
                        <a:lnTo>
                          <a:pt x="528" y="608"/>
                        </a:lnTo>
                        <a:lnTo>
                          <a:pt x="528" y="608"/>
                        </a:lnTo>
                        <a:lnTo>
                          <a:pt x="516" y="608"/>
                        </a:lnTo>
                        <a:lnTo>
                          <a:pt x="504" y="606"/>
                        </a:lnTo>
                        <a:lnTo>
                          <a:pt x="482" y="598"/>
                        </a:lnTo>
                        <a:lnTo>
                          <a:pt x="462" y="588"/>
                        </a:lnTo>
                        <a:lnTo>
                          <a:pt x="442" y="576"/>
                        </a:lnTo>
                        <a:lnTo>
                          <a:pt x="426" y="564"/>
                        </a:lnTo>
                        <a:lnTo>
                          <a:pt x="410" y="550"/>
                        </a:lnTo>
                        <a:lnTo>
                          <a:pt x="390" y="528"/>
                        </a:lnTo>
                        <a:lnTo>
                          <a:pt x="328" y="528"/>
                        </a:lnTo>
                        <a:lnTo>
                          <a:pt x="328" y="1226"/>
                        </a:lnTo>
                        <a:lnTo>
                          <a:pt x="328" y="1226"/>
                        </a:lnTo>
                        <a:lnTo>
                          <a:pt x="326" y="1234"/>
                        </a:lnTo>
                        <a:lnTo>
                          <a:pt x="320" y="1242"/>
                        </a:lnTo>
                        <a:lnTo>
                          <a:pt x="314" y="1246"/>
                        </a:lnTo>
                        <a:lnTo>
                          <a:pt x="306" y="1248"/>
                        </a:lnTo>
                        <a:lnTo>
                          <a:pt x="210" y="1248"/>
                        </a:lnTo>
                        <a:lnTo>
                          <a:pt x="210" y="1248"/>
                        </a:lnTo>
                        <a:lnTo>
                          <a:pt x="202" y="1246"/>
                        </a:lnTo>
                        <a:lnTo>
                          <a:pt x="194" y="1242"/>
                        </a:lnTo>
                        <a:lnTo>
                          <a:pt x="194" y="1242"/>
                        </a:lnTo>
                        <a:lnTo>
                          <a:pt x="174" y="1222"/>
                        </a:lnTo>
                        <a:lnTo>
                          <a:pt x="144" y="1200"/>
                        </a:lnTo>
                        <a:lnTo>
                          <a:pt x="128" y="1190"/>
                        </a:lnTo>
                        <a:lnTo>
                          <a:pt x="112" y="1180"/>
                        </a:lnTo>
                        <a:lnTo>
                          <a:pt x="96" y="1174"/>
                        </a:lnTo>
                        <a:lnTo>
                          <a:pt x="80" y="1172"/>
                        </a:lnTo>
                        <a:lnTo>
                          <a:pt x="80" y="1172"/>
                        </a:lnTo>
                        <a:lnTo>
                          <a:pt x="66" y="1172"/>
                        </a:lnTo>
                        <a:lnTo>
                          <a:pt x="54" y="1174"/>
                        </a:lnTo>
                        <a:lnTo>
                          <a:pt x="42" y="1180"/>
                        </a:lnTo>
                        <a:lnTo>
                          <a:pt x="32" y="1188"/>
                        </a:lnTo>
                        <a:lnTo>
                          <a:pt x="32" y="1188"/>
                        </a:lnTo>
                        <a:lnTo>
                          <a:pt x="24" y="1196"/>
                        </a:lnTo>
                        <a:lnTo>
                          <a:pt x="18" y="1206"/>
                        </a:lnTo>
                        <a:lnTo>
                          <a:pt x="12" y="1218"/>
                        </a:lnTo>
                        <a:lnTo>
                          <a:pt x="8" y="1230"/>
                        </a:lnTo>
                        <a:lnTo>
                          <a:pt x="4" y="1242"/>
                        </a:lnTo>
                        <a:lnTo>
                          <a:pt x="2" y="1256"/>
                        </a:lnTo>
                        <a:lnTo>
                          <a:pt x="0" y="1290"/>
                        </a:lnTo>
                        <a:lnTo>
                          <a:pt x="0" y="1290"/>
                        </a:lnTo>
                        <a:lnTo>
                          <a:pt x="0" y="1316"/>
                        </a:lnTo>
                        <a:lnTo>
                          <a:pt x="6" y="1340"/>
                        </a:lnTo>
                        <a:lnTo>
                          <a:pt x="14" y="1362"/>
                        </a:lnTo>
                        <a:lnTo>
                          <a:pt x="24" y="1378"/>
                        </a:lnTo>
                        <a:lnTo>
                          <a:pt x="36" y="1392"/>
                        </a:lnTo>
                        <a:lnTo>
                          <a:pt x="52" y="1402"/>
                        </a:lnTo>
                        <a:lnTo>
                          <a:pt x="70" y="1408"/>
                        </a:lnTo>
                        <a:lnTo>
                          <a:pt x="92" y="1410"/>
                        </a:lnTo>
                        <a:lnTo>
                          <a:pt x="92" y="1410"/>
                        </a:lnTo>
                        <a:lnTo>
                          <a:pt x="100" y="1410"/>
                        </a:lnTo>
                        <a:lnTo>
                          <a:pt x="108" y="1408"/>
                        </a:lnTo>
                        <a:lnTo>
                          <a:pt x="124" y="1400"/>
                        </a:lnTo>
                        <a:lnTo>
                          <a:pt x="142" y="1390"/>
                        </a:lnTo>
                        <a:lnTo>
                          <a:pt x="158" y="1378"/>
                        </a:lnTo>
                        <a:lnTo>
                          <a:pt x="174" y="1364"/>
                        </a:lnTo>
                        <a:lnTo>
                          <a:pt x="188" y="1350"/>
                        </a:lnTo>
                        <a:lnTo>
                          <a:pt x="208" y="1330"/>
                        </a:lnTo>
                        <a:lnTo>
                          <a:pt x="208" y="1330"/>
                        </a:lnTo>
                        <a:lnTo>
                          <a:pt x="216" y="1324"/>
                        </a:lnTo>
                        <a:lnTo>
                          <a:pt x="226" y="1322"/>
                        </a:lnTo>
                        <a:lnTo>
                          <a:pt x="306" y="1322"/>
                        </a:lnTo>
                        <a:lnTo>
                          <a:pt x="306" y="1322"/>
                        </a:lnTo>
                        <a:lnTo>
                          <a:pt x="314" y="1324"/>
                        </a:lnTo>
                        <a:lnTo>
                          <a:pt x="320" y="1328"/>
                        </a:lnTo>
                        <a:lnTo>
                          <a:pt x="326" y="1334"/>
                        </a:lnTo>
                        <a:lnTo>
                          <a:pt x="328" y="1344"/>
                        </a:lnTo>
                        <a:lnTo>
                          <a:pt x="328" y="1812"/>
                        </a:lnTo>
                        <a:lnTo>
                          <a:pt x="328" y="1812"/>
                        </a:lnTo>
                        <a:lnTo>
                          <a:pt x="398" y="1652"/>
                        </a:lnTo>
                        <a:lnTo>
                          <a:pt x="478" y="1478"/>
                        </a:lnTo>
                        <a:lnTo>
                          <a:pt x="560" y="1304"/>
                        </a:lnTo>
                        <a:lnTo>
                          <a:pt x="636" y="1146"/>
                        </a:lnTo>
                        <a:lnTo>
                          <a:pt x="636" y="1146"/>
                        </a:lnTo>
                        <a:lnTo>
                          <a:pt x="688" y="1038"/>
                        </a:lnTo>
                        <a:lnTo>
                          <a:pt x="730" y="938"/>
                        </a:lnTo>
                        <a:lnTo>
                          <a:pt x="750" y="892"/>
                        </a:lnTo>
                        <a:lnTo>
                          <a:pt x="766" y="846"/>
                        </a:lnTo>
                        <a:lnTo>
                          <a:pt x="780" y="802"/>
                        </a:lnTo>
                        <a:lnTo>
                          <a:pt x="792" y="760"/>
                        </a:lnTo>
                        <a:lnTo>
                          <a:pt x="804" y="716"/>
                        </a:lnTo>
                        <a:lnTo>
                          <a:pt x="812" y="674"/>
                        </a:lnTo>
                        <a:lnTo>
                          <a:pt x="820" y="634"/>
                        </a:lnTo>
                        <a:lnTo>
                          <a:pt x="826" y="592"/>
                        </a:lnTo>
                        <a:lnTo>
                          <a:pt x="832" y="550"/>
                        </a:lnTo>
                        <a:lnTo>
                          <a:pt x="834" y="508"/>
                        </a:lnTo>
                        <a:lnTo>
                          <a:pt x="836" y="464"/>
                        </a:lnTo>
                        <a:lnTo>
                          <a:pt x="836" y="420"/>
                        </a:lnTo>
                        <a:lnTo>
                          <a:pt x="836" y="420"/>
                        </a:lnTo>
                        <a:lnTo>
                          <a:pt x="836" y="378"/>
                        </a:lnTo>
                        <a:lnTo>
                          <a:pt x="832" y="332"/>
                        </a:lnTo>
                        <a:lnTo>
                          <a:pt x="824" y="282"/>
                        </a:lnTo>
                        <a:lnTo>
                          <a:pt x="816" y="230"/>
                        </a:lnTo>
                        <a:lnTo>
                          <a:pt x="804" y="174"/>
                        </a:lnTo>
                        <a:lnTo>
                          <a:pt x="788" y="118"/>
                        </a:lnTo>
                        <a:lnTo>
                          <a:pt x="772" y="60"/>
                        </a:lnTo>
                        <a:lnTo>
                          <a:pt x="752" y="0"/>
                        </a:lnTo>
                        <a:lnTo>
                          <a:pt x="320" y="0"/>
                        </a:lnTo>
                        <a:close/>
                      </a:path>
                    </a:pathLst>
                  </a:custGeom>
                  <a:solidFill>
                    <a:srgbClr val="F17C3F"/>
                  </a:solidFill>
                  <a:ln>
                    <a:noFill/>
                  </a:ln>
                </p:spPr>
                <p:txBody>
                  <a:bodyPr lIns="68580" tIns="34290" rIns="68580" bIns="34290"/>
                  <a:lstStyle/>
                  <a:p>
                    <a:pPr eaLnBrk="1" fontAlgn="auto" hangingPunct="1">
                      <a:spcBef>
                        <a:spcPts val="0"/>
                      </a:spcBef>
                      <a:spcAft>
                        <a:spcPts val="0"/>
                      </a:spcAft>
                      <a:defRPr/>
                    </a:pPr>
                    <a:endParaRPr lang="en-AU" sz="1350" kern="0" dirty="0">
                      <a:solidFill>
                        <a:sysClr val="windowText" lastClr="000000"/>
                      </a:solidFill>
                      <a:latin typeface="Tw Cen MT" pitchFamily="34" charset="0"/>
                    </a:endParaRPr>
                  </a:p>
                </p:txBody>
              </p:sp>
              <p:sp>
                <p:nvSpPr>
                  <p:cNvPr id="51" name="Freeform 154">
                    <a:extLst>
                      <a:ext uri="{FF2B5EF4-FFF2-40B4-BE49-F238E27FC236}">
                        <a16:creationId xmlns:a16="http://schemas.microsoft.com/office/drawing/2014/main" id="{2F9D42D3-99E4-45D8-BC9E-489CA93628C4}"/>
                      </a:ext>
                    </a:extLst>
                  </p:cNvPr>
                  <p:cNvSpPr>
                    <a:spLocks/>
                  </p:cNvSpPr>
                  <p:nvPr/>
                </p:nvSpPr>
                <p:spPr bwMode="auto">
                  <a:xfrm>
                    <a:off x="10236561" y="9262584"/>
                    <a:ext cx="2757111" cy="1138431"/>
                  </a:xfrm>
                  <a:custGeom>
                    <a:avLst/>
                    <a:gdLst>
                      <a:gd name="T0" fmla="*/ 1330 w 1736"/>
                      <a:gd name="T1" fmla="*/ 72 h 716"/>
                      <a:gd name="T2" fmla="*/ 1342 w 1736"/>
                      <a:gd name="T3" fmla="*/ 80 h 716"/>
                      <a:gd name="T4" fmla="*/ 1374 w 1736"/>
                      <a:gd name="T5" fmla="*/ 108 h 716"/>
                      <a:gd name="T6" fmla="*/ 1404 w 1736"/>
                      <a:gd name="T7" fmla="*/ 150 h 716"/>
                      <a:gd name="T8" fmla="*/ 1420 w 1736"/>
                      <a:gd name="T9" fmla="*/ 186 h 716"/>
                      <a:gd name="T10" fmla="*/ 1424 w 1736"/>
                      <a:gd name="T11" fmla="*/ 214 h 716"/>
                      <a:gd name="T12" fmla="*/ 1424 w 1736"/>
                      <a:gd name="T13" fmla="*/ 228 h 716"/>
                      <a:gd name="T14" fmla="*/ 1418 w 1736"/>
                      <a:gd name="T15" fmla="*/ 256 h 716"/>
                      <a:gd name="T16" fmla="*/ 1408 w 1736"/>
                      <a:gd name="T17" fmla="*/ 280 h 716"/>
                      <a:gd name="T18" fmla="*/ 1392 w 1736"/>
                      <a:gd name="T19" fmla="*/ 300 h 716"/>
                      <a:gd name="T20" fmla="*/ 1372 w 1736"/>
                      <a:gd name="T21" fmla="*/ 318 h 716"/>
                      <a:gd name="T22" fmla="*/ 1346 w 1736"/>
                      <a:gd name="T23" fmla="*/ 332 h 716"/>
                      <a:gd name="T24" fmla="*/ 1316 w 1736"/>
                      <a:gd name="T25" fmla="*/ 342 h 716"/>
                      <a:gd name="T26" fmla="*/ 1244 w 1736"/>
                      <a:gd name="T27" fmla="*/ 350 h 716"/>
                      <a:gd name="T28" fmla="*/ 1224 w 1736"/>
                      <a:gd name="T29" fmla="*/ 350 h 716"/>
                      <a:gd name="T30" fmla="*/ 1186 w 1736"/>
                      <a:gd name="T31" fmla="*/ 342 h 716"/>
                      <a:gd name="T32" fmla="*/ 1158 w 1736"/>
                      <a:gd name="T33" fmla="*/ 328 h 716"/>
                      <a:gd name="T34" fmla="*/ 1128 w 1736"/>
                      <a:gd name="T35" fmla="*/ 306 h 716"/>
                      <a:gd name="T36" fmla="*/ 1120 w 1736"/>
                      <a:gd name="T37" fmla="*/ 294 h 716"/>
                      <a:gd name="T38" fmla="*/ 1106 w 1736"/>
                      <a:gd name="T39" fmla="*/ 272 h 716"/>
                      <a:gd name="T40" fmla="*/ 1096 w 1736"/>
                      <a:gd name="T41" fmla="*/ 246 h 716"/>
                      <a:gd name="T42" fmla="*/ 1092 w 1736"/>
                      <a:gd name="T43" fmla="*/ 220 h 716"/>
                      <a:gd name="T44" fmla="*/ 1092 w 1736"/>
                      <a:gd name="T45" fmla="*/ 206 h 716"/>
                      <a:gd name="T46" fmla="*/ 1102 w 1736"/>
                      <a:gd name="T47" fmla="*/ 168 h 716"/>
                      <a:gd name="T48" fmla="*/ 1126 w 1736"/>
                      <a:gd name="T49" fmla="*/ 132 h 716"/>
                      <a:gd name="T50" fmla="*/ 1150 w 1736"/>
                      <a:gd name="T51" fmla="*/ 102 h 716"/>
                      <a:gd name="T52" fmla="*/ 1172 w 1736"/>
                      <a:gd name="T53" fmla="*/ 6 h 716"/>
                      <a:gd name="T54" fmla="*/ 0 w 1736"/>
                      <a:gd name="T55" fmla="*/ 6 h 716"/>
                      <a:gd name="T56" fmla="*/ 38 w 1736"/>
                      <a:gd name="T57" fmla="*/ 122 h 716"/>
                      <a:gd name="T58" fmla="*/ 48 w 1736"/>
                      <a:gd name="T59" fmla="*/ 168 h 716"/>
                      <a:gd name="T60" fmla="*/ 52 w 1736"/>
                      <a:gd name="T61" fmla="*/ 208 h 716"/>
                      <a:gd name="T62" fmla="*/ 50 w 1736"/>
                      <a:gd name="T63" fmla="*/ 244 h 716"/>
                      <a:gd name="T64" fmla="*/ 52 w 1736"/>
                      <a:gd name="T65" fmla="*/ 312 h 716"/>
                      <a:gd name="T66" fmla="*/ 60 w 1736"/>
                      <a:gd name="T67" fmla="*/ 374 h 716"/>
                      <a:gd name="T68" fmla="*/ 70 w 1736"/>
                      <a:gd name="T69" fmla="*/ 430 h 716"/>
                      <a:gd name="T70" fmla="*/ 94 w 1736"/>
                      <a:gd name="T71" fmla="*/ 502 h 716"/>
                      <a:gd name="T72" fmla="*/ 132 w 1736"/>
                      <a:gd name="T73" fmla="*/ 580 h 716"/>
                      <a:gd name="T74" fmla="*/ 180 w 1736"/>
                      <a:gd name="T75" fmla="*/ 638 h 716"/>
                      <a:gd name="T76" fmla="*/ 228 w 1736"/>
                      <a:gd name="T77" fmla="*/ 678 h 716"/>
                      <a:gd name="T78" fmla="*/ 276 w 1736"/>
                      <a:gd name="T79" fmla="*/ 704 h 716"/>
                      <a:gd name="T80" fmla="*/ 318 w 1736"/>
                      <a:gd name="T81" fmla="*/ 716 h 716"/>
                      <a:gd name="T82" fmla="*/ 334 w 1736"/>
                      <a:gd name="T83" fmla="*/ 716 h 716"/>
                      <a:gd name="T84" fmla="*/ 1400 w 1736"/>
                      <a:gd name="T85" fmla="*/ 716 h 716"/>
                      <a:gd name="T86" fmla="*/ 1438 w 1736"/>
                      <a:gd name="T87" fmla="*/ 710 h 716"/>
                      <a:gd name="T88" fmla="*/ 1474 w 1736"/>
                      <a:gd name="T89" fmla="*/ 694 h 716"/>
                      <a:gd name="T90" fmla="*/ 1510 w 1736"/>
                      <a:gd name="T91" fmla="*/ 668 h 716"/>
                      <a:gd name="T92" fmla="*/ 1542 w 1736"/>
                      <a:gd name="T93" fmla="*/ 636 h 716"/>
                      <a:gd name="T94" fmla="*/ 1600 w 1736"/>
                      <a:gd name="T95" fmla="*/ 560 h 716"/>
                      <a:gd name="T96" fmla="*/ 1642 w 1736"/>
                      <a:gd name="T97" fmla="*/ 482 h 716"/>
                      <a:gd name="T98" fmla="*/ 1650 w 1736"/>
                      <a:gd name="T99" fmla="*/ 460 h 716"/>
                      <a:gd name="T100" fmla="*/ 1662 w 1736"/>
                      <a:gd name="T101" fmla="*/ 414 h 716"/>
                      <a:gd name="T102" fmla="*/ 1670 w 1736"/>
                      <a:gd name="T103" fmla="*/ 336 h 716"/>
                      <a:gd name="T104" fmla="*/ 1674 w 1736"/>
                      <a:gd name="T105" fmla="*/ 228 h 716"/>
                      <a:gd name="T106" fmla="*/ 1682 w 1736"/>
                      <a:gd name="T107" fmla="*/ 136 h 716"/>
                      <a:gd name="T108" fmla="*/ 1690 w 1736"/>
                      <a:gd name="T109" fmla="*/ 102 h 716"/>
                      <a:gd name="T110" fmla="*/ 1736 w 1736"/>
                      <a:gd name="T111"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6" h="716">
                        <a:moveTo>
                          <a:pt x="1330" y="0"/>
                        </a:moveTo>
                        <a:lnTo>
                          <a:pt x="1330" y="72"/>
                        </a:lnTo>
                        <a:lnTo>
                          <a:pt x="1330" y="72"/>
                        </a:lnTo>
                        <a:lnTo>
                          <a:pt x="1342" y="80"/>
                        </a:lnTo>
                        <a:lnTo>
                          <a:pt x="1358" y="94"/>
                        </a:lnTo>
                        <a:lnTo>
                          <a:pt x="1374" y="108"/>
                        </a:lnTo>
                        <a:lnTo>
                          <a:pt x="1390" y="128"/>
                        </a:lnTo>
                        <a:lnTo>
                          <a:pt x="1404" y="150"/>
                        </a:lnTo>
                        <a:lnTo>
                          <a:pt x="1416" y="174"/>
                        </a:lnTo>
                        <a:lnTo>
                          <a:pt x="1420" y="186"/>
                        </a:lnTo>
                        <a:lnTo>
                          <a:pt x="1422" y="200"/>
                        </a:lnTo>
                        <a:lnTo>
                          <a:pt x="1424" y="214"/>
                        </a:lnTo>
                        <a:lnTo>
                          <a:pt x="1424" y="228"/>
                        </a:lnTo>
                        <a:lnTo>
                          <a:pt x="1424" y="228"/>
                        </a:lnTo>
                        <a:lnTo>
                          <a:pt x="1422" y="242"/>
                        </a:lnTo>
                        <a:lnTo>
                          <a:pt x="1418" y="256"/>
                        </a:lnTo>
                        <a:lnTo>
                          <a:pt x="1414" y="268"/>
                        </a:lnTo>
                        <a:lnTo>
                          <a:pt x="1408" y="280"/>
                        </a:lnTo>
                        <a:lnTo>
                          <a:pt x="1400" y="290"/>
                        </a:lnTo>
                        <a:lnTo>
                          <a:pt x="1392" y="300"/>
                        </a:lnTo>
                        <a:lnTo>
                          <a:pt x="1382" y="310"/>
                        </a:lnTo>
                        <a:lnTo>
                          <a:pt x="1372" y="318"/>
                        </a:lnTo>
                        <a:lnTo>
                          <a:pt x="1360" y="326"/>
                        </a:lnTo>
                        <a:lnTo>
                          <a:pt x="1346" y="332"/>
                        </a:lnTo>
                        <a:lnTo>
                          <a:pt x="1332" y="338"/>
                        </a:lnTo>
                        <a:lnTo>
                          <a:pt x="1316" y="342"/>
                        </a:lnTo>
                        <a:lnTo>
                          <a:pt x="1282" y="348"/>
                        </a:lnTo>
                        <a:lnTo>
                          <a:pt x="1244" y="350"/>
                        </a:lnTo>
                        <a:lnTo>
                          <a:pt x="1244" y="350"/>
                        </a:lnTo>
                        <a:lnTo>
                          <a:pt x="1224" y="350"/>
                        </a:lnTo>
                        <a:lnTo>
                          <a:pt x="1204" y="346"/>
                        </a:lnTo>
                        <a:lnTo>
                          <a:pt x="1186" y="342"/>
                        </a:lnTo>
                        <a:lnTo>
                          <a:pt x="1172" y="336"/>
                        </a:lnTo>
                        <a:lnTo>
                          <a:pt x="1158" y="328"/>
                        </a:lnTo>
                        <a:lnTo>
                          <a:pt x="1146" y="320"/>
                        </a:lnTo>
                        <a:lnTo>
                          <a:pt x="1128" y="306"/>
                        </a:lnTo>
                        <a:lnTo>
                          <a:pt x="1128" y="306"/>
                        </a:lnTo>
                        <a:lnTo>
                          <a:pt x="1120" y="294"/>
                        </a:lnTo>
                        <a:lnTo>
                          <a:pt x="1112" y="284"/>
                        </a:lnTo>
                        <a:lnTo>
                          <a:pt x="1106" y="272"/>
                        </a:lnTo>
                        <a:lnTo>
                          <a:pt x="1100" y="260"/>
                        </a:lnTo>
                        <a:lnTo>
                          <a:pt x="1096" y="246"/>
                        </a:lnTo>
                        <a:lnTo>
                          <a:pt x="1094" y="234"/>
                        </a:lnTo>
                        <a:lnTo>
                          <a:pt x="1092" y="220"/>
                        </a:lnTo>
                        <a:lnTo>
                          <a:pt x="1092" y="206"/>
                        </a:lnTo>
                        <a:lnTo>
                          <a:pt x="1092" y="206"/>
                        </a:lnTo>
                        <a:lnTo>
                          <a:pt x="1096" y="186"/>
                        </a:lnTo>
                        <a:lnTo>
                          <a:pt x="1102" y="168"/>
                        </a:lnTo>
                        <a:lnTo>
                          <a:pt x="1114" y="148"/>
                        </a:lnTo>
                        <a:lnTo>
                          <a:pt x="1126" y="132"/>
                        </a:lnTo>
                        <a:lnTo>
                          <a:pt x="1138" y="116"/>
                        </a:lnTo>
                        <a:lnTo>
                          <a:pt x="1150" y="102"/>
                        </a:lnTo>
                        <a:lnTo>
                          <a:pt x="1172" y="82"/>
                        </a:lnTo>
                        <a:lnTo>
                          <a:pt x="1172" y="6"/>
                        </a:lnTo>
                        <a:lnTo>
                          <a:pt x="0" y="6"/>
                        </a:lnTo>
                        <a:lnTo>
                          <a:pt x="0" y="6"/>
                        </a:lnTo>
                        <a:lnTo>
                          <a:pt x="22" y="66"/>
                        </a:lnTo>
                        <a:lnTo>
                          <a:pt x="38" y="122"/>
                        </a:lnTo>
                        <a:lnTo>
                          <a:pt x="44" y="146"/>
                        </a:lnTo>
                        <a:lnTo>
                          <a:pt x="48" y="168"/>
                        </a:lnTo>
                        <a:lnTo>
                          <a:pt x="50" y="190"/>
                        </a:lnTo>
                        <a:lnTo>
                          <a:pt x="52" y="208"/>
                        </a:lnTo>
                        <a:lnTo>
                          <a:pt x="52" y="208"/>
                        </a:lnTo>
                        <a:lnTo>
                          <a:pt x="50" y="244"/>
                        </a:lnTo>
                        <a:lnTo>
                          <a:pt x="50" y="278"/>
                        </a:lnTo>
                        <a:lnTo>
                          <a:pt x="52" y="312"/>
                        </a:lnTo>
                        <a:lnTo>
                          <a:pt x="56" y="344"/>
                        </a:lnTo>
                        <a:lnTo>
                          <a:pt x="60" y="374"/>
                        </a:lnTo>
                        <a:lnTo>
                          <a:pt x="64" y="402"/>
                        </a:lnTo>
                        <a:lnTo>
                          <a:pt x="70" y="430"/>
                        </a:lnTo>
                        <a:lnTo>
                          <a:pt x="76" y="454"/>
                        </a:lnTo>
                        <a:lnTo>
                          <a:pt x="94" y="502"/>
                        </a:lnTo>
                        <a:lnTo>
                          <a:pt x="112" y="544"/>
                        </a:lnTo>
                        <a:lnTo>
                          <a:pt x="132" y="580"/>
                        </a:lnTo>
                        <a:lnTo>
                          <a:pt x="156" y="612"/>
                        </a:lnTo>
                        <a:lnTo>
                          <a:pt x="180" y="638"/>
                        </a:lnTo>
                        <a:lnTo>
                          <a:pt x="204" y="660"/>
                        </a:lnTo>
                        <a:lnTo>
                          <a:pt x="228" y="678"/>
                        </a:lnTo>
                        <a:lnTo>
                          <a:pt x="252" y="694"/>
                        </a:lnTo>
                        <a:lnTo>
                          <a:pt x="276" y="704"/>
                        </a:lnTo>
                        <a:lnTo>
                          <a:pt x="298" y="712"/>
                        </a:lnTo>
                        <a:lnTo>
                          <a:pt x="318" y="716"/>
                        </a:lnTo>
                        <a:lnTo>
                          <a:pt x="334" y="716"/>
                        </a:lnTo>
                        <a:lnTo>
                          <a:pt x="334" y="716"/>
                        </a:lnTo>
                        <a:lnTo>
                          <a:pt x="1400" y="716"/>
                        </a:lnTo>
                        <a:lnTo>
                          <a:pt x="1400" y="716"/>
                        </a:lnTo>
                        <a:lnTo>
                          <a:pt x="1420" y="716"/>
                        </a:lnTo>
                        <a:lnTo>
                          <a:pt x="1438" y="710"/>
                        </a:lnTo>
                        <a:lnTo>
                          <a:pt x="1456" y="704"/>
                        </a:lnTo>
                        <a:lnTo>
                          <a:pt x="1474" y="694"/>
                        </a:lnTo>
                        <a:lnTo>
                          <a:pt x="1492" y="682"/>
                        </a:lnTo>
                        <a:lnTo>
                          <a:pt x="1510" y="668"/>
                        </a:lnTo>
                        <a:lnTo>
                          <a:pt x="1526" y="654"/>
                        </a:lnTo>
                        <a:lnTo>
                          <a:pt x="1542" y="636"/>
                        </a:lnTo>
                        <a:lnTo>
                          <a:pt x="1574" y="600"/>
                        </a:lnTo>
                        <a:lnTo>
                          <a:pt x="1600" y="560"/>
                        </a:lnTo>
                        <a:lnTo>
                          <a:pt x="1624" y="520"/>
                        </a:lnTo>
                        <a:lnTo>
                          <a:pt x="1642" y="482"/>
                        </a:lnTo>
                        <a:lnTo>
                          <a:pt x="1642" y="482"/>
                        </a:lnTo>
                        <a:lnTo>
                          <a:pt x="1650" y="460"/>
                        </a:lnTo>
                        <a:lnTo>
                          <a:pt x="1656" y="438"/>
                        </a:lnTo>
                        <a:lnTo>
                          <a:pt x="1662" y="414"/>
                        </a:lnTo>
                        <a:lnTo>
                          <a:pt x="1664" y="390"/>
                        </a:lnTo>
                        <a:lnTo>
                          <a:pt x="1670" y="336"/>
                        </a:lnTo>
                        <a:lnTo>
                          <a:pt x="1672" y="280"/>
                        </a:lnTo>
                        <a:lnTo>
                          <a:pt x="1674" y="228"/>
                        </a:lnTo>
                        <a:lnTo>
                          <a:pt x="1676" y="178"/>
                        </a:lnTo>
                        <a:lnTo>
                          <a:pt x="1682" y="136"/>
                        </a:lnTo>
                        <a:lnTo>
                          <a:pt x="1686" y="118"/>
                        </a:lnTo>
                        <a:lnTo>
                          <a:pt x="1690" y="102"/>
                        </a:lnTo>
                        <a:lnTo>
                          <a:pt x="1690" y="102"/>
                        </a:lnTo>
                        <a:lnTo>
                          <a:pt x="1736" y="0"/>
                        </a:lnTo>
                        <a:lnTo>
                          <a:pt x="1330" y="0"/>
                        </a:lnTo>
                        <a:close/>
                      </a:path>
                    </a:pathLst>
                  </a:custGeom>
                  <a:solidFill>
                    <a:srgbClr val="0095CD"/>
                  </a:solidFill>
                  <a:ln>
                    <a:noFill/>
                  </a:ln>
                </p:spPr>
                <p:txBody>
                  <a:bodyPr lIns="68580" tIns="34290" rIns="68580" bIns="34290"/>
                  <a:lstStyle/>
                  <a:p>
                    <a:pPr eaLnBrk="1" fontAlgn="auto" hangingPunct="1">
                      <a:spcBef>
                        <a:spcPts val="0"/>
                      </a:spcBef>
                      <a:spcAft>
                        <a:spcPts val="0"/>
                      </a:spcAft>
                      <a:defRPr/>
                    </a:pPr>
                    <a:endParaRPr lang="en-AU" sz="1350" kern="0">
                      <a:solidFill>
                        <a:sysClr val="windowText" lastClr="000000"/>
                      </a:solidFill>
                      <a:latin typeface="Tw Cen MT" pitchFamily="34" charset="0"/>
                    </a:endParaRPr>
                  </a:p>
                </p:txBody>
              </p:sp>
              <p:sp>
                <p:nvSpPr>
                  <p:cNvPr id="52" name="Freeform 155">
                    <a:extLst>
                      <a:ext uri="{FF2B5EF4-FFF2-40B4-BE49-F238E27FC236}">
                        <a16:creationId xmlns:a16="http://schemas.microsoft.com/office/drawing/2014/main" id="{6BCF037A-139F-46F4-92D0-FD12C69E7A32}"/>
                      </a:ext>
                    </a:extLst>
                  </p:cNvPr>
                  <p:cNvSpPr>
                    <a:spLocks/>
                  </p:cNvSpPr>
                  <p:nvPr/>
                </p:nvSpPr>
                <p:spPr bwMode="auto">
                  <a:xfrm>
                    <a:off x="9407476" y="5204033"/>
                    <a:ext cx="1310682" cy="3748491"/>
                  </a:xfrm>
                  <a:custGeom>
                    <a:avLst/>
                    <a:gdLst>
                      <a:gd name="T0" fmla="*/ 494 w 826"/>
                      <a:gd name="T1" fmla="*/ 1940 h 2364"/>
                      <a:gd name="T2" fmla="*/ 502 w 826"/>
                      <a:gd name="T3" fmla="*/ 1926 h 2364"/>
                      <a:gd name="T4" fmla="*/ 516 w 826"/>
                      <a:gd name="T5" fmla="*/ 1918 h 2364"/>
                      <a:gd name="T6" fmla="*/ 622 w 826"/>
                      <a:gd name="T7" fmla="*/ 1918 h 2364"/>
                      <a:gd name="T8" fmla="*/ 636 w 826"/>
                      <a:gd name="T9" fmla="*/ 1924 h 2364"/>
                      <a:gd name="T10" fmla="*/ 644 w 826"/>
                      <a:gd name="T11" fmla="*/ 1934 h 2364"/>
                      <a:gd name="T12" fmla="*/ 648 w 826"/>
                      <a:gd name="T13" fmla="*/ 1946 h 2364"/>
                      <a:gd name="T14" fmla="*/ 664 w 826"/>
                      <a:gd name="T15" fmla="*/ 1968 h 2364"/>
                      <a:gd name="T16" fmla="*/ 692 w 826"/>
                      <a:gd name="T17" fmla="*/ 1990 h 2364"/>
                      <a:gd name="T18" fmla="*/ 714 w 826"/>
                      <a:gd name="T19" fmla="*/ 1998 h 2364"/>
                      <a:gd name="T20" fmla="*/ 740 w 826"/>
                      <a:gd name="T21" fmla="*/ 2002 h 2364"/>
                      <a:gd name="T22" fmla="*/ 758 w 826"/>
                      <a:gd name="T23" fmla="*/ 2000 h 2364"/>
                      <a:gd name="T24" fmla="*/ 786 w 826"/>
                      <a:gd name="T25" fmla="*/ 1992 h 2364"/>
                      <a:gd name="T26" fmla="*/ 798 w 826"/>
                      <a:gd name="T27" fmla="*/ 1984 h 2364"/>
                      <a:gd name="T28" fmla="*/ 810 w 826"/>
                      <a:gd name="T29" fmla="*/ 1968 h 2364"/>
                      <a:gd name="T30" fmla="*/ 818 w 826"/>
                      <a:gd name="T31" fmla="*/ 1946 h 2364"/>
                      <a:gd name="T32" fmla="*/ 826 w 826"/>
                      <a:gd name="T33" fmla="*/ 1886 h 2364"/>
                      <a:gd name="T34" fmla="*/ 826 w 826"/>
                      <a:gd name="T35" fmla="*/ 1860 h 2364"/>
                      <a:gd name="T36" fmla="*/ 818 w 826"/>
                      <a:gd name="T37" fmla="*/ 1816 h 2364"/>
                      <a:gd name="T38" fmla="*/ 806 w 826"/>
                      <a:gd name="T39" fmla="*/ 1790 h 2364"/>
                      <a:gd name="T40" fmla="*/ 794 w 826"/>
                      <a:gd name="T41" fmla="*/ 1778 h 2364"/>
                      <a:gd name="T42" fmla="*/ 778 w 826"/>
                      <a:gd name="T43" fmla="*/ 1768 h 2364"/>
                      <a:gd name="T44" fmla="*/ 758 w 826"/>
                      <a:gd name="T45" fmla="*/ 1764 h 2364"/>
                      <a:gd name="T46" fmla="*/ 746 w 826"/>
                      <a:gd name="T47" fmla="*/ 1762 h 2364"/>
                      <a:gd name="T48" fmla="*/ 718 w 826"/>
                      <a:gd name="T49" fmla="*/ 1764 h 2364"/>
                      <a:gd name="T50" fmla="*/ 696 w 826"/>
                      <a:gd name="T51" fmla="*/ 1772 h 2364"/>
                      <a:gd name="T52" fmla="*/ 662 w 826"/>
                      <a:gd name="T53" fmla="*/ 1796 h 2364"/>
                      <a:gd name="T54" fmla="*/ 642 w 826"/>
                      <a:gd name="T55" fmla="*/ 1822 h 2364"/>
                      <a:gd name="T56" fmla="*/ 636 w 826"/>
                      <a:gd name="T57" fmla="*/ 1834 h 2364"/>
                      <a:gd name="T58" fmla="*/ 628 w 826"/>
                      <a:gd name="T59" fmla="*/ 1844 h 2364"/>
                      <a:gd name="T60" fmla="*/ 616 w 826"/>
                      <a:gd name="T61" fmla="*/ 1848 h 2364"/>
                      <a:gd name="T62" fmla="*/ 520 w 826"/>
                      <a:gd name="T63" fmla="*/ 1848 h 2364"/>
                      <a:gd name="T64" fmla="*/ 504 w 826"/>
                      <a:gd name="T65" fmla="*/ 1842 h 2364"/>
                      <a:gd name="T66" fmla="*/ 498 w 826"/>
                      <a:gd name="T67" fmla="*/ 1826 h 2364"/>
                      <a:gd name="T68" fmla="*/ 498 w 826"/>
                      <a:gd name="T69" fmla="*/ 1566 h 2364"/>
                      <a:gd name="T70" fmla="*/ 494 w 826"/>
                      <a:gd name="T71" fmla="*/ 1556 h 2364"/>
                      <a:gd name="T72" fmla="*/ 496 w 826"/>
                      <a:gd name="T73" fmla="*/ 1550 h 2364"/>
                      <a:gd name="T74" fmla="*/ 498 w 826"/>
                      <a:gd name="T75" fmla="*/ 0 h 2364"/>
                      <a:gd name="T76" fmla="*/ 468 w 826"/>
                      <a:gd name="T77" fmla="*/ 26 h 2364"/>
                      <a:gd name="T78" fmla="*/ 408 w 826"/>
                      <a:gd name="T79" fmla="*/ 82 h 2364"/>
                      <a:gd name="T80" fmla="*/ 350 w 826"/>
                      <a:gd name="T81" fmla="*/ 142 h 2364"/>
                      <a:gd name="T82" fmla="*/ 296 w 826"/>
                      <a:gd name="T83" fmla="*/ 206 h 2364"/>
                      <a:gd name="T84" fmla="*/ 246 w 826"/>
                      <a:gd name="T85" fmla="*/ 276 h 2364"/>
                      <a:gd name="T86" fmla="*/ 198 w 826"/>
                      <a:gd name="T87" fmla="*/ 350 h 2364"/>
                      <a:gd name="T88" fmla="*/ 152 w 826"/>
                      <a:gd name="T89" fmla="*/ 432 h 2364"/>
                      <a:gd name="T90" fmla="*/ 112 w 826"/>
                      <a:gd name="T91" fmla="*/ 516 h 2364"/>
                      <a:gd name="T92" fmla="*/ 94 w 826"/>
                      <a:gd name="T93" fmla="*/ 562 h 2364"/>
                      <a:gd name="T94" fmla="*/ 50 w 826"/>
                      <a:gd name="T95" fmla="*/ 688 h 2364"/>
                      <a:gd name="T96" fmla="*/ 22 w 826"/>
                      <a:gd name="T97" fmla="*/ 810 h 2364"/>
                      <a:gd name="T98" fmla="*/ 6 w 826"/>
                      <a:gd name="T99" fmla="*/ 928 h 2364"/>
                      <a:gd name="T100" fmla="*/ 0 w 826"/>
                      <a:gd name="T101" fmla="*/ 1042 h 2364"/>
                      <a:gd name="T102" fmla="*/ 4 w 826"/>
                      <a:gd name="T103" fmla="*/ 1152 h 2364"/>
                      <a:gd name="T104" fmla="*/ 16 w 826"/>
                      <a:gd name="T105" fmla="*/ 1256 h 2364"/>
                      <a:gd name="T106" fmla="*/ 34 w 826"/>
                      <a:gd name="T107" fmla="*/ 1354 h 2364"/>
                      <a:gd name="T108" fmla="*/ 58 w 826"/>
                      <a:gd name="T109" fmla="*/ 1448 h 2364"/>
                      <a:gd name="T110" fmla="*/ 86 w 826"/>
                      <a:gd name="T111" fmla="*/ 1534 h 2364"/>
                      <a:gd name="T112" fmla="*/ 148 w 826"/>
                      <a:gd name="T113" fmla="*/ 1686 h 2364"/>
                      <a:gd name="T114" fmla="*/ 206 w 826"/>
                      <a:gd name="T115" fmla="*/ 1806 h 2364"/>
                      <a:gd name="T116" fmla="*/ 268 w 826"/>
                      <a:gd name="T117" fmla="*/ 1918 h 2364"/>
                      <a:gd name="T118" fmla="*/ 362 w 826"/>
                      <a:gd name="T119" fmla="*/ 2096 h 2364"/>
                      <a:gd name="T120" fmla="*/ 494 w 826"/>
                      <a:gd name="T121" fmla="*/ 2364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 h="2364">
                        <a:moveTo>
                          <a:pt x="494" y="1940"/>
                        </a:moveTo>
                        <a:lnTo>
                          <a:pt x="494" y="1940"/>
                        </a:lnTo>
                        <a:lnTo>
                          <a:pt x="496" y="1932"/>
                        </a:lnTo>
                        <a:lnTo>
                          <a:pt x="502" y="1926"/>
                        </a:lnTo>
                        <a:lnTo>
                          <a:pt x="508" y="1920"/>
                        </a:lnTo>
                        <a:lnTo>
                          <a:pt x="516" y="1918"/>
                        </a:lnTo>
                        <a:lnTo>
                          <a:pt x="622" y="1918"/>
                        </a:lnTo>
                        <a:lnTo>
                          <a:pt x="622" y="1918"/>
                        </a:lnTo>
                        <a:lnTo>
                          <a:pt x="628" y="1920"/>
                        </a:lnTo>
                        <a:lnTo>
                          <a:pt x="636" y="1924"/>
                        </a:lnTo>
                        <a:lnTo>
                          <a:pt x="640" y="1928"/>
                        </a:lnTo>
                        <a:lnTo>
                          <a:pt x="644" y="1934"/>
                        </a:lnTo>
                        <a:lnTo>
                          <a:pt x="644" y="1934"/>
                        </a:lnTo>
                        <a:lnTo>
                          <a:pt x="648" y="1946"/>
                        </a:lnTo>
                        <a:lnTo>
                          <a:pt x="654" y="1956"/>
                        </a:lnTo>
                        <a:lnTo>
                          <a:pt x="664" y="1968"/>
                        </a:lnTo>
                        <a:lnTo>
                          <a:pt x="676" y="1980"/>
                        </a:lnTo>
                        <a:lnTo>
                          <a:pt x="692" y="1990"/>
                        </a:lnTo>
                        <a:lnTo>
                          <a:pt x="702" y="1994"/>
                        </a:lnTo>
                        <a:lnTo>
                          <a:pt x="714" y="1998"/>
                        </a:lnTo>
                        <a:lnTo>
                          <a:pt x="726" y="2000"/>
                        </a:lnTo>
                        <a:lnTo>
                          <a:pt x="740" y="2002"/>
                        </a:lnTo>
                        <a:lnTo>
                          <a:pt x="740" y="2002"/>
                        </a:lnTo>
                        <a:lnTo>
                          <a:pt x="758" y="2000"/>
                        </a:lnTo>
                        <a:lnTo>
                          <a:pt x="774" y="1998"/>
                        </a:lnTo>
                        <a:lnTo>
                          <a:pt x="786" y="1992"/>
                        </a:lnTo>
                        <a:lnTo>
                          <a:pt x="798" y="1984"/>
                        </a:lnTo>
                        <a:lnTo>
                          <a:pt x="798" y="1984"/>
                        </a:lnTo>
                        <a:lnTo>
                          <a:pt x="804" y="1976"/>
                        </a:lnTo>
                        <a:lnTo>
                          <a:pt x="810" y="1968"/>
                        </a:lnTo>
                        <a:lnTo>
                          <a:pt x="814" y="1958"/>
                        </a:lnTo>
                        <a:lnTo>
                          <a:pt x="818" y="1946"/>
                        </a:lnTo>
                        <a:lnTo>
                          <a:pt x="824" y="1918"/>
                        </a:lnTo>
                        <a:lnTo>
                          <a:pt x="826" y="1886"/>
                        </a:lnTo>
                        <a:lnTo>
                          <a:pt x="826" y="1886"/>
                        </a:lnTo>
                        <a:lnTo>
                          <a:pt x="826" y="1860"/>
                        </a:lnTo>
                        <a:lnTo>
                          <a:pt x="822" y="1836"/>
                        </a:lnTo>
                        <a:lnTo>
                          <a:pt x="818" y="1816"/>
                        </a:lnTo>
                        <a:lnTo>
                          <a:pt x="810" y="1798"/>
                        </a:lnTo>
                        <a:lnTo>
                          <a:pt x="806" y="1790"/>
                        </a:lnTo>
                        <a:lnTo>
                          <a:pt x="800" y="1784"/>
                        </a:lnTo>
                        <a:lnTo>
                          <a:pt x="794" y="1778"/>
                        </a:lnTo>
                        <a:lnTo>
                          <a:pt x="786" y="1772"/>
                        </a:lnTo>
                        <a:lnTo>
                          <a:pt x="778" y="1768"/>
                        </a:lnTo>
                        <a:lnTo>
                          <a:pt x="768" y="1766"/>
                        </a:lnTo>
                        <a:lnTo>
                          <a:pt x="758" y="1764"/>
                        </a:lnTo>
                        <a:lnTo>
                          <a:pt x="746" y="1762"/>
                        </a:lnTo>
                        <a:lnTo>
                          <a:pt x="746" y="1762"/>
                        </a:lnTo>
                        <a:lnTo>
                          <a:pt x="732" y="1762"/>
                        </a:lnTo>
                        <a:lnTo>
                          <a:pt x="718" y="1764"/>
                        </a:lnTo>
                        <a:lnTo>
                          <a:pt x="706" y="1768"/>
                        </a:lnTo>
                        <a:lnTo>
                          <a:pt x="696" y="1772"/>
                        </a:lnTo>
                        <a:lnTo>
                          <a:pt x="676" y="1782"/>
                        </a:lnTo>
                        <a:lnTo>
                          <a:pt x="662" y="1796"/>
                        </a:lnTo>
                        <a:lnTo>
                          <a:pt x="650" y="1810"/>
                        </a:lnTo>
                        <a:lnTo>
                          <a:pt x="642" y="1822"/>
                        </a:lnTo>
                        <a:lnTo>
                          <a:pt x="636" y="1834"/>
                        </a:lnTo>
                        <a:lnTo>
                          <a:pt x="636" y="1834"/>
                        </a:lnTo>
                        <a:lnTo>
                          <a:pt x="632" y="1840"/>
                        </a:lnTo>
                        <a:lnTo>
                          <a:pt x="628" y="1844"/>
                        </a:lnTo>
                        <a:lnTo>
                          <a:pt x="622" y="1848"/>
                        </a:lnTo>
                        <a:lnTo>
                          <a:pt x="616" y="1848"/>
                        </a:lnTo>
                        <a:lnTo>
                          <a:pt x="520" y="1848"/>
                        </a:lnTo>
                        <a:lnTo>
                          <a:pt x="520" y="1848"/>
                        </a:lnTo>
                        <a:lnTo>
                          <a:pt x="512" y="1846"/>
                        </a:lnTo>
                        <a:lnTo>
                          <a:pt x="504" y="1842"/>
                        </a:lnTo>
                        <a:lnTo>
                          <a:pt x="500" y="1834"/>
                        </a:lnTo>
                        <a:lnTo>
                          <a:pt x="498" y="1826"/>
                        </a:lnTo>
                        <a:lnTo>
                          <a:pt x="498" y="1566"/>
                        </a:lnTo>
                        <a:lnTo>
                          <a:pt x="498" y="1566"/>
                        </a:lnTo>
                        <a:lnTo>
                          <a:pt x="496" y="1562"/>
                        </a:lnTo>
                        <a:lnTo>
                          <a:pt x="494" y="1556"/>
                        </a:lnTo>
                        <a:lnTo>
                          <a:pt x="494" y="1556"/>
                        </a:lnTo>
                        <a:lnTo>
                          <a:pt x="496" y="1550"/>
                        </a:lnTo>
                        <a:lnTo>
                          <a:pt x="498" y="1544"/>
                        </a:lnTo>
                        <a:lnTo>
                          <a:pt x="498" y="0"/>
                        </a:lnTo>
                        <a:lnTo>
                          <a:pt x="498" y="0"/>
                        </a:lnTo>
                        <a:lnTo>
                          <a:pt x="468" y="26"/>
                        </a:lnTo>
                        <a:lnTo>
                          <a:pt x="438" y="54"/>
                        </a:lnTo>
                        <a:lnTo>
                          <a:pt x="408" y="82"/>
                        </a:lnTo>
                        <a:lnTo>
                          <a:pt x="380" y="110"/>
                        </a:lnTo>
                        <a:lnTo>
                          <a:pt x="350" y="142"/>
                        </a:lnTo>
                        <a:lnTo>
                          <a:pt x="324" y="172"/>
                        </a:lnTo>
                        <a:lnTo>
                          <a:pt x="296" y="206"/>
                        </a:lnTo>
                        <a:lnTo>
                          <a:pt x="270" y="240"/>
                        </a:lnTo>
                        <a:lnTo>
                          <a:pt x="246" y="276"/>
                        </a:lnTo>
                        <a:lnTo>
                          <a:pt x="220" y="312"/>
                        </a:lnTo>
                        <a:lnTo>
                          <a:pt x="198" y="350"/>
                        </a:lnTo>
                        <a:lnTo>
                          <a:pt x="174" y="390"/>
                        </a:lnTo>
                        <a:lnTo>
                          <a:pt x="152" y="432"/>
                        </a:lnTo>
                        <a:lnTo>
                          <a:pt x="132" y="474"/>
                        </a:lnTo>
                        <a:lnTo>
                          <a:pt x="112" y="516"/>
                        </a:lnTo>
                        <a:lnTo>
                          <a:pt x="94" y="562"/>
                        </a:lnTo>
                        <a:lnTo>
                          <a:pt x="94" y="562"/>
                        </a:lnTo>
                        <a:lnTo>
                          <a:pt x="70" y="626"/>
                        </a:lnTo>
                        <a:lnTo>
                          <a:pt x="50" y="688"/>
                        </a:lnTo>
                        <a:lnTo>
                          <a:pt x="34" y="748"/>
                        </a:lnTo>
                        <a:lnTo>
                          <a:pt x="22" y="810"/>
                        </a:lnTo>
                        <a:lnTo>
                          <a:pt x="12" y="868"/>
                        </a:lnTo>
                        <a:lnTo>
                          <a:pt x="6" y="928"/>
                        </a:lnTo>
                        <a:lnTo>
                          <a:pt x="0" y="986"/>
                        </a:lnTo>
                        <a:lnTo>
                          <a:pt x="0" y="1042"/>
                        </a:lnTo>
                        <a:lnTo>
                          <a:pt x="0" y="1098"/>
                        </a:lnTo>
                        <a:lnTo>
                          <a:pt x="4" y="1152"/>
                        </a:lnTo>
                        <a:lnTo>
                          <a:pt x="8" y="1204"/>
                        </a:lnTo>
                        <a:lnTo>
                          <a:pt x="16" y="1256"/>
                        </a:lnTo>
                        <a:lnTo>
                          <a:pt x="24" y="1306"/>
                        </a:lnTo>
                        <a:lnTo>
                          <a:pt x="34" y="1354"/>
                        </a:lnTo>
                        <a:lnTo>
                          <a:pt x="46" y="1402"/>
                        </a:lnTo>
                        <a:lnTo>
                          <a:pt x="58" y="1448"/>
                        </a:lnTo>
                        <a:lnTo>
                          <a:pt x="72" y="1492"/>
                        </a:lnTo>
                        <a:lnTo>
                          <a:pt x="86" y="1534"/>
                        </a:lnTo>
                        <a:lnTo>
                          <a:pt x="116" y="1614"/>
                        </a:lnTo>
                        <a:lnTo>
                          <a:pt x="148" y="1686"/>
                        </a:lnTo>
                        <a:lnTo>
                          <a:pt x="178" y="1750"/>
                        </a:lnTo>
                        <a:lnTo>
                          <a:pt x="206" y="1806"/>
                        </a:lnTo>
                        <a:lnTo>
                          <a:pt x="232" y="1854"/>
                        </a:lnTo>
                        <a:lnTo>
                          <a:pt x="268" y="1918"/>
                        </a:lnTo>
                        <a:lnTo>
                          <a:pt x="268" y="1918"/>
                        </a:lnTo>
                        <a:lnTo>
                          <a:pt x="362" y="2096"/>
                        </a:lnTo>
                        <a:lnTo>
                          <a:pt x="426" y="2224"/>
                        </a:lnTo>
                        <a:lnTo>
                          <a:pt x="494" y="2364"/>
                        </a:lnTo>
                        <a:lnTo>
                          <a:pt x="494" y="1940"/>
                        </a:lnTo>
                        <a:close/>
                      </a:path>
                    </a:pathLst>
                  </a:custGeom>
                  <a:solidFill>
                    <a:srgbClr val="9D1217"/>
                  </a:solidFill>
                  <a:ln>
                    <a:noFill/>
                  </a:ln>
                </p:spPr>
                <p:txBody>
                  <a:bodyPr lIns="68580" tIns="34290" rIns="68580" bIns="34290"/>
                  <a:lstStyle/>
                  <a:p>
                    <a:pPr eaLnBrk="1" fontAlgn="auto" hangingPunct="1">
                      <a:spcBef>
                        <a:spcPts val="0"/>
                      </a:spcBef>
                      <a:spcAft>
                        <a:spcPts val="0"/>
                      </a:spcAft>
                      <a:defRPr/>
                    </a:pPr>
                    <a:endParaRPr lang="en-AU" sz="1350" kern="0">
                      <a:solidFill>
                        <a:sysClr val="windowText" lastClr="000000"/>
                      </a:solidFill>
                      <a:latin typeface="Tw Cen MT" pitchFamily="34" charset="0"/>
                    </a:endParaRPr>
                  </a:p>
                </p:txBody>
              </p:sp>
              <p:sp>
                <p:nvSpPr>
                  <p:cNvPr id="53" name="Freeform 156">
                    <a:extLst>
                      <a:ext uri="{FF2B5EF4-FFF2-40B4-BE49-F238E27FC236}">
                        <a16:creationId xmlns:a16="http://schemas.microsoft.com/office/drawing/2014/main" id="{97F7A2C4-BECB-42B1-A63B-570607EA4DC9}"/>
                      </a:ext>
                    </a:extLst>
                  </p:cNvPr>
                  <p:cNvSpPr>
                    <a:spLocks/>
                  </p:cNvSpPr>
                  <p:nvPr/>
                </p:nvSpPr>
                <p:spPr bwMode="auto">
                  <a:xfrm>
                    <a:off x="10231327" y="6124958"/>
                    <a:ext cx="1369360" cy="1476256"/>
                  </a:xfrm>
                  <a:custGeom>
                    <a:avLst/>
                    <a:gdLst>
                      <a:gd name="T0" fmla="*/ 866 w 866"/>
                      <a:gd name="T1" fmla="*/ 6 h 930"/>
                      <a:gd name="T2" fmla="*/ 512 w 866"/>
                      <a:gd name="T3" fmla="*/ 6 h 930"/>
                      <a:gd name="T4" fmla="*/ 510 w 866"/>
                      <a:gd name="T5" fmla="*/ 68 h 930"/>
                      <a:gd name="T6" fmla="*/ 510 w 866"/>
                      <a:gd name="T7" fmla="*/ 68 h 930"/>
                      <a:gd name="T8" fmla="*/ 522 w 866"/>
                      <a:gd name="T9" fmla="*/ 76 h 930"/>
                      <a:gd name="T10" fmla="*/ 538 w 866"/>
                      <a:gd name="T11" fmla="*/ 86 h 930"/>
                      <a:gd name="T12" fmla="*/ 554 w 866"/>
                      <a:gd name="T13" fmla="*/ 98 h 930"/>
                      <a:gd name="T14" fmla="*/ 568 w 866"/>
                      <a:gd name="T15" fmla="*/ 114 h 930"/>
                      <a:gd name="T16" fmla="*/ 582 w 866"/>
                      <a:gd name="T17" fmla="*/ 132 h 930"/>
                      <a:gd name="T18" fmla="*/ 592 w 866"/>
                      <a:gd name="T19" fmla="*/ 154 h 930"/>
                      <a:gd name="T20" fmla="*/ 596 w 866"/>
                      <a:gd name="T21" fmla="*/ 168 h 930"/>
                      <a:gd name="T22" fmla="*/ 600 w 866"/>
                      <a:gd name="T23" fmla="*/ 180 h 930"/>
                      <a:gd name="T24" fmla="*/ 602 w 866"/>
                      <a:gd name="T25" fmla="*/ 196 h 930"/>
                      <a:gd name="T26" fmla="*/ 602 w 866"/>
                      <a:gd name="T27" fmla="*/ 210 h 930"/>
                      <a:gd name="T28" fmla="*/ 602 w 866"/>
                      <a:gd name="T29" fmla="*/ 210 h 930"/>
                      <a:gd name="T30" fmla="*/ 600 w 866"/>
                      <a:gd name="T31" fmla="*/ 224 h 930"/>
                      <a:gd name="T32" fmla="*/ 598 w 866"/>
                      <a:gd name="T33" fmla="*/ 238 h 930"/>
                      <a:gd name="T34" fmla="*/ 592 w 866"/>
                      <a:gd name="T35" fmla="*/ 250 h 930"/>
                      <a:gd name="T36" fmla="*/ 586 w 866"/>
                      <a:gd name="T37" fmla="*/ 262 h 930"/>
                      <a:gd name="T38" fmla="*/ 580 w 866"/>
                      <a:gd name="T39" fmla="*/ 274 h 930"/>
                      <a:gd name="T40" fmla="*/ 570 w 866"/>
                      <a:gd name="T41" fmla="*/ 286 h 930"/>
                      <a:gd name="T42" fmla="*/ 560 w 866"/>
                      <a:gd name="T43" fmla="*/ 296 h 930"/>
                      <a:gd name="T44" fmla="*/ 550 w 866"/>
                      <a:gd name="T45" fmla="*/ 304 h 930"/>
                      <a:gd name="T46" fmla="*/ 536 w 866"/>
                      <a:gd name="T47" fmla="*/ 314 h 930"/>
                      <a:gd name="T48" fmla="*/ 524 w 866"/>
                      <a:gd name="T49" fmla="*/ 320 h 930"/>
                      <a:gd name="T50" fmla="*/ 510 w 866"/>
                      <a:gd name="T51" fmla="*/ 328 h 930"/>
                      <a:gd name="T52" fmla="*/ 494 w 866"/>
                      <a:gd name="T53" fmla="*/ 332 h 930"/>
                      <a:gd name="T54" fmla="*/ 478 w 866"/>
                      <a:gd name="T55" fmla="*/ 338 h 930"/>
                      <a:gd name="T56" fmla="*/ 462 w 866"/>
                      <a:gd name="T57" fmla="*/ 340 h 930"/>
                      <a:gd name="T58" fmla="*/ 444 w 866"/>
                      <a:gd name="T59" fmla="*/ 342 h 930"/>
                      <a:gd name="T60" fmla="*/ 426 w 866"/>
                      <a:gd name="T61" fmla="*/ 344 h 930"/>
                      <a:gd name="T62" fmla="*/ 426 w 866"/>
                      <a:gd name="T63" fmla="*/ 344 h 930"/>
                      <a:gd name="T64" fmla="*/ 410 w 866"/>
                      <a:gd name="T65" fmla="*/ 342 h 930"/>
                      <a:gd name="T66" fmla="*/ 392 w 866"/>
                      <a:gd name="T67" fmla="*/ 340 h 930"/>
                      <a:gd name="T68" fmla="*/ 378 w 866"/>
                      <a:gd name="T69" fmla="*/ 336 h 930"/>
                      <a:gd name="T70" fmla="*/ 362 w 866"/>
                      <a:gd name="T71" fmla="*/ 330 h 930"/>
                      <a:gd name="T72" fmla="*/ 350 w 866"/>
                      <a:gd name="T73" fmla="*/ 324 h 930"/>
                      <a:gd name="T74" fmla="*/ 336 w 866"/>
                      <a:gd name="T75" fmla="*/ 316 h 930"/>
                      <a:gd name="T76" fmla="*/ 326 w 866"/>
                      <a:gd name="T77" fmla="*/ 306 h 930"/>
                      <a:gd name="T78" fmla="*/ 316 w 866"/>
                      <a:gd name="T79" fmla="*/ 296 h 930"/>
                      <a:gd name="T80" fmla="*/ 306 w 866"/>
                      <a:gd name="T81" fmla="*/ 286 h 930"/>
                      <a:gd name="T82" fmla="*/ 300 w 866"/>
                      <a:gd name="T83" fmla="*/ 274 h 930"/>
                      <a:gd name="T84" fmla="*/ 292 w 866"/>
                      <a:gd name="T85" fmla="*/ 262 h 930"/>
                      <a:gd name="T86" fmla="*/ 288 w 866"/>
                      <a:gd name="T87" fmla="*/ 250 h 930"/>
                      <a:gd name="T88" fmla="*/ 282 w 866"/>
                      <a:gd name="T89" fmla="*/ 236 h 930"/>
                      <a:gd name="T90" fmla="*/ 280 w 866"/>
                      <a:gd name="T91" fmla="*/ 224 h 930"/>
                      <a:gd name="T92" fmla="*/ 278 w 866"/>
                      <a:gd name="T93" fmla="*/ 210 h 930"/>
                      <a:gd name="T94" fmla="*/ 278 w 866"/>
                      <a:gd name="T95" fmla="*/ 196 h 930"/>
                      <a:gd name="T96" fmla="*/ 278 w 866"/>
                      <a:gd name="T97" fmla="*/ 196 h 930"/>
                      <a:gd name="T98" fmla="*/ 280 w 866"/>
                      <a:gd name="T99" fmla="*/ 176 h 930"/>
                      <a:gd name="T100" fmla="*/ 286 w 866"/>
                      <a:gd name="T101" fmla="*/ 156 h 930"/>
                      <a:gd name="T102" fmla="*/ 294 w 866"/>
                      <a:gd name="T103" fmla="*/ 138 h 930"/>
                      <a:gd name="T104" fmla="*/ 306 w 866"/>
                      <a:gd name="T105" fmla="*/ 122 h 930"/>
                      <a:gd name="T106" fmla="*/ 318 w 866"/>
                      <a:gd name="T107" fmla="*/ 108 h 930"/>
                      <a:gd name="T108" fmla="*/ 330 w 866"/>
                      <a:gd name="T109" fmla="*/ 96 h 930"/>
                      <a:gd name="T110" fmla="*/ 350 w 866"/>
                      <a:gd name="T111" fmla="*/ 78 h 930"/>
                      <a:gd name="T112" fmla="*/ 350 w 866"/>
                      <a:gd name="T113" fmla="*/ 0 h 930"/>
                      <a:gd name="T114" fmla="*/ 0 w 866"/>
                      <a:gd name="T115" fmla="*/ 0 h 930"/>
                      <a:gd name="T116" fmla="*/ 0 w 866"/>
                      <a:gd name="T117" fmla="*/ 930 h 930"/>
                      <a:gd name="T118" fmla="*/ 866 w 866"/>
                      <a:gd name="T119" fmla="*/ 930 h 930"/>
                      <a:gd name="T120" fmla="*/ 866 w 866"/>
                      <a:gd name="T121" fmla="*/ 6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6" h="930">
                        <a:moveTo>
                          <a:pt x="866" y="6"/>
                        </a:moveTo>
                        <a:lnTo>
                          <a:pt x="512" y="6"/>
                        </a:lnTo>
                        <a:lnTo>
                          <a:pt x="510" y="68"/>
                        </a:lnTo>
                        <a:lnTo>
                          <a:pt x="510" y="68"/>
                        </a:lnTo>
                        <a:lnTo>
                          <a:pt x="522" y="76"/>
                        </a:lnTo>
                        <a:lnTo>
                          <a:pt x="538" y="86"/>
                        </a:lnTo>
                        <a:lnTo>
                          <a:pt x="554" y="98"/>
                        </a:lnTo>
                        <a:lnTo>
                          <a:pt x="568" y="114"/>
                        </a:lnTo>
                        <a:lnTo>
                          <a:pt x="582" y="132"/>
                        </a:lnTo>
                        <a:lnTo>
                          <a:pt x="592" y="154"/>
                        </a:lnTo>
                        <a:lnTo>
                          <a:pt x="596" y="168"/>
                        </a:lnTo>
                        <a:lnTo>
                          <a:pt x="600" y="180"/>
                        </a:lnTo>
                        <a:lnTo>
                          <a:pt x="602" y="196"/>
                        </a:lnTo>
                        <a:lnTo>
                          <a:pt x="602" y="210"/>
                        </a:lnTo>
                        <a:lnTo>
                          <a:pt x="602" y="210"/>
                        </a:lnTo>
                        <a:lnTo>
                          <a:pt x="600" y="224"/>
                        </a:lnTo>
                        <a:lnTo>
                          <a:pt x="598" y="238"/>
                        </a:lnTo>
                        <a:lnTo>
                          <a:pt x="592" y="250"/>
                        </a:lnTo>
                        <a:lnTo>
                          <a:pt x="586" y="262"/>
                        </a:lnTo>
                        <a:lnTo>
                          <a:pt x="580" y="274"/>
                        </a:lnTo>
                        <a:lnTo>
                          <a:pt x="570" y="286"/>
                        </a:lnTo>
                        <a:lnTo>
                          <a:pt x="560" y="296"/>
                        </a:lnTo>
                        <a:lnTo>
                          <a:pt x="550" y="304"/>
                        </a:lnTo>
                        <a:lnTo>
                          <a:pt x="536" y="314"/>
                        </a:lnTo>
                        <a:lnTo>
                          <a:pt x="524" y="320"/>
                        </a:lnTo>
                        <a:lnTo>
                          <a:pt x="510" y="328"/>
                        </a:lnTo>
                        <a:lnTo>
                          <a:pt x="494" y="332"/>
                        </a:lnTo>
                        <a:lnTo>
                          <a:pt x="478" y="338"/>
                        </a:lnTo>
                        <a:lnTo>
                          <a:pt x="462" y="340"/>
                        </a:lnTo>
                        <a:lnTo>
                          <a:pt x="444" y="342"/>
                        </a:lnTo>
                        <a:lnTo>
                          <a:pt x="426" y="344"/>
                        </a:lnTo>
                        <a:lnTo>
                          <a:pt x="426" y="344"/>
                        </a:lnTo>
                        <a:lnTo>
                          <a:pt x="410" y="342"/>
                        </a:lnTo>
                        <a:lnTo>
                          <a:pt x="392" y="340"/>
                        </a:lnTo>
                        <a:lnTo>
                          <a:pt x="378" y="336"/>
                        </a:lnTo>
                        <a:lnTo>
                          <a:pt x="362" y="330"/>
                        </a:lnTo>
                        <a:lnTo>
                          <a:pt x="350" y="324"/>
                        </a:lnTo>
                        <a:lnTo>
                          <a:pt x="336" y="316"/>
                        </a:lnTo>
                        <a:lnTo>
                          <a:pt x="326" y="306"/>
                        </a:lnTo>
                        <a:lnTo>
                          <a:pt x="316" y="296"/>
                        </a:lnTo>
                        <a:lnTo>
                          <a:pt x="306" y="286"/>
                        </a:lnTo>
                        <a:lnTo>
                          <a:pt x="300" y="274"/>
                        </a:lnTo>
                        <a:lnTo>
                          <a:pt x="292" y="262"/>
                        </a:lnTo>
                        <a:lnTo>
                          <a:pt x="288" y="250"/>
                        </a:lnTo>
                        <a:lnTo>
                          <a:pt x="282" y="236"/>
                        </a:lnTo>
                        <a:lnTo>
                          <a:pt x="280" y="224"/>
                        </a:lnTo>
                        <a:lnTo>
                          <a:pt x="278" y="210"/>
                        </a:lnTo>
                        <a:lnTo>
                          <a:pt x="278" y="196"/>
                        </a:lnTo>
                        <a:lnTo>
                          <a:pt x="278" y="196"/>
                        </a:lnTo>
                        <a:lnTo>
                          <a:pt x="280" y="176"/>
                        </a:lnTo>
                        <a:lnTo>
                          <a:pt x="286" y="156"/>
                        </a:lnTo>
                        <a:lnTo>
                          <a:pt x="294" y="138"/>
                        </a:lnTo>
                        <a:lnTo>
                          <a:pt x="306" y="122"/>
                        </a:lnTo>
                        <a:lnTo>
                          <a:pt x="318" y="108"/>
                        </a:lnTo>
                        <a:lnTo>
                          <a:pt x="330" y="96"/>
                        </a:lnTo>
                        <a:lnTo>
                          <a:pt x="350" y="78"/>
                        </a:lnTo>
                        <a:lnTo>
                          <a:pt x="350" y="0"/>
                        </a:lnTo>
                        <a:lnTo>
                          <a:pt x="0" y="0"/>
                        </a:lnTo>
                        <a:lnTo>
                          <a:pt x="0" y="930"/>
                        </a:lnTo>
                        <a:lnTo>
                          <a:pt x="866" y="930"/>
                        </a:lnTo>
                        <a:lnTo>
                          <a:pt x="866" y="6"/>
                        </a:lnTo>
                        <a:close/>
                      </a:path>
                    </a:pathLst>
                  </a:custGeom>
                  <a:solidFill>
                    <a:srgbClr val="F17C3F">
                      <a:lumMod val="75000"/>
                    </a:srgbClr>
                  </a:solidFill>
                  <a:ln>
                    <a:noFill/>
                  </a:ln>
                </p:spPr>
                <p:txBody>
                  <a:bodyPr lIns="68580" tIns="34290" rIns="68580" bIns="34290"/>
                  <a:lstStyle/>
                  <a:p>
                    <a:pPr eaLnBrk="1" fontAlgn="auto" hangingPunct="1">
                      <a:spcBef>
                        <a:spcPts val="0"/>
                      </a:spcBef>
                      <a:spcAft>
                        <a:spcPts val="0"/>
                      </a:spcAft>
                      <a:defRPr/>
                    </a:pPr>
                    <a:endParaRPr lang="en-AU" sz="1350" kern="0">
                      <a:solidFill>
                        <a:sysClr val="windowText" lastClr="000000"/>
                      </a:solidFill>
                      <a:latin typeface="Tw Cen MT" pitchFamily="34" charset="0"/>
                    </a:endParaRPr>
                  </a:p>
                </p:txBody>
              </p:sp>
              <p:sp>
                <p:nvSpPr>
                  <p:cNvPr id="54" name="Freeform 168">
                    <a:extLst>
                      <a:ext uri="{FF2B5EF4-FFF2-40B4-BE49-F238E27FC236}">
                        <a16:creationId xmlns:a16="http://schemas.microsoft.com/office/drawing/2014/main" id="{297CF60E-B2BD-476F-9C0F-F4692AD27173}"/>
                      </a:ext>
                    </a:extLst>
                  </p:cNvPr>
                  <p:cNvSpPr>
                    <a:spLocks/>
                  </p:cNvSpPr>
                  <p:nvPr/>
                </p:nvSpPr>
                <p:spPr bwMode="auto">
                  <a:xfrm>
                    <a:off x="10561819" y="10492335"/>
                    <a:ext cx="2036238" cy="1514518"/>
                  </a:xfrm>
                  <a:custGeom>
                    <a:avLst/>
                    <a:gdLst>
                      <a:gd name="T0" fmla="*/ 1250 w 1280"/>
                      <a:gd name="T1" fmla="*/ 102 h 1178"/>
                      <a:gd name="T2" fmla="*/ 1266 w 1280"/>
                      <a:gd name="T3" fmla="*/ 118 h 1178"/>
                      <a:gd name="T4" fmla="*/ 1278 w 1280"/>
                      <a:gd name="T5" fmla="*/ 150 h 1178"/>
                      <a:gd name="T6" fmla="*/ 1278 w 1280"/>
                      <a:gd name="T7" fmla="*/ 170 h 1178"/>
                      <a:gd name="T8" fmla="*/ 1260 w 1280"/>
                      <a:gd name="T9" fmla="*/ 202 h 1178"/>
                      <a:gd name="T10" fmla="*/ 1222 w 1280"/>
                      <a:gd name="T11" fmla="*/ 248 h 1178"/>
                      <a:gd name="T12" fmla="*/ 1220 w 1280"/>
                      <a:gd name="T13" fmla="*/ 258 h 1178"/>
                      <a:gd name="T14" fmla="*/ 1236 w 1280"/>
                      <a:gd name="T15" fmla="*/ 288 h 1178"/>
                      <a:gd name="T16" fmla="*/ 1262 w 1280"/>
                      <a:gd name="T17" fmla="*/ 316 h 1178"/>
                      <a:gd name="T18" fmla="*/ 1270 w 1280"/>
                      <a:gd name="T19" fmla="*/ 342 h 1178"/>
                      <a:gd name="T20" fmla="*/ 1254 w 1280"/>
                      <a:gd name="T21" fmla="*/ 382 h 1178"/>
                      <a:gd name="T22" fmla="*/ 1226 w 1280"/>
                      <a:gd name="T23" fmla="*/ 422 h 1178"/>
                      <a:gd name="T24" fmla="*/ 1220 w 1280"/>
                      <a:gd name="T25" fmla="*/ 450 h 1178"/>
                      <a:gd name="T26" fmla="*/ 1228 w 1280"/>
                      <a:gd name="T27" fmla="*/ 472 h 1178"/>
                      <a:gd name="T28" fmla="*/ 1254 w 1280"/>
                      <a:gd name="T29" fmla="*/ 496 h 1178"/>
                      <a:gd name="T30" fmla="*/ 1266 w 1280"/>
                      <a:gd name="T31" fmla="*/ 522 h 1178"/>
                      <a:gd name="T32" fmla="*/ 1258 w 1280"/>
                      <a:gd name="T33" fmla="*/ 546 h 1178"/>
                      <a:gd name="T34" fmla="*/ 1222 w 1280"/>
                      <a:gd name="T35" fmla="*/ 602 h 1178"/>
                      <a:gd name="T36" fmla="*/ 1222 w 1280"/>
                      <a:gd name="T37" fmla="*/ 622 h 1178"/>
                      <a:gd name="T38" fmla="*/ 1244 w 1280"/>
                      <a:gd name="T39" fmla="*/ 652 h 1178"/>
                      <a:gd name="T40" fmla="*/ 1264 w 1280"/>
                      <a:gd name="T41" fmla="*/ 684 h 1178"/>
                      <a:gd name="T42" fmla="*/ 1264 w 1280"/>
                      <a:gd name="T43" fmla="*/ 706 h 1178"/>
                      <a:gd name="T44" fmla="*/ 1242 w 1280"/>
                      <a:gd name="T45" fmla="*/ 740 h 1178"/>
                      <a:gd name="T46" fmla="*/ 1216 w 1280"/>
                      <a:gd name="T47" fmla="*/ 788 h 1178"/>
                      <a:gd name="T48" fmla="*/ 1220 w 1280"/>
                      <a:gd name="T49" fmla="*/ 806 h 1178"/>
                      <a:gd name="T50" fmla="*/ 1242 w 1280"/>
                      <a:gd name="T51" fmla="*/ 834 h 1178"/>
                      <a:gd name="T52" fmla="*/ 1248 w 1280"/>
                      <a:gd name="T53" fmla="*/ 848 h 1178"/>
                      <a:gd name="T54" fmla="*/ 1238 w 1280"/>
                      <a:gd name="T55" fmla="*/ 884 h 1178"/>
                      <a:gd name="T56" fmla="*/ 1198 w 1280"/>
                      <a:gd name="T57" fmla="*/ 940 h 1178"/>
                      <a:gd name="T58" fmla="*/ 1146 w 1280"/>
                      <a:gd name="T59" fmla="*/ 990 h 1178"/>
                      <a:gd name="T60" fmla="*/ 344 w 1280"/>
                      <a:gd name="T61" fmla="*/ 1178 h 1178"/>
                      <a:gd name="T62" fmla="*/ 70 w 1280"/>
                      <a:gd name="T63" fmla="*/ 928 h 1178"/>
                      <a:gd name="T64" fmla="*/ 60 w 1280"/>
                      <a:gd name="T65" fmla="*/ 858 h 1178"/>
                      <a:gd name="T66" fmla="*/ 48 w 1280"/>
                      <a:gd name="T67" fmla="*/ 842 h 1178"/>
                      <a:gd name="T68" fmla="*/ 8 w 1280"/>
                      <a:gd name="T69" fmla="*/ 800 h 1178"/>
                      <a:gd name="T70" fmla="*/ 0 w 1280"/>
                      <a:gd name="T71" fmla="*/ 778 h 1178"/>
                      <a:gd name="T72" fmla="*/ 14 w 1280"/>
                      <a:gd name="T73" fmla="*/ 748 h 1178"/>
                      <a:gd name="T74" fmla="*/ 46 w 1280"/>
                      <a:gd name="T75" fmla="*/ 718 h 1178"/>
                      <a:gd name="T76" fmla="*/ 46 w 1280"/>
                      <a:gd name="T77" fmla="*/ 700 h 1178"/>
                      <a:gd name="T78" fmla="*/ 14 w 1280"/>
                      <a:gd name="T79" fmla="*/ 640 h 1178"/>
                      <a:gd name="T80" fmla="*/ 0 w 1280"/>
                      <a:gd name="T81" fmla="*/ 590 h 1178"/>
                      <a:gd name="T82" fmla="*/ 8 w 1280"/>
                      <a:gd name="T83" fmla="*/ 564 h 1178"/>
                      <a:gd name="T84" fmla="*/ 34 w 1280"/>
                      <a:gd name="T85" fmla="*/ 532 h 1178"/>
                      <a:gd name="T86" fmla="*/ 42 w 1280"/>
                      <a:gd name="T87" fmla="*/ 516 h 1178"/>
                      <a:gd name="T88" fmla="*/ 24 w 1280"/>
                      <a:gd name="T89" fmla="*/ 476 h 1178"/>
                      <a:gd name="T90" fmla="*/ 6 w 1280"/>
                      <a:gd name="T91" fmla="*/ 428 h 1178"/>
                      <a:gd name="T92" fmla="*/ 12 w 1280"/>
                      <a:gd name="T93" fmla="*/ 404 h 1178"/>
                      <a:gd name="T94" fmla="*/ 42 w 1280"/>
                      <a:gd name="T95" fmla="*/ 346 h 1178"/>
                      <a:gd name="T96" fmla="*/ 42 w 1280"/>
                      <a:gd name="T97" fmla="*/ 324 h 1178"/>
                      <a:gd name="T98" fmla="*/ 16 w 1280"/>
                      <a:gd name="T99" fmla="*/ 284 h 1178"/>
                      <a:gd name="T100" fmla="*/ 0 w 1280"/>
                      <a:gd name="T101" fmla="*/ 240 h 1178"/>
                      <a:gd name="T102" fmla="*/ 0 w 1280"/>
                      <a:gd name="T103" fmla="*/ 182 h 1178"/>
                      <a:gd name="T104" fmla="*/ 10 w 1280"/>
                      <a:gd name="T105" fmla="*/ 0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0" h="1178">
                        <a:moveTo>
                          <a:pt x="10" y="0"/>
                        </a:moveTo>
                        <a:lnTo>
                          <a:pt x="1250" y="0"/>
                        </a:lnTo>
                        <a:lnTo>
                          <a:pt x="1250" y="102"/>
                        </a:lnTo>
                        <a:lnTo>
                          <a:pt x="1250" y="102"/>
                        </a:lnTo>
                        <a:lnTo>
                          <a:pt x="1256" y="106"/>
                        </a:lnTo>
                        <a:lnTo>
                          <a:pt x="1266" y="118"/>
                        </a:lnTo>
                        <a:lnTo>
                          <a:pt x="1270" y="128"/>
                        </a:lnTo>
                        <a:lnTo>
                          <a:pt x="1276" y="138"/>
                        </a:lnTo>
                        <a:lnTo>
                          <a:pt x="1278" y="150"/>
                        </a:lnTo>
                        <a:lnTo>
                          <a:pt x="1280" y="164"/>
                        </a:lnTo>
                        <a:lnTo>
                          <a:pt x="1280" y="164"/>
                        </a:lnTo>
                        <a:lnTo>
                          <a:pt x="1278" y="170"/>
                        </a:lnTo>
                        <a:lnTo>
                          <a:pt x="1278" y="176"/>
                        </a:lnTo>
                        <a:lnTo>
                          <a:pt x="1270" y="190"/>
                        </a:lnTo>
                        <a:lnTo>
                          <a:pt x="1260" y="202"/>
                        </a:lnTo>
                        <a:lnTo>
                          <a:pt x="1250" y="214"/>
                        </a:lnTo>
                        <a:lnTo>
                          <a:pt x="1228" y="236"/>
                        </a:lnTo>
                        <a:lnTo>
                          <a:pt x="1222" y="248"/>
                        </a:lnTo>
                        <a:lnTo>
                          <a:pt x="1220" y="254"/>
                        </a:lnTo>
                        <a:lnTo>
                          <a:pt x="1220" y="258"/>
                        </a:lnTo>
                        <a:lnTo>
                          <a:pt x="1220" y="258"/>
                        </a:lnTo>
                        <a:lnTo>
                          <a:pt x="1222" y="268"/>
                        </a:lnTo>
                        <a:lnTo>
                          <a:pt x="1228" y="278"/>
                        </a:lnTo>
                        <a:lnTo>
                          <a:pt x="1236" y="288"/>
                        </a:lnTo>
                        <a:lnTo>
                          <a:pt x="1244" y="296"/>
                        </a:lnTo>
                        <a:lnTo>
                          <a:pt x="1254" y="306"/>
                        </a:lnTo>
                        <a:lnTo>
                          <a:pt x="1262" y="316"/>
                        </a:lnTo>
                        <a:lnTo>
                          <a:pt x="1268" y="328"/>
                        </a:lnTo>
                        <a:lnTo>
                          <a:pt x="1270" y="342"/>
                        </a:lnTo>
                        <a:lnTo>
                          <a:pt x="1270" y="342"/>
                        </a:lnTo>
                        <a:lnTo>
                          <a:pt x="1268" y="356"/>
                        </a:lnTo>
                        <a:lnTo>
                          <a:pt x="1262" y="370"/>
                        </a:lnTo>
                        <a:lnTo>
                          <a:pt x="1254" y="382"/>
                        </a:lnTo>
                        <a:lnTo>
                          <a:pt x="1244" y="396"/>
                        </a:lnTo>
                        <a:lnTo>
                          <a:pt x="1234" y="408"/>
                        </a:lnTo>
                        <a:lnTo>
                          <a:pt x="1226" y="422"/>
                        </a:lnTo>
                        <a:lnTo>
                          <a:pt x="1220" y="436"/>
                        </a:lnTo>
                        <a:lnTo>
                          <a:pt x="1220" y="442"/>
                        </a:lnTo>
                        <a:lnTo>
                          <a:pt x="1220" y="450"/>
                        </a:lnTo>
                        <a:lnTo>
                          <a:pt x="1220" y="450"/>
                        </a:lnTo>
                        <a:lnTo>
                          <a:pt x="1222" y="462"/>
                        </a:lnTo>
                        <a:lnTo>
                          <a:pt x="1228" y="472"/>
                        </a:lnTo>
                        <a:lnTo>
                          <a:pt x="1236" y="482"/>
                        </a:lnTo>
                        <a:lnTo>
                          <a:pt x="1246" y="488"/>
                        </a:lnTo>
                        <a:lnTo>
                          <a:pt x="1254" y="496"/>
                        </a:lnTo>
                        <a:lnTo>
                          <a:pt x="1262" y="504"/>
                        </a:lnTo>
                        <a:lnTo>
                          <a:pt x="1266" y="512"/>
                        </a:lnTo>
                        <a:lnTo>
                          <a:pt x="1266" y="522"/>
                        </a:lnTo>
                        <a:lnTo>
                          <a:pt x="1266" y="522"/>
                        </a:lnTo>
                        <a:lnTo>
                          <a:pt x="1264" y="534"/>
                        </a:lnTo>
                        <a:lnTo>
                          <a:pt x="1258" y="546"/>
                        </a:lnTo>
                        <a:lnTo>
                          <a:pt x="1242" y="568"/>
                        </a:lnTo>
                        <a:lnTo>
                          <a:pt x="1226" y="590"/>
                        </a:lnTo>
                        <a:lnTo>
                          <a:pt x="1222" y="602"/>
                        </a:lnTo>
                        <a:lnTo>
                          <a:pt x="1220" y="612"/>
                        </a:lnTo>
                        <a:lnTo>
                          <a:pt x="1220" y="612"/>
                        </a:lnTo>
                        <a:lnTo>
                          <a:pt x="1222" y="622"/>
                        </a:lnTo>
                        <a:lnTo>
                          <a:pt x="1226" y="632"/>
                        </a:lnTo>
                        <a:lnTo>
                          <a:pt x="1234" y="642"/>
                        </a:lnTo>
                        <a:lnTo>
                          <a:pt x="1244" y="652"/>
                        </a:lnTo>
                        <a:lnTo>
                          <a:pt x="1252" y="662"/>
                        </a:lnTo>
                        <a:lnTo>
                          <a:pt x="1260" y="672"/>
                        </a:lnTo>
                        <a:lnTo>
                          <a:pt x="1264" y="684"/>
                        </a:lnTo>
                        <a:lnTo>
                          <a:pt x="1266" y="694"/>
                        </a:lnTo>
                        <a:lnTo>
                          <a:pt x="1266" y="694"/>
                        </a:lnTo>
                        <a:lnTo>
                          <a:pt x="1264" y="706"/>
                        </a:lnTo>
                        <a:lnTo>
                          <a:pt x="1260" y="718"/>
                        </a:lnTo>
                        <a:lnTo>
                          <a:pt x="1252" y="730"/>
                        </a:lnTo>
                        <a:lnTo>
                          <a:pt x="1242" y="740"/>
                        </a:lnTo>
                        <a:lnTo>
                          <a:pt x="1226" y="764"/>
                        </a:lnTo>
                        <a:lnTo>
                          <a:pt x="1220" y="776"/>
                        </a:lnTo>
                        <a:lnTo>
                          <a:pt x="1216" y="788"/>
                        </a:lnTo>
                        <a:lnTo>
                          <a:pt x="1216" y="788"/>
                        </a:lnTo>
                        <a:lnTo>
                          <a:pt x="1216" y="798"/>
                        </a:lnTo>
                        <a:lnTo>
                          <a:pt x="1220" y="806"/>
                        </a:lnTo>
                        <a:lnTo>
                          <a:pt x="1224" y="814"/>
                        </a:lnTo>
                        <a:lnTo>
                          <a:pt x="1230" y="820"/>
                        </a:lnTo>
                        <a:lnTo>
                          <a:pt x="1242" y="834"/>
                        </a:lnTo>
                        <a:lnTo>
                          <a:pt x="1246" y="840"/>
                        </a:lnTo>
                        <a:lnTo>
                          <a:pt x="1248" y="848"/>
                        </a:lnTo>
                        <a:lnTo>
                          <a:pt x="1248" y="848"/>
                        </a:lnTo>
                        <a:lnTo>
                          <a:pt x="1246" y="858"/>
                        </a:lnTo>
                        <a:lnTo>
                          <a:pt x="1244" y="870"/>
                        </a:lnTo>
                        <a:lnTo>
                          <a:pt x="1238" y="884"/>
                        </a:lnTo>
                        <a:lnTo>
                          <a:pt x="1230" y="900"/>
                        </a:lnTo>
                        <a:lnTo>
                          <a:pt x="1216" y="920"/>
                        </a:lnTo>
                        <a:lnTo>
                          <a:pt x="1198" y="940"/>
                        </a:lnTo>
                        <a:lnTo>
                          <a:pt x="1174" y="964"/>
                        </a:lnTo>
                        <a:lnTo>
                          <a:pt x="1146" y="990"/>
                        </a:lnTo>
                        <a:lnTo>
                          <a:pt x="1146" y="990"/>
                        </a:lnTo>
                        <a:lnTo>
                          <a:pt x="1006" y="1112"/>
                        </a:lnTo>
                        <a:lnTo>
                          <a:pt x="930" y="1178"/>
                        </a:lnTo>
                        <a:lnTo>
                          <a:pt x="344" y="1178"/>
                        </a:lnTo>
                        <a:lnTo>
                          <a:pt x="74" y="952"/>
                        </a:lnTo>
                        <a:lnTo>
                          <a:pt x="74" y="952"/>
                        </a:lnTo>
                        <a:lnTo>
                          <a:pt x="70" y="928"/>
                        </a:lnTo>
                        <a:lnTo>
                          <a:pt x="66" y="902"/>
                        </a:lnTo>
                        <a:lnTo>
                          <a:pt x="64" y="876"/>
                        </a:lnTo>
                        <a:lnTo>
                          <a:pt x="60" y="858"/>
                        </a:lnTo>
                        <a:lnTo>
                          <a:pt x="60" y="858"/>
                        </a:lnTo>
                        <a:lnTo>
                          <a:pt x="56" y="850"/>
                        </a:lnTo>
                        <a:lnTo>
                          <a:pt x="48" y="842"/>
                        </a:lnTo>
                        <a:lnTo>
                          <a:pt x="28" y="822"/>
                        </a:lnTo>
                        <a:lnTo>
                          <a:pt x="18" y="812"/>
                        </a:lnTo>
                        <a:lnTo>
                          <a:pt x="8" y="800"/>
                        </a:lnTo>
                        <a:lnTo>
                          <a:pt x="2" y="790"/>
                        </a:lnTo>
                        <a:lnTo>
                          <a:pt x="0" y="778"/>
                        </a:lnTo>
                        <a:lnTo>
                          <a:pt x="0" y="778"/>
                        </a:lnTo>
                        <a:lnTo>
                          <a:pt x="2" y="766"/>
                        </a:lnTo>
                        <a:lnTo>
                          <a:pt x="8" y="756"/>
                        </a:lnTo>
                        <a:lnTo>
                          <a:pt x="14" y="748"/>
                        </a:lnTo>
                        <a:lnTo>
                          <a:pt x="24" y="740"/>
                        </a:lnTo>
                        <a:lnTo>
                          <a:pt x="40" y="726"/>
                        </a:lnTo>
                        <a:lnTo>
                          <a:pt x="46" y="718"/>
                        </a:lnTo>
                        <a:lnTo>
                          <a:pt x="48" y="710"/>
                        </a:lnTo>
                        <a:lnTo>
                          <a:pt x="48" y="710"/>
                        </a:lnTo>
                        <a:lnTo>
                          <a:pt x="46" y="700"/>
                        </a:lnTo>
                        <a:lnTo>
                          <a:pt x="40" y="688"/>
                        </a:lnTo>
                        <a:lnTo>
                          <a:pt x="22" y="658"/>
                        </a:lnTo>
                        <a:lnTo>
                          <a:pt x="14" y="640"/>
                        </a:lnTo>
                        <a:lnTo>
                          <a:pt x="6" y="622"/>
                        </a:lnTo>
                        <a:lnTo>
                          <a:pt x="0" y="606"/>
                        </a:lnTo>
                        <a:lnTo>
                          <a:pt x="0" y="590"/>
                        </a:lnTo>
                        <a:lnTo>
                          <a:pt x="0" y="590"/>
                        </a:lnTo>
                        <a:lnTo>
                          <a:pt x="2" y="576"/>
                        </a:lnTo>
                        <a:lnTo>
                          <a:pt x="8" y="564"/>
                        </a:lnTo>
                        <a:lnTo>
                          <a:pt x="14" y="554"/>
                        </a:lnTo>
                        <a:lnTo>
                          <a:pt x="20" y="546"/>
                        </a:lnTo>
                        <a:lnTo>
                          <a:pt x="34" y="532"/>
                        </a:lnTo>
                        <a:lnTo>
                          <a:pt x="38" y="524"/>
                        </a:lnTo>
                        <a:lnTo>
                          <a:pt x="42" y="516"/>
                        </a:lnTo>
                        <a:lnTo>
                          <a:pt x="42" y="516"/>
                        </a:lnTo>
                        <a:lnTo>
                          <a:pt x="40" y="508"/>
                        </a:lnTo>
                        <a:lnTo>
                          <a:pt x="38" y="498"/>
                        </a:lnTo>
                        <a:lnTo>
                          <a:pt x="24" y="476"/>
                        </a:lnTo>
                        <a:lnTo>
                          <a:pt x="12" y="452"/>
                        </a:lnTo>
                        <a:lnTo>
                          <a:pt x="8" y="440"/>
                        </a:lnTo>
                        <a:lnTo>
                          <a:pt x="6" y="428"/>
                        </a:lnTo>
                        <a:lnTo>
                          <a:pt x="6" y="428"/>
                        </a:lnTo>
                        <a:lnTo>
                          <a:pt x="8" y="416"/>
                        </a:lnTo>
                        <a:lnTo>
                          <a:pt x="12" y="404"/>
                        </a:lnTo>
                        <a:lnTo>
                          <a:pt x="26" y="380"/>
                        </a:lnTo>
                        <a:lnTo>
                          <a:pt x="38" y="358"/>
                        </a:lnTo>
                        <a:lnTo>
                          <a:pt x="42" y="346"/>
                        </a:lnTo>
                        <a:lnTo>
                          <a:pt x="44" y="336"/>
                        </a:lnTo>
                        <a:lnTo>
                          <a:pt x="44" y="336"/>
                        </a:lnTo>
                        <a:lnTo>
                          <a:pt x="42" y="324"/>
                        </a:lnTo>
                        <a:lnTo>
                          <a:pt x="38" y="314"/>
                        </a:lnTo>
                        <a:lnTo>
                          <a:pt x="24" y="294"/>
                        </a:lnTo>
                        <a:lnTo>
                          <a:pt x="16" y="284"/>
                        </a:lnTo>
                        <a:lnTo>
                          <a:pt x="8" y="270"/>
                        </a:lnTo>
                        <a:lnTo>
                          <a:pt x="2" y="256"/>
                        </a:lnTo>
                        <a:lnTo>
                          <a:pt x="0" y="240"/>
                        </a:lnTo>
                        <a:lnTo>
                          <a:pt x="0" y="240"/>
                        </a:lnTo>
                        <a:lnTo>
                          <a:pt x="0" y="216"/>
                        </a:lnTo>
                        <a:lnTo>
                          <a:pt x="0" y="182"/>
                        </a:lnTo>
                        <a:lnTo>
                          <a:pt x="4" y="102"/>
                        </a:lnTo>
                        <a:lnTo>
                          <a:pt x="10" y="0"/>
                        </a:lnTo>
                        <a:lnTo>
                          <a:pt x="10" y="0"/>
                        </a:lnTo>
                        <a:close/>
                      </a:path>
                    </a:pathLst>
                  </a:custGeom>
                  <a:solidFill>
                    <a:srgbClr val="8C9CA6">
                      <a:lumMod val="50000"/>
                    </a:srgbClr>
                  </a:solidFill>
                  <a:ln>
                    <a:noFill/>
                  </a:ln>
                </p:spPr>
                <p:txBody>
                  <a:bodyPr lIns="68580" tIns="34290" rIns="68580" bIns="34290"/>
                  <a:lstStyle/>
                  <a:p>
                    <a:pPr eaLnBrk="1" fontAlgn="auto" hangingPunct="1">
                      <a:spcBef>
                        <a:spcPts val="0"/>
                      </a:spcBef>
                      <a:spcAft>
                        <a:spcPts val="0"/>
                      </a:spcAft>
                      <a:defRPr/>
                    </a:pPr>
                    <a:endParaRPr lang="en-AU" sz="1350" kern="0">
                      <a:solidFill>
                        <a:sysClr val="windowText" lastClr="000000"/>
                      </a:solidFill>
                      <a:latin typeface="Tw Cen MT" pitchFamily="34" charset="0"/>
                    </a:endParaRPr>
                  </a:p>
                </p:txBody>
              </p:sp>
              <p:sp>
                <p:nvSpPr>
                  <p:cNvPr id="55" name="Freeform 169">
                    <a:extLst>
                      <a:ext uri="{FF2B5EF4-FFF2-40B4-BE49-F238E27FC236}">
                        <a16:creationId xmlns:a16="http://schemas.microsoft.com/office/drawing/2014/main" id="{348D4742-2CA1-418E-B9F2-D17BC2047B85}"/>
                      </a:ext>
                    </a:extLst>
                  </p:cNvPr>
                  <p:cNvSpPr>
                    <a:spLocks/>
                  </p:cNvSpPr>
                  <p:nvPr/>
                </p:nvSpPr>
                <p:spPr bwMode="auto">
                  <a:xfrm>
                    <a:off x="11117000" y="12004752"/>
                    <a:ext cx="842581" cy="115693"/>
                  </a:xfrm>
                  <a:custGeom>
                    <a:avLst/>
                    <a:gdLst>
                      <a:gd name="T0" fmla="*/ 0 w 532"/>
                      <a:gd name="T1" fmla="*/ 0 h 72"/>
                      <a:gd name="T2" fmla="*/ 532 w 532"/>
                      <a:gd name="T3" fmla="*/ 0 h 72"/>
                      <a:gd name="T4" fmla="*/ 532 w 532"/>
                      <a:gd name="T5" fmla="*/ 0 h 72"/>
                      <a:gd name="T6" fmla="*/ 522 w 532"/>
                      <a:gd name="T7" fmla="*/ 12 h 72"/>
                      <a:gd name="T8" fmla="*/ 500 w 532"/>
                      <a:gd name="T9" fmla="*/ 36 h 72"/>
                      <a:gd name="T10" fmla="*/ 486 w 532"/>
                      <a:gd name="T11" fmla="*/ 50 h 72"/>
                      <a:gd name="T12" fmla="*/ 472 w 532"/>
                      <a:gd name="T13" fmla="*/ 62 h 72"/>
                      <a:gd name="T14" fmla="*/ 458 w 532"/>
                      <a:gd name="T15" fmla="*/ 70 h 72"/>
                      <a:gd name="T16" fmla="*/ 452 w 532"/>
                      <a:gd name="T17" fmla="*/ 72 h 72"/>
                      <a:gd name="T18" fmla="*/ 446 w 532"/>
                      <a:gd name="T19" fmla="*/ 72 h 72"/>
                      <a:gd name="T20" fmla="*/ 446 w 532"/>
                      <a:gd name="T21" fmla="*/ 72 h 72"/>
                      <a:gd name="T22" fmla="*/ 100 w 532"/>
                      <a:gd name="T23" fmla="*/ 72 h 72"/>
                      <a:gd name="T24" fmla="*/ 100 w 532"/>
                      <a:gd name="T25" fmla="*/ 72 h 72"/>
                      <a:gd name="T26" fmla="*/ 94 w 532"/>
                      <a:gd name="T27" fmla="*/ 72 h 72"/>
                      <a:gd name="T28" fmla="*/ 88 w 532"/>
                      <a:gd name="T29" fmla="*/ 70 h 72"/>
                      <a:gd name="T30" fmla="*/ 72 w 532"/>
                      <a:gd name="T31" fmla="*/ 62 h 72"/>
                      <a:gd name="T32" fmla="*/ 56 w 532"/>
                      <a:gd name="T33" fmla="*/ 50 h 72"/>
                      <a:gd name="T34" fmla="*/ 40 w 532"/>
                      <a:gd name="T35" fmla="*/ 36 h 72"/>
                      <a:gd name="T36" fmla="*/ 12 w 532"/>
                      <a:gd name="T37" fmla="*/ 12 h 72"/>
                      <a:gd name="T38" fmla="*/ 0 w 532"/>
                      <a:gd name="T39" fmla="*/ 0 h 72"/>
                      <a:gd name="T40" fmla="*/ 0 w 532"/>
                      <a:gd name="T4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2" h="72">
                        <a:moveTo>
                          <a:pt x="0" y="0"/>
                        </a:moveTo>
                        <a:lnTo>
                          <a:pt x="532" y="0"/>
                        </a:lnTo>
                        <a:lnTo>
                          <a:pt x="532" y="0"/>
                        </a:lnTo>
                        <a:lnTo>
                          <a:pt x="522" y="12"/>
                        </a:lnTo>
                        <a:lnTo>
                          <a:pt x="500" y="36"/>
                        </a:lnTo>
                        <a:lnTo>
                          <a:pt x="486" y="50"/>
                        </a:lnTo>
                        <a:lnTo>
                          <a:pt x="472" y="62"/>
                        </a:lnTo>
                        <a:lnTo>
                          <a:pt x="458" y="70"/>
                        </a:lnTo>
                        <a:lnTo>
                          <a:pt x="452" y="72"/>
                        </a:lnTo>
                        <a:lnTo>
                          <a:pt x="446" y="72"/>
                        </a:lnTo>
                        <a:lnTo>
                          <a:pt x="446" y="72"/>
                        </a:lnTo>
                        <a:lnTo>
                          <a:pt x="100" y="72"/>
                        </a:lnTo>
                        <a:lnTo>
                          <a:pt x="100" y="72"/>
                        </a:lnTo>
                        <a:lnTo>
                          <a:pt x="94" y="72"/>
                        </a:lnTo>
                        <a:lnTo>
                          <a:pt x="88" y="70"/>
                        </a:lnTo>
                        <a:lnTo>
                          <a:pt x="72" y="62"/>
                        </a:lnTo>
                        <a:lnTo>
                          <a:pt x="56" y="50"/>
                        </a:lnTo>
                        <a:lnTo>
                          <a:pt x="40" y="36"/>
                        </a:lnTo>
                        <a:lnTo>
                          <a:pt x="12" y="12"/>
                        </a:lnTo>
                        <a:lnTo>
                          <a:pt x="0" y="0"/>
                        </a:lnTo>
                        <a:lnTo>
                          <a:pt x="0" y="0"/>
                        </a:lnTo>
                        <a:close/>
                      </a:path>
                    </a:pathLst>
                  </a:custGeom>
                  <a:solidFill>
                    <a:srgbClr val="454545"/>
                  </a:solidFill>
                  <a:ln>
                    <a:noFill/>
                  </a:ln>
                </p:spPr>
                <p:txBody>
                  <a:bodyPr lIns="68580" tIns="34290" rIns="68580" bIns="34290"/>
                  <a:lstStyle/>
                  <a:p>
                    <a:pPr eaLnBrk="1" fontAlgn="auto" hangingPunct="1">
                      <a:spcBef>
                        <a:spcPts val="0"/>
                      </a:spcBef>
                      <a:spcAft>
                        <a:spcPts val="0"/>
                      </a:spcAft>
                      <a:defRPr/>
                    </a:pPr>
                    <a:endParaRPr lang="en-AU" sz="1350" kern="0">
                      <a:solidFill>
                        <a:sysClr val="windowText" lastClr="000000"/>
                      </a:solidFill>
                      <a:latin typeface="Tw Cen MT" pitchFamily="34" charset="0"/>
                    </a:endParaRPr>
                  </a:p>
                </p:txBody>
              </p:sp>
            </p:grpSp>
            <p:sp>
              <p:nvSpPr>
                <p:cNvPr id="45" name="Rectangle 44">
                  <a:extLst>
                    <a:ext uri="{FF2B5EF4-FFF2-40B4-BE49-F238E27FC236}">
                      <a16:creationId xmlns:a16="http://schemas.microsoft.com/office/drawing/2014/main" id="{EBB235C8-8746-4C70-BF1A-735E420DB2B8}"/>
                    </a:ext>
                  </a:extLst>
                </p:cNvPr>
                <p:cNvSpPr/>
                <p:nvPr/>
              </p:nvSpPr>
              <p:spPr bwMode="auto">
                <a:xfrm rot="10800000">
                  <a:off x="4256410" y="5013175"/>
                  <a:ext cx="196850" cy="692150"/>
                </a:xfrm>
                <a:prstGeom prst="rect">
                  <a:avLst/>
                </a:prstGeom>
                <a:solidFill>
                  <a:srgbClr val="273339"/>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AU" sz="1350" kern="0">
                    <a:solidFill>
                      <a:sysClr val="window" lastClr="FFFFFF"/>
                    </a:solidFill>
                    <a:latin typeface="Tw Cen MT" pitchFamily="34" charset="0"/>
                  </a:endParaRPr>
                </a:p>
              </p:txBody>
            </p:sp>
          </p:grpSp>
          <p:sp>
            <p:nvSpPr>
              <p:cNvPr id="33" name="Rectangle 32">
                <a:extLst>
                  <a:ext uri="{FF2B5EF4-FFF2-40B4-BE49-F238E27FC236}">
                    <a16:creationId xmlns:a16="http://schemas.microsoft.com/office/drawing/2014/main" id="{49840318-CFDD-465C-9DD3-170ED65088B7}"/>
                  </a:ext>
                </a:extLst>
              </p:cNvPr>
              <p:cNvSpPr/>
              <p:nvPr/>
            </p:nvSpPr>
            <p:spPr>
              <a:xfrm>
                <a:off x="7244029" y="2616925"/>
                <a:ext cx="4730256" cy="1415772"/>
              </a:xfrm>
              <a:prstGeom prst="rect">
                <a:avLst/>
              </a:prstGeom>
            </p:spPr>
            <p:txBody>
              <a:bodyPr wrap="square">
                <a:spAutoFit/>
              </a:bodyPr>
              <a:lstStyle/>
              <a:p>
                <a:pPr algn="just" eaLnBrk="1" hangingPunct="1">
                  <a:defRPr/>
                </a:pPr>
                <a:r>
                  <a:rPr lang="en-MY" sz="1600" b="1" i="1" dirty="0">
                    <a:solidFill>
                      <a:schemeClr val="accent2">
                        <a:lumMod val="75000"/>
                      </a:schemeClr>
                    </a:solidFill>
                    <a:latin typeface="Arial" panose="020B0604020202020204" pitchFamily="34" charset="0"/>
                    <a:cs typeface="Arial" panose="020B0604020202020204" pitchFamily="34" charset="0"/>
                  </a:rPr>
                  <a:t>REGISTER  BASED STATISTICS </a:t>
                </a:r>
              </a:p>
              <a:p>
                <a:pPr marL="182563" indent="-182563" algn="just">
                  <a:buFont typeface="Arial" pitchFamily="34" charset="0"/>
                  <a:buChar char="•"/>
                  <a:tabLst>
                    <a:tab pos="182563" algn="l"/>
                  </a:tabLst>
                  <a:defRPr/>
                </a:pPr>
                <a:r>
                  <a:rPr lang="en-MY" sz="1400" dirty="0" err="1">
                    <a:latin typeface="Arial" panose="020B0604020202020204" pitchFamily="34" charset="0"/>
                    <a:cs typeface="Arial" panose="020B0604020202020204" pitchFamily="34" charset="0"/>
                  </a:rPr>
                  <a:t>Pangkalan</a:t>
                </a:r>
                <a:r>
                  <a:rPr lang="en-MY" sz="1400" dirty="0">
                    <a:latin typeface="Arial" panose="020B0604020202020204" pitchFamily="34" charset="0"/>
                    <a:cs typeface="Arial" panose="020B0604020202020204" pitchFamily="34" charset="0"/>
                  </a:rPr>
                  <a:t> data </a:t>
                </a:r>
                <a:r>
                  <a:rPr lang="en-MY" sz="1400" dirty="0" err="1">
                    <a:latin typeface="Arial" panose="020B0604020202020204" pitchFamily="34" charset="0"/>
                    <a:cs typeface="Arial" panose="020B0604020202020204" pitchFamily="34" charset="0"/>
                  </a:rPr>
                  <a:t>alamat</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Tempat</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Kediaman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penduduk</a:t>
                </a:r>
                <a:r>
                  <a:rPr lang="en-MY" sz="1400" dirty="0">
                    <a:latin typeface="Arial" panose="020B0604020202020204" pitchFamily="34" charset="0"/>
                    <a:cs typeface="Arial" panose="020B0604020202020204" pitchFamily="34" charset="0"/>
                  </a:rPr>
                  <a:t> yang </a:t>
                </a:r>
                <a:r>
                  <a:rPr lang="en-MY" sz="1400" dirty="0" err="1">
                    <a:latin typeface="Arial" panose="020B0604020202020204" pitchFamily="34" charset="0"/>
                    <a:cs typeface="Arial" panose="020B0604020202020204" pitchFamily="34" charset="0"/>
                  </a:rPr>
                  <a:t>lengkap</a:t>
                </a:r>
                <a:r>
                  <a:rPr lang="en-MY" sz="1400" dirty="0">
                    <a:latin typeface="Arial" panose="020B0604020202020204" pitchFamily="34" charset="0"/>
                    <a:cs typeface="Arial" panose="020B0604020202020204" pitchFamily="34" charset="0"/>
                  </a:rPr>
                  <a:t> (</a:t>
                </a:r>
                <a:r>
                  <a:rPr lang="en-MY" sz="1400" i="1" dirty="0">
                    <a:latin typeface="Arial" panose="020B0604020202020204" pitchFamily="34" charset="0"/>
                    <a:cs typeface="Arial" panose="020B0604020202020204" pitchFamily="34" charset="0"/>
                  </a:rPr>
                  <a:t>Malaysia Statistical Address Register &amp; Malaysia Statistical Population Register</a:t>
                </a:r>
                <a:r>
                  <a:rPr lang="en-MY" sz="1400" dirty="0">
                    <a:latin typeface="Arial" panose="020B0604020202020204" pitchFamily="34" charset="0"/>
                    <a:cs typeface="Arial" panose="020B0604020202020204" pitchFamily="34" charset="0"/>
                  </a:rPr>
                  <a:t>)</a:t>
                </a:r>
              </a:p>
              <a:p>
                <a:pPr marL="182563" indent="-182563" algn="just" eaLnBrk="1" hangingPunct="1">
                  <a:buFont typeface="Arial" pitchFamily="34" charset="0"/>
                  <a:buChar char="•"/>
                  <a:tabLst>
                    <a:tab pos="182563" algn="l"/>
                  </a:tabLst>
                  <a:defRPr/>
                </a:pPr>
                <a:r>
                  <a:rPr lang="en-MY" sz="1400" dirty="0" err="1">
                    <a:latin typeface="Arial" panose="020B0604020202020204" pitchFamily="34" charset="0"/>
                    <a:cs typeface="Arial" panose="020B0604020202020204" pitchFamily="34" charset="0"/>
                  </a:rPr>
                  <a:t>Banci</a:t>
                </a:r>
                <a:r>
                  <a:rPr lang="en-MY" sz="1400" dirty="0">
                    <a:latin typeface="Arial" panose="020B0604020202020204" pitchFamily="34" charset="0"/>
                    <a:cs typeface="Arial" panose="020B0604020202020204" pitchFamily="34" charset="0"/>
                  </a:rPr>
                  <a:t> Penduduk dan </a:t>
                </a:r>
                <a:r>
                  <a:rPr lang="en-MY" sz="1400" dirty="0" err="1">
                    <a:latin typeface="Arial" panose="020B0604020202020204" pitchFamily="34" charset="0"/>
                    <a:cs typeface="Arial" panose="020B0604020202020204" pitchFamily="34" charset="0"/>
                  </a:rPr>
                  <a:t>Perumahan</a:t>
                </a:r>
                <a:r>
                  <a:rPr lang="en-MY" sz="1400" dirty="0">
                    <a:latin typeface="Arial" panose="020B0604020202020204" pitchFamily="34" charset="0"/>
                    <a:cs typeface="Arial" panose="020B0604020202020204" pitchFamily="34" charset="0"/>
                  </a:rPr>
                  <a:t> 2030 </a:t>
                </a:r>
                <a:r>
                  <a:rPr lang="en-MY" sz="1400" dirty="0" err="1">
                    <a:latin typeface="Arial" panose="020B0604020202020204" pitchFamily="34" charset="0"/>
                    <a:cs typeface="Arial" panose="020B0604020202020204" pitchFamily="34" charset="0"/>
                  </a:rPr>
                  <a:t>dan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seterusnya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dapat</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dilaksanakan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dengan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skala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kecil</a:t>
                </a:r>
                <a:endParaRPr lang="en-MY" sz="1400"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D5DCFC11-304B-4A76-9F23-CCAE93E10117}"/>
                  </a:ext>
                </a:extLst>
              </p:cNvPr>
              <p:cNvSpPr/>
              <p:nvPr/>
            </p:nvSpPr>
            <p:spPr>
              <a:xfrm>
                <a:off x="496929" y="2912005"/>
                <a:ext cx="4633892" cy="1231106"/>
              </a:xfrm>
              <a:prstGeom prst="rect">
                <a:avLst/>
              </a:prstGeom>
            </p:spPr>
            <p:txBody>
              <a:bodyPr wrap="square">
                <a:spAutoFit/>
              </a:bodyPr>
              <a:lstStyle/>
              <a:p>
                <a:pPr eaLnBrk="1" hangingPunct="1">
                  <a:defRPr/>
                </a:pPr>
                <a:r>
                  <a:rPr lang="en-MY" sz="1600" b="1" dirty="0">
                    <a:solidFill>
                      <a:srgbClr val="C00000"/>
                    </a:solidFill>
                    <a:latin typeface="Arial" panose="020B0604020202020204" pitchFamily="34" charset="0"/>
                    <a:cs typeface="Arial" panose="020B0604020202020204" pitchFamily="34" charset="0"/>
                  </a:rPr>
                  <a:t>ANGGARAN DAN UNJURAN PENDUDUK, ISI RUMAH DAN TEMPAT KEDIAMAN</a:t>
                </a:r>
              </a:p>
              <a:p>
                <a:pPr algn="just" eaLnBrk="1" hangingPunct="1">
                  <a:defRPr/>
                </a:pPr>
                <a:r>
                  <a:rPr lang="en-MY" sz="1400" dirty="0">
                    <a:latin typeface="Arial" panose="020B0604020202020204" pitchFamily="34" charset="0"/>
                    <a:cs typeface="Arial" panose="020B0604020202020204" pitchFamily="34" charset="0"/>
                  </a:rPr>
                  <a:t>Input </a:t>
                </a:r>
                <a:r>
                  <a:rPr lang="en-MY" sz="1400" dirty="0" err="1">
                    <a:latin typeface="Arial" panose="020B0604020202020204" pitchFamily="34" charset="0"/>
                    <a:cs typeface="Arial" panose="020B0604020202020204" pitchFamily="34" charset="0"/>
                  </a:rPr>
                  <a:t>kependudukan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pembentukan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dasar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utama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seperti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Rancangan</a:t>
                </a:r>
                <a:r>
                  <a:rPr lang="en-MY" sz="1400" dirty="0">
                    <a:latin typeface="Arial" panose="020B0604020202020204" pitchFamily="34" charset="0"/>
                    <a:cs typeface="Arial" panose="020B0604020202020204" pitchFamily="34" charset="0"/>
                  </a:rPr>
                  <a:t> Malaysia, </a:t>
                </a:r>
                <a:r>
                  <a:rPr lang="en-MY" sz="1400" dirty="0" err="1">
                    <a:latin typeface="Arial" panose="020B0604020202020204" pitchFamily="34" charset="0"/>
                    <a:cs typeface="Arial" panose="020B0604020202020204" pitchFamily="34" charset="0"/>
                  </a:rPr>
                  <a:t>Dasar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Warga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Emas</a:t>
                </a:r>
                <a:r>
                  <a:rPr lang="en-MY" sz="1400" dirty="0">
                    <a:latin typeface="Arial" panose="020B0604020202020204" pitchFamily="34" charset="0"/>
                    <a:cs typeface="Arial" panose="020B0604020202020204" pitchFamily="34" charset="0"/>
                  </a:rPr>
                  <a:t> Negara, </a:t>
                </a:r>
                <a:r>
                  <a:rPr lang="en-MY" sz="1400" dirty="0" err="1">
                    <a:latin typeface="Arial" panose="020B0604020202020204" pitchFamily="34" charset="0"/>
                    <a:cs typeface="Arial" panose="020B0604020202020204" pitchFamily="34" charset="0"/>
                  </a:rPr>
                  <a:t>Dasar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Perumahan</a:t>
                </a:r>
                <a:r>
                  <a:rPr lang="en-MY" sz="1400" dirty="0">
                    <a:latin typeface="Arial" panose="020B0604020202020204" pitchFamily="34" charset="0"/>
                    <a:cs typeface="Arial" panose="020B0604020202020204" pitchFamily="34" charset="0"/>
                  </a:rPr>
                  <a:t> Negara </a:t>
                </a:r>
                <a:r>
                  <a:rPr lang="en-MY" sz="1400" dirty="0" err="1">
                    <a:latin typeface="Arial" panose="020B0604020202020204" pitchFamily="34" charset="0"/>
                    <a:cs typeface="Arial" panose="020B0604020202020204" pitchFamily="34" charset="0"/>
                  </a:rPr>
                  <a:t>dan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sebagainya</a:t>
                </a:r>
                <a:endParaRPr lang="en-MY" sz="1400" dirty="0">
                  <a:latin typeface="Arial" panose="020B0604020202020204" pitchFamily="34" charset="0"/>
                  <a:cs typeface="Arial" panose="020B0604020202020204" pitchFamily="34" charset="0"/>
                </a:endParaRPr>
              </a:p>
            </p:txBody>
          </p:sp>
          <p:sp>
            <p:nvSpPr>
              <p:cNvPr id="35" name="Rectangle 1436">
                <a:extLst>
                  <a:ext uri="{FF2B5EF4-FFF2-40B4-BE49-F238E27FC236}">
                    <a16:creationId xmlns:a16="http://schemas.microsoft.com/office/drawing/2014/main" id="{3C0D310B-5D42-4DC1-BBDD-BB1043E8FAA7}"/>
                  </a:ext>
                </a:extLst>
              </p:cNvPr>
              <p:cNvSpPr>
                <a:spLocks noChangeArrowheads="1"/>
              </p:cNvSpPr>
              <p:nvPr/>
            </p:nvSpPr>
            <p:spPr bwMode="auto">
              <a:xfrm>
                <a:off x="6934470" y="2563244"/>
                <a:ext cx="671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buFont typeface="Arial" pitchFamily="34" charset="0"/>
                  <a:buNone/>
                </a:pPr>
                <a:r>
                  <a:rPr lang="en-US" altLang="en-US" sz="3000" b="1" dirty="0">
                    <a:solidFill>
                      <a:schemeClr val="accent2">
                        <a:lumMod val="75000"/>
                      </a:schemeClr>
                    </a:solidFill>
                    <a:latin typeface="Tw Cen MT" pitchFamily="34" charset="0"/>
                  </a:rPr>
                  <a:t>2</a:t>
                </a:r>
              </a:p>
            </p:txBody>
          </p:sp>
          <p:sp>
            <p:nvSpPr>
              <p:cNvPr id="36" name="Rectangle 1436">
                <a:extLst>
                  <a:ext uri="{FF2B5EF4-FFF2-40B4-BE49-F238E27FC236}">
                    <a16:creationId xmlns:a16="http://schemas.microsoft.com/office/drawing/2014/main" id="{36B6E7B0-711F-4C56-AF1E-9C71786EF40F}"/>
                  </a:ext>
                </a:extLst>
              </p:cNvPr>
              <p:cNvSpPr>
                <a:spLocks noChangeArrowheads="1"/>
              </p:cNvSpPr>
              <p:nvPr/>
            </p:nvSpPr>
            <p:spPr bwMode="auto">
              <a:xfrm>
                <a:off x="151089" y="2868462"/>
                <a:ext cx="67151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buFont typeface="Arial" pitchFamily="34" charset="0"/>
                  <a:buNone/>
                </a:pPr>
                <a:r>
                  <a:rPr lang="en-US" altLang="en-US" sz="3000" b="1" dirty="0">
                    <a:solidFill>
                      <a:srgbClr val="C00000"/>
                    </a:solidFill>
                    <a:latin typeface="Tw Cen MT" pitchFamily="34" charset="0"/>
                  </a:rPr>
                  <a:t>5</a:t>
                </a:r>
              </a:p>
            </p:txBody>
          </p:sp>
          <p:sp>
            <p:nvSpPr>
              <p:cNvPr id="37" name="Rectangle 1436">
                <a:extLst>
                  <a:ext uri="{FF2B5EF4-FFF2-40B4-BE49-F238E27FC236}">
                    <a16:creationId xmlns:a16="http://schemas.microsoft.com/office/drawing/2014/main" id="{A2776977-1B7C-4114-B381-AAEDAB36F201}"/>
                  </a:ext>
                </a:extLst>
              </p:cNvPr>
              <p:cNvSpPr>
                <a:spLocks noChangeArrowheads="1"/>
              </p:cNvSpPr>
              <p:nvPr/>
            </p:nvSpPr>
            <p:spPr bwMode="auto">
              <a:xfrm>
                <a:off x="6638637" y="4582995"/>
                <a:ext cx="671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buFont typeface="Arial" pitchFamily="34" charset="0"/>
                  <a:buNone/>
                </a:pPr>
                <a:r>
                  <a:rPr lang="en-US" altLang="en-US" sz="3000" b="1" dirty="0">
                    <a:solidFill>
                      <a:srgbClr val="0082B0"/>
                    </a:solidFill>
                    <a:latin typeface="Tw Cen MT" pitchFamily="34" charset="0"/>
                  </a:rPr>
                  <a:t>3</a:t>
                </a:r>
              </a:p>
            </p:txBody>
          </p:sp>
          <p:sp>
            <p:nvSpPr>
              <p:cNvPr id="38" name="Rectangle 1436">
                <a:extLst>
                  <a:ext uri="{FF2B5EF4-FFF2-40B4-BE49-F238E27FC236}">
                    <a16:creationId xmlns:a16="http://schemas.microsoft.com/office/drawing/2014/main" id="{3FE46677-6EEB-4DFF-827D-3F08BDF3BD49}"/>
                  </a:ext>
                </a:extLst>
              </p:cNvPr>
              <p:cNvSpPr>
                <a:spLocks noChangeArrowheads="1"/>
              </p:cNvSpPr>
              <p:nvPr/>
            </p:nvSpPr>
            <p:spPr bwMode="auto">
              <a:xfrm>
                <a:off x="631750" y="5109029"/>
                <a:ext cx="701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buFont typeface="Arial" pitchFamily="34" charset="0"/>
                  <a:buNone/>
                </a:pPr>
                <a:r>
                  <a:rPr lang="en-US" altLang="en-US" sz="3000" b="1" dirty="0">
                    <a:solidFill>
                      <a:schemeClr val="accent6">
                        <a:lumMod val="75000"/>
                      </a:schemeClr>
                    </a:solidFill>
                    <a:latin typeface="Tw Cen MT" pitchFamily="34" charset="0"/>
                  </a:rPr>
                  <a:t>4</a:t>
                </a:r>
              </a:p>
            </p:txBody>
          </p:sp>
          <p:sp>
            <p:nvSpPr>
              <p:cNvPr id="39" name="Rectangle 1436">
                <a:extLst>
                  <a:ext uri="{FF2B5EF4-FFF2-40B4-BE49-F238E27FC236}">
                    <a16:creationId xmlns:a16="http://schemas.microsoft.com/office/drawing/2014/main" id="{0EAA5BBA-6ED2-435E-B513-B05081D64D50}"/>
                  </a:ext>
                </a:extLst>
              </p:cNvPr>
              <p:cNvSpPr>
                <a:spLocks noChangeArrowheads="1"/>
              </p:cNvSpPr>
              <p:nvPr/>
            </p:nvSpPr>
            <p:spPr bwMode="auto">
              <a:xfrm>
                <a:off x="4759820" y="714375"/>
                <a:ext cx="7000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buFont typeface="Arial" pitchFamily="34" charset="0"/>
                  <a:buNone/>
                </a:pPr>
                <a:r>
                  <a:rPr lang="en-US" altLang="en-US" sz="3200" b="1" dirty="0">
                    <a:solidFill>
                      <a:srgbClr val="7030A0"/>
                    </a:solidFill>
                    <a:latin typeface="Tw Cen MT" pitchFamily="34" charset="0"/>
                  </a:rPr>
                  <a:t>1</a:t>
                </a:r>
              </a:p>
            </p:txBody>
          </p:sp>
          <p:sp>
            <p:nvSpPr>
              <p:cNvPr id="40" name="Rectangle 39">
                <a:extLst>
                  <a:ext uri="{FF2B5EF4-FFF2-40B4-BE49-F238E27FC236}">
                    <a16:creationId xmlns:a16="http://schemas.microsoft.com/office/drawing/2014/main" id="{6D5F78E0-E553-4A75-AAD0-BA7F5A95CDC0}"/>
                  </a:ext>
                </a:extLst>
              </p:cNvPr>
              <p:cNvSpPr>
                <a:spLocks noChangeArrowheads="1"/>
              </p:cNvSpPr>
              <p:nvPr/>
            </p:nvSpPr>
            <p:spPr bwMode="auto">
              <a:xfrm>
                <a:off x="5175744" y="796925"/>
                <a:ext cx="4436341" cy="1415772"/>
              </a:xfrm>
              <a:prstGeom prst="rect">
                <a:avLst/>
              </a:prstGeom>
              <a:noFill/>
              <a:ln w="9525">
                <a:noFill/>
                <a:miter lim="800000"/>
                <a:headEnd/>
                <a:tailEnd/>
              </a:ln>
            </p:spPr>
            <p:txBody>
              <a:bodyPr wrap="square">
                <a:spAutoFit/>
              </a:bodyPr>
              <a:lstStyle/>
              <a:p>
                <a:pPr eaLnBrk="1" hangingPunct="1">
                  <a:defRPr/>
                </a:pPr>
                <a:r>
                  <a:rPr lang="en-US" altLang="en-US" sz="1600" b="1" dirty="0">
                    <a:solidFill>
                      <a:srgbClr val="7030A0"/>
                    </a:solidFill>
                    <a:latin typeface="Arial" panose="020B0604020202020204" pitchFamily="34" charset="0"/>
                    <a:cs typeface="Arial" panose="020B0604020202020204" pitchFamily="34" charset="0"/>
                  </a:rPr>
                  <a:t>STATISTIK KEPENDUDUKAN TERKINI </a:t>
                </a:r>
                <a:endParaRPr lang="en-MY" altLang="en-US" sz="1600" b="1" dirty="0">
                  <a:solidFill>
                    <a:srgbClr val="7030A0"/>
                  </a:solidFill>
                  <a:latin typeface="Arial" panose="020B0604020202020204" pitchFamily="34" charset="0"/>
                  <a:cs typeface="Arial" panose="020B0604020202020204" pitchFamily="34" charset="0"/>
                </a:endParaRPr>
              </a:p>
              <a:p>
                <a:pPr marL="180975" indent="-180975" algn="just" eaLnBrk="1" hangingPunct="1">
                  <a:buFont typeface="Arial" pitchFamily="34" charset="0"/>
                  <a:buChar char="•"/>
                  <a:defRPr/>
                </a:pPr>
                <a:r>
                  <a:rPr lang="en-US" altLang="en-US" sz="1400" dirty="0">
                    <a:latin typeface="Arial" panose="020B0604020202020204" pitchFamily="34" charset="0"/>
                    <a:cs typeface="Arial" panose="020B0604020202020204" pitchFamily="34" charset="0"/>
                  </a:rPr>
                  <a:t>Maklumat </a:t>
                </a:r>
                <a:r>
                  <a:rPr lang="en-US" altLang="en-US" sz="1400" dirty="0" err="1">
                    <a:latin typeface="Arial" panose="020B0604020202020204" pitchFamily="34" charset="0"/>
                    <a:cs typeface="Arial" panose="020B0604020202020204" pitchFamily="34" charset="0"/>
                  </a:rPr>
                  <a:t>asas</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untuk</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perancangan</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dan</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pembangunan</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negara</a:t>
                </a:r>
                <a:endParaRPr lang="en-US" altLang="en-US" sz="1400" dirty="0">
                  <a:latin typeface="Arial" panose="020B0604020202020204" pitchFamily="34" charset="0"/>
                  <a:cs typeface="Arial" panose="020B0604020202020204" pitchFamily="34" charset="0"/>
                </a:endParaRPr>
              </a:p>
              <a:p>
                <a:pPr marL="180975" indent="-180975" algn="just" eaLnBrk="1" hangingPunct="1">
                  <a:buFont typeface="Arial" pitchFamily="34" charset="0"/>
                  <a:buChar char="•"/>
                  <a:defRPr/>
                </a:pPr>
                <a:r>
                  <a:rPr lang="en-US" altLang="en-US" sz="1400" dirty="0">
                    <a:latin typeface="Arial" panose="020B0604020202020204" pitchFamily="34" charset="0"/>
                    <a:cs typeface="Arial" panose="020B0604020202020204" pitchFamily="34" charset="0"/>
                  </a:rPr>
                  <a:t>Maklumat </a:t>
                </a:r>
                <a:r>
                  <a:rPr lang="en-US" altLang="en-US" sz="1400" dirty="0" err="1">
                    <a:latin typeface="Arial" panose="020B0604020202020204" pitchFamily="34" charset="0"/>
                    <a:cs typeface="Arial" panose="020B0604020202020204" pitchFamily="34" charset="0"/>
                  </a:rPr>
                  <a:t>penduduk</a:t>
                </a:r>
                <a:r>
                  <a:rPr lang="en-US" altLang="en-US" sz="1400" dirty="0">
                    <a:latin typeface="Arial" panose="020B0604020202020204" pitchFamily="34" charset="0"/>
                    <a:cs typeface="Arial" panose="020B0604020202020204" pitchFamily="34" charset="0"/>
                  </a:rPr>
                  <a:t>, IR dan TK </a:t>
                </a:r>
                <a:r>
                  <a:rPr lang="en-US" altLang="en-US" sz="1400" dirty="0" err="1">
                    <a:latin typeface="Arial" panose="020B0604020202020204" pitchFamily="34" charset="0"/>
                    <a:cs typeface="Arial" panose="020B0604020202020204" pitchFamily="34" charset="0"/>
                  </a:rPr>
                  <a:t>hingga</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ke</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peringkat</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kawasan</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geografi</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terkecil</a:t>
                </a:r>
                <a:r>
                  <a:rPr lang="en-US" altLang="en-US" sz="1400" dirty="0">
                    <a:latin typeface="Arial" panose="020B0604020202020204" pitchFamily="34" charset="0"/>
                    <a:cs typeface="Arial" panose="020B0604020202020204" pitchFamily="34" charset="0"/>
                  </a:rPr>
                  <a:t> </a:t>
                </a:r>
                <a:br>
                  <a:rPr lang="en-US" altLang="en-US" sz="1400" dirty="0">
                    <a:latin typeface="Arial" panose="020B0604020202020204" pitchFamily="34" charset="0"/>
                    <a:cs typeface="Arial" panose="020B0604020202020204" pitchFamily="34" charset="0"/>
                  </a:rPr>
                </a:br>
                <a:r>
                  <a:rPr lang="en-US" altLang="en-US" sz="1400" dirty="0">
                    <a:latin typeface="Arial" panose="020B0604020202020204" pitchFamily="34" charset="0"/>
                    <a:cs typeface="Arial" panose="020B0604020202020204" pitchFamily="34" charset="0"/>
                  </a:rPr>
                  <a:t>(</a:t>
                </a:r>
                <a:r>
                  <a:rPr lang="en-US" altLang="en-US" sz="1400" i="1" dirty="0">
                    <a:latin typeface="Arial" panose="020B0604020202020204" pitchFamily="34" charset="0"/>
                    <a:cs typeface="Arial" panose="020B0604020202020204" pitchFamily="34" charset="0"/>
                  </a:rPr>
                  <a:t>local statistics) </a:t>
                </a:r>
                <a:endParaRPr lang="en-MY" altLang="en-US" sz="1400" i="1" dirty="0">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C9466F6-DC9F-4C60-A759-B6A42A7183BE}"/>
                  </a:ext>
                </a:extLst>
              </p:cNvPr>
              <p:cNvSpPr/>
              <p:nvPr/>
            </p:nvSpPr>
            <p:spPr>
              <a:xfrm>
                <a:off x="6931415" y="4595014"/>
                <a:ext cx="4890469" cy="1631216"/>
              </a:xfrm>
              <a:prstGeom prst="rect">
                <a:avLst/>
              </a:prstGeom>
            </p:spPr>
            <p:txBody>
              <a:bodyPr wrap="square">
                <a:spAutoFit/>
              </a:bodyPr>
              <a:lstStyle/>
              <a:p>
                <a:pPr algn="just" eaLnBrk="1" hangingPunct="1">
                  <a:defRPr/>
                </a:pPr>
                <a:r>
                  <a:rPr lang="en-MY" sz="1600" b="1" dirty="0">
                    <a:solidFill>
                      <a:srgbClr val="0082B0"/>
                    </a:solidFill>
                    <a:latin typeface="Arial" panose="020B0604020202020204" pitchFamily="34" charset="0"/>
                    <a:cs typeface="Arial" panose="020B0604020202020204" pitchFamily="34" charset="0"/>
                  </a:rPr>
                  <a:t>TRANSFORMASI LANDSKAP STATISTIK</a:t>
                </a:r>
              </a:p>
              <a:p>
                <a:pPr marL="182563" indent="-182563" algn="just" eaLnBrk="1" hangingPunct="1">
                  <a:buFont typeface="Arial" pitchFamily="34" charset="0"/>
                  <a:buChar char="•"/>
                  <a:tabLst>
                    <a:tab pos="182563" algn="l"/>
                  </a:tabLst>
                  <a:defRPr/>
                </a:pPr>
                <a:r>
                  <a:rPr lang="en-US" sz="1400" dirty="0" err="1">
                    <a:latin typeface="Arial" panose="020B0604020202020204" pitchFamily="34" charset="0"/>
                    <a:cs typeface="Arial" panose="020B0604020202020204" pitchFamily="34" charset="0"/>
                  </a:rPr>
                  <a:t>Perubahan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teknologi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gerak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kerja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daripada</a:t>
                </a:r>
                <a:r>
                  <a:rPr lang="en-US" sz="1400" dirty="0">
                    <a:latin typeface="Arial" panose="020B0604020202020204" pitchFamily="34" charset="0"/>
                    <a:cs typeface="Arial" panose="020B0604020202020204" pitchFamily="34" charset="0"/>
                  </a:rPr>
                  <a:t> </a:t>
                </a:r>
                <a:br>
                  <a:rPr lang="en-US" sz="1400" dirty="0">
                    <a:latin typeface="Arial" panose="020B0604020202020204" pitchFamily="34" charset="0"/>
                    <a:cs typeface="Arial" panose="020B0604020202020204" pitchFamily="34" charset="0"/>
                  </a:rPr>
                </a:br>
                <a:r>
                  <a:rPr lang="en-US" sz="1400" i="1" dirty="0">
                    <a:latin typeface="Arial" panose="020B0604020202020204" pitchFamily="34" charset="0"/>
                    <a:cs typeface="Arial" panose="020B0604020202020204" pitchFamily="34" charset="0"/>
                  </a:rPr>
                  <a:t>paper-based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kepada</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online </a:t>
                </a:r>
              </a:p>
              <a:p>
                <a:pPr marL="182563" indent="-182563" algn="just" eaLnBrk="1" hangingPunct="1">
                  <a:buFont typeface="Arial" pitchFamily="34" charset="0"/>
                  <a:buChar char="•"/>
                  <a:tabLst>
                    <a:tab pos="182563" algn="l"/>
                  </a:tabLst>
                  <a:defRPr/>
                </a:pPr>
                <a:r>
                  <a:rPr lang="en-US" sz="1400" dirty="0" err="1">
                    <a:latin typeface="Arial" panose="020B0604020202020204" pitchFamily="34" charset="0"/>
                    <a:cs typeface="Arial" panose="020B0604020202020204" pitchFamily="34" charset="0"/>
                  </a:rPr>
                  <a:t>Meningkatkan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kecekapan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sistem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penyampaian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statistik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supaya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lebih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moden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dinamik</a:t>
                </a:r>
                <a:r>
                  <a:rPr lang="en-US" sz="1400" dirty="0">
                    <a:latin typeface="Arial" panose="020B0604020202020204" pitchFamily="34" charset="0"/>
                    <a:cs typeface="Arial" panose="020B0604020202020204" pitchFamily="34" charset="0"/>
                  </a:rPr>
                  <a:t> dan </a:t>
                </a:r>
                <a:r>
                  <a:rPr lang="en-US" sz="1400" dirty="0" err="1">
                    <a:latin typeface="Arial" panose="020B0604020202020204" pitchFamily="34" charset="0"/>
                    <a:cs typeface="Arial" panose="020B0604020202020204" pitchFamily="34" charset="0"/>
                  </a:rPr>
                  <a:t>mesra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pengguna</a:t>
                </a:r>
                <a:endParaRPr lang="en-US" sz="1400" dirty="0">
                  <a:latin typeface="Arial" panose="020B0604020202020204" pitchFamily="34" charset="0"/>
                  <a:cs typeface="Arial" panose="020B0604020202020204" pitchFamily="34" charset="0"/>
                </a:endParaRPr>
              </a:p>
              <a:p>
                <a:pPr marL="182563" indent="-182563" algn="just" eaLnBrk="1" hangingPunct="1">
                  <a:buFont typeface="Arial" pitchFamily="34" charset="0"/>
                  <a:buChar char="•"/>
                  <a:tabLst>
                    <a:tab pos="182563" algn="l"/>
                  </a:tabLst>
                  <a:defRPr/>
                </a:pPr>
                <a:r>
                  <a:rPr lang="en-US" sz="1400" dirty="0" err="1">
                    <a:latin typeface="Arial" panose="020B0604020202020204" pitchFamily="34" charset="0"/>
                    <a:cs typeface="Arial" panose="020B0604020202020204" pitchFamily="34" charset="0"/>
                  </a:rPr>
                  <a:t>Penghasilan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statistik</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near real time</a:t>
                </a:r>
                <a:endParaRPr lang="en-US" sz="1400" dirty="0">
                  <a:latin typeface="Arial" panose="020B0604020202020204" pitchFamily="34" charset="0"/>
                  <a:cs typeface="Arial" panose="020B0604020202020204" pitchFamily="34" charset="0"/>
                </a:endParaRPr>
              </a:p>
              <a:p>
                <a:pPr marL="182563" indent="-182563" algn="just" eaLnBrk="1" hangingPunct="1">
                  <a:buFont typeface="Arial" pitchFamily="34" charset="0"/>
                  <a:buChar char="•"/>
                  <a:tabLst>
                    <a:tab pos="182563" algn="l"/>
                  </a:tabLst>
                  <a:defRPr/>
                </a:pPr>
                <a:r>
                  <a:rPr lang="en-US" sz="1400" dirty="0" err="1">
                    <a:latin typeface="Arial" panose="020B0604020202020204" pitchFamily="34" charset="0"/>
                    <a:cs typeface="Arial" panose="020B0604020202020204" pitchFamily="34" charset="0"/>
                  </a:rPr>
                  <a:t>Meningkatkan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literasi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statistik</a:t>
                </a:r>
                <a:endParaRPr lang="en-MY" sz="1400" dirty="0">
                  <a:latin typeface="Arial" panose="020B0604020202020204" pitchFamily="34" charset="0"/>
                  <a:cs typeface="Arial" panose="020B0604020202020204" pitchFamily="34" charset="0"/>
                </a:endParaRPr>
              </a:p>
            </p:txBody>
          </p:sp>
          <p:sp>
            <p:nvSpPr>
              <p:cNvPr id="42" name="Rectangle 1436">
                <a:extLst>
                  <a:ext uri="{FF2B5EF4-FFF2-40B4-BE49-F238E27FC236}">
                    <a16:creationId xmlns:a16="http://schemas.microsoft.com/office/drawing/2014/main" id="{24DC3064-037B-4E27-8F59-B125A5C5E5D9}"/>
                  </a:ext>
                </a:extLst>
              </p:cNvPr>
              <p:cNvSpPr>
                <a:spLocks noChangeArrowheads="1"/>
              </p:cNvSpPr>
              <p:nvPr/>
            </p:nvSpPr>
            <p:spPr bwMode="auto">
              <a:xfrm>
                <a:off x="992334" y="1209831"/>
                <a:ext cx="67151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buFont typeface="Arial" pitchFamily="34" charset="0"/>
                  <a:buNone/>
                </a:pPr>
                <a:r>
                  <a:rPr lang="en-US" altLang="en-US" sz="3000" b="1" dirty="0">
                    <a:solidFill>
                      <a:schemeClr val="accent5">
                        <a:lumMod val="50000"/>
                      </a:schemeClr>
                    </a:solidFill>
                    <a:latin typeface="Tw Cen MT" pitchFamily="34" charset="0"/>
                  </a:rPr>
                  <a:t>6</a:t>
                </a:r>
              </a:p>
            </p:txBody>
          </p:sp>
          <p:sp>
            <p:nvSpPr>
              <p:cNvPr id="43" name="Rectangle 42">
                <a:extLst>
                  <a:ext uri="{FF2B5EF4-FFF2-40B4-BE49-F238E27FC236}">
                    <a16:creationId xmlns:a16="http://schemas.microsoft.com/office/drawing/2014/main" id="{508F1E89-5DC8-42C7-BA67-5B47B338013D}"/>
                  </a:ext>
                </a:extLst>
              </p:cNvPr>
              <p:cNvSpPr/>
              <p:nvPr/>
            </p:nvSpPr>
            <p:spPr>
              <a:xfrm>
                <a:off x="1346922" y="1260837"/>
                <a:ext cx="3324225" cy="984885"/>
              </a:xfrm>
              <a:prstGeom prst="rect">
                <a:avLst/>
              </a:prstGeom>
            </p:spPr>
            <p:txBody>
              <a:bodyPr>
                <a:spAutoFit/>
              </a:bodyPr>
              <a:lstStyle/>
              <a:p>
                <a:pPr algn="just" eaLnBrk="1" hangingPunct="1">
                  <a:defRPr/>
                </a:pPr>
                <a:r>
                  <a:rPr lang="en-US" sz="1600" b="1" dirty="0">
                    <a:solidFill>
                      <a:schemeClr val="accent5">
                        <a:lumMod val="50000"/>
                      </a:schemeClr>
                    </a:solidFill>
                    <a:latin typeface="Arial" panose="020B0604020202020204" pitchFamily="34" charset="0"/>
                    <a:cs typeface="Arial" panose="020B0604020202020204" pitchFamily="34" charset="0"/>
                  </a:rPr>
                  <a:t>KOS EFEKTIF</a:t>
                </a:r>
                <a:endParaRPr lang="en-MY" sz="1600" b="1" dirty="0">
                  <a:solidFill>
                    <a:schemeClr val="accent5">
                      <a:lumMod val="50000"/>
                    </a:schemeClr>
                  </a:solidFill>
                  <a:latin typeface="Arial" panose="020B0604020202020204" pitchFamily="34" charset="0"/>
                  <a:cs typeface="Arial" panose="020B0604020202020204" pitchFamily="34" charset="0"/>
                </a:endParaRPr>
              </a:p>
              <a:p>
                <a:pPr marL="182563" indent="-182563" algn="just" eaLnBrk="1" hangingPunct="1">
                  <a:buFont typeface="Arial" pitchFamily="34" charset="0"/>
                  <a:buChar char="•"/>
                  <a:tabLst>
                    <a:tab pos="182563" algn="l"/>
                  </a:tabLst>
                  <a:defRPr/>
                </a:pPr>
                <a:r>
                  <a:rPr lang="en-US" sz="1400" dirty="0" err="1">
                    <a:latin typeface="Arial" panose="020B0604020202020204" pitchFamily="34" charset="0"/>
                    <a:cs typeface="Arial" panose="020B0604020202020204" pitchFamily="34" charset="0"/>
                  </a:rPr>
                  <a:t>Pelaburan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jangka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panjang</a:t>
                </a:r>
                <a:endParaRPr lang="en-MY" sz="1400" dirty="0">
                  <a:latin typeface="Arial" panose="020B0604020202020204" pitchFamily="34" charset="0"/>
                  <a:cs typeface="Arial" panose="020B0604020202020204" pitchFamily="34" charset="0"/>
                </a:endParaRPr>
              </a:p>
              <a:p>
                <a:pPr marL="182563" indent="-182563" algn="just" eaLnBrk="1" hangingPunct="1">
                  <a:buFont typeface="Arial" pitchFamily="34" charset="0"/>
                  <a:buChar char="•"/>
                  <a:tabLst>
                    <a:tab pos="182563" algn="l"/>
                  </a:tabLst>
                  <a:defRPr/>
                </a:pPr>
                <a:r>
                  <a:rPr lang="en-MY" sz="1400" dirty="0" err="1">
                    <a:latin typeface="Arial" panose="020B0604020202020204" pitchFamily="34" charset="0"/>
                    <a:cs typeface="Arial" panose="020B0604020202020204" pitchFamily="34" charset="0"/>
                  </a:rPr>
                  <a:t>Pelaburan</a:t>
                </a:r>
                <a:r>
                  <a:rPr lang="en-MY" sz="1400" dirty="0">
                    <a:latin typeface="Arial" panose="020B0604020202020204" pitchFamily="34" charset="0"/>
                    <a:cs typeface="Arial" panose="020B0604020202020204" pitchFamily="34" charset="0"/>
                  </a:rPr>
                  <a:t> ICT yang </a:t>
                </a:r>
                <a:r>
                  <a:rPr lang="en-MY" sz="1400" dirty="0" err="1">
                    <a:latin typeface="Arial" panose="020B0604020202020204" pitchFamily="34" charset="0"/>
                    <a:cs typeface="Arial" panose="020B0604020202020204" pitchFamily="34" charset="0"/>
                  </a:rPr>
                  <a:t>berterusan</a:t>
                </a:r>
                <a:r>
                  <a:rPr lang="en-MY" sz="1400" dirty="0">
                    <a:latin typeface="Arial" panose="020B0604020202020204" pitchFamily="34" charset="0"/>
                    <a:cs typeface="Arial" panose="020B0604020202020204" pitchFamily="34" charset="0"/>
                  </a:rPr>
                  <a:t> </a:t>
                </a:r>
              </a:p>
              <a:p>
                <a:pPr marL="182563" indent="-182563" algn="just">
                  <a:buFont typeface="Arial" pitchFamily="34" charset="0"/>
                  <a:buChar char="•"/>
                  <a:tabLst>
                    <a:tab pos="182563" algn="l"/>
                  </a:tabLst>
                  <a:defRPr/>
                </a:pPr>
                <a:r>
                  <a:rPr lang="en-MY" sz="1400" dirty="0" err="1">
                    <a:latin typeface="Arial" panose="020B0604020202020204" pitchFamily="34" charset="0"/>
                    <a:cs typeface="Arial" panose="020B0604020202020204" pitchFamily="34" charset="0"/>
                  </a:rPr>
                  <a:t>Penjimatan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kos</a:t>
                </a:r>
                <a:r>
                  <a:rPr lang="en-MY" sz="1400" dirty="0">
                    <a:latin typeface="Arial" panose="020B0604020202020204" pitchFamily="34" charset="0"/>
                    <a:cs typeface="Arial" panose="020B0604020202020204" pitchFamily="34" charset="0"/>
                  </a:rPr>
                  <a:t> yang </a:t>
                </a:r>
                <a:r>
                  <a:rPr lang="en-MY" sz="1400" dirty="0" err="1">
                    <a:latin typeface="Arial" panose="020B0604020202020204" pitchFamily="34" charset="0"/>
                    <a:cs typeface="Arial" panose="020B0604020202020204" pitchFamily="34" charset="0"/>
                  </a:rPr>
                  <a:t>lebih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efektif</a:t>
                </a:r>
                <a:endParaRPr lang="en-MY" sz="14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728969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MODENISASI  NEGARA TERPILIH</a:t>
            </a:r>
          </a:p>
        </p:txBody>
      </p:sp>
      <p:grpSp>
        <p:nvGrpSpPr>
          <p:cNvPr id="4" name="Group 3">
            <a:extLst>
              <a:ext uri="{FF2B5EF4-FFF2-40B4-BE49-F238E27FC236}">
                <a16:creationId xmlns:a16="http://schemas.microsoft.com/office/drawing/2014/main" id="{7BB971CB-C839-4BED-8024-387D6484A8B3}"/>
              </a:ext>
            </a:extLst>
          </p:cNvPr>
          <p:cNvGrpSpPr/>
          <p:nvPr/>
        </p:nvGrpSpPr>
        <p:grpSpPr>
          <a:xfrm>
            <a:off x="116719" y="935731"/>
            <a:ext cx="11806576" cy="5441322"/>
            <a:chOff x="116719" y="935731"/>
            <a:chExt cx="11806576" cy="5441322"/>
          </a:xfrm>
        </p:grpSpPr>
        <p:sp>
          <p:nvSpPr>
            <p:cNvPr id="5" name="Freeform 6">
              <a:extLst>
                <a:ext uri="{FF2B5EF4-FFF2-40B4-BE49-F238E27FC236}">
                  <a16:creationId xmlns:a16="http://schemas.microsoft.com/office/drawing/2014/main" id="{10A674BF-D0D1-409A-805A-66B30D893878}"/>
                </a:ext>
              </a:extLst>
            </p:cNvPr>
            <p:cNvSpPr>
              <a:spLocks/>
            </p:cNvSpPr>
            <p:nvPr/>
          </p:nvSpPr>
          <p:spPr bwMode="gray">
            <a:xfrm>
              <a:off x="3138192" y="970524"/>
              <a:ext cx="2160000" cy="4466574"/>
            </a:xfrm>
            <a:custGeom>
              <a:avLst/>
              <a:gdLst>
                <a:gd name="T0" fmla="*/ 974 w 974"/>
                <a:gd name="T1" fmla="*/ 1489 h 1523"/>
                <a:gd name="T2" fmla="*/ 940 w 974"/>
                <a:gd name="T3" fmla="*/ 1523 h 1523"/>
                <a:gd name="T4" fmla="*/ 34 w 974"/>
                <a:gd name="T5" fmla="*/ 1523 h 1523"/>
                <a:gd name="T6" fmla="*/ 0 w 974"/>
                <a:gd name="T7" fmla="*/ 1489 h 1523"/>
                <a:gd name="T8" fmla="*/ 0 w 974"/>
                <a:gd name="T9" fmla="*/ 34 h 1523"/>
                <a:gd name="T10" fmla="*/ 34 w 974"/>
                <a:gd name="T11" fmla="*/ 0 h 1523"/>
                <a:gd name="T12" fmla="*/ 940 w 974"/>
                <a:gd name="T13" fmla="*/ 0 h 1523"/>
                <a:gd name="T14" fmla="*/ 974 w 974"/>
                <a:gd name="T15" fmla="*/ 34 h 1523"/>
                <a:gd name="T16" fmla="*/ 974 w 974"/>
                <a:gd name="T17" fmla="*/ 1489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4" h="1523">
                  <a:moveTo>
                    <a:pt x="974" y="1489"/>
                  </a:moveTo>
                  <a:cubicBezTo>
                    <a:pt x="974" y="1508"/>
                    <a:pt x="959" y="1523"/>
                    <a:pt x="940" y="1523"/>
                  </a:cubicBezTo>
                  <a:cubicBezTo>
                    <a:pt x="34" y="1523"/>
                    <a:pt x="34" y="1523"/>
                    <a:pt x="34" y="1523"/>
                  </a:cubicBezTo>
                  <a:cubicBezTo>
                    <a:pt x="16" y="1523"/>
                    <a:pt x="0" y="1508"/>
                    <a:pt x="0" y="1489"/>
                  </a:cubicBezTo>
                  <a:cubicBezTo>
                    <a:pt x="0" y="34"/>
                    <a:pt x="0" y="34"/>
                    <a:pt x="0" y="34"/>
                  </a:cubicBezTo>
                  <a:cubicBezTo>
                    <a:pt x="0" y="16"/>
                    <a:pt x="16" y="0"/>
                    <a:pt x="34" y="0"/>
                  </a:cubicBezTo>
                  <a:cubicBezTo>
                    <a:pt x="940" y="0"/>
                    <a:pt x="940" y="0"/>
                    <a:pt x="940" y="0"/>
                  </a:cubicBezTo>
                  <a:cubicBezTo>
                    <a:pt x="959" y="0"/>
                    <a:pt x="974" y="16"/>
                    <a:pt x="974" y="34"/>
                  </a:cubicBezTo>
                  <a:lnTo>
                    <a:pt x="974" y="1489"/>
                  </a:lnTo>
                  <a:close/>
                </a:path>
              </a:pathLst>
            </a:custGeom>
            <a:noFill/>
            <a:ln w="19050">
              <a:solidFill>
                <a:srgbClr val="3CAAC8"/>
              </a:solidFill>
            </a:ln>
          </p:spPr>
          <p:txBody>
            <a:bodyPr vert="horz" wrap="square" lIns="91440" tIns="45720" rIns="91440" bIns="45720" numCol="1" anchor="t" anchorCtr="0" compatLnSpc="1">
              <a:prstTxWarp prst="textNoShape">
                <a:avLst/>
              </a:prstTxWarp>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Tw Cen MT" panose="020B0602020104020603" pitchFamily="34" charset="0"/>
              </a:endParaRPr>
            </a:p>
          </p:txBody>
        </p:sp>
        <p:sp>
          <p:nvSpPr>
            <p:cNvPr id="6" name="Freeform 7">
              <a:extLst>
                <a:ext uri="{FF2B5EF4-FFF2-40B4-BE49-F238E27FC236}">
                  <a16:creationId xmlns:a16="http://schemas.microsoft.com/office/drawing/2014/main" id="{44748ECF-862C-4529-8529-AAF10BF4609F}"/>
                </a:ext>
              </a:extLst>
            </p:cNvPr>
            <p:cNvSpPr>
              <a:spLocks/>
            </p:cNvSpPr>
            <p:nvPr/>
          </p:nvSpPr>
          <p:spPr bwMode="gray">
            <a:xfrm>
              <a:off x="2921826" y="1803505"/>
              <a:ext cx="2592000" cy="4567019"/>
            </a:xfrm>
            <a:custGeom>
              <a:avLst/>
              <a:gdLst>
                <a:gd name="T0" fmla="*/ 775 w 974"/>
                <a:gd name="T1" fmla="*/ 0 h 1113"/>
                <a:gd name="T2" fmla="*/ 487 w 974"/>
                <a:gd name="T3" fmla="*/ 288 h 1113"/>
                <a:gd name="T4" fmla="*/ 200 w 974"/>
                <a:gd name="T5" fmla="*/ 0 h 1113"/>
                <a:gd name="T6" fmla="*/ 0 w 974"/>
                <a:gd name="T7" fmla="*/ 0 h 1113"/>
                <a:gd name="T8" fmla="*/ 0 w 974"/>
                <a:gd name="T9" fmla="*/ 1079 h 1113"/>
                <a:gd name="T10" fmla="*/ 34 w 974"/>
                <a:gd name="T11" fmla="*/ 1113 h 1113"/>
                <a:gd name="T12" fmla="*/ 940 w 974"/>
                <a:gd name="T13" fmla="*/ 1113 h 1113"/>
                <a:gd name="T14" fmla="*/ 974 w 974"/>
                <a:gd name="T15" fmla="*/ 1079 h 1113"/>
                <a:gd name="T16" fmla="*/ 974 w 974"/>
                <a:gd name="T17" fmla="*/ 0 h 1113"/>
                <a:gd name="T18" fmla="*/ 775 w 974"/>
                <a:gd name="T19" fmla="*/ 0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4" h="1113">
                  <a:moveTo>
                    <a:pt x="775" y="0"/>
                  </a:moveTo>
                  <a:cubicBezTo>
                    <a:pt x="775" y="159"/>
                    <a:pt x="646" y="288"/>
                    <a:pt x="487" y="288"/>
                  </a:cubicBezTo>
                  <a:cubicBezTo>
                    <a:pt x="328" y="288"/>
                    <a:pt x="200" y="159"/>
                    <a:pt x="200" y="0"/>
                  </a:cubicBezTo>
                  <a:cubicBezTo>
                    <a:pt x="0" y="0"/>
                    <a:pt x="0" y="0"/>
                    <a:pt x="0" y="0"/>
                  </a:cubicBezTo>
                  <a:cubicBezTo>
                    <a:pt x="0" y="1079"/>
                    <a:pt x="0" y="1079"/>
                    <a:pt x="0" y="1079"/>
                  </a:cubicBezTo>
                  <a:cubicBezTo>
                    <a:pt x="0" y="1098"/>
                    <a:pt x="16" y="1113"/>
                    <a:pt x="34" y="1113"/>
                  </a:cubicBezTo>
                  <a:cubicBezTo>
                    <a:pt x="940" y="1113"/>
                    <a:pt x="940" y="1113"/>
                    <a:pt x="940" y="1113"/>
                  </a:cubicBezTo>
                  <a:cubicBezTo>
                    <a:pt x="959" y="1113"/>
                    <a:pt x="974" y="1098"/>
                    <a:pt x="974" y="1079"/>
                  </a:cubicBezTo>
                  <a:cubicBezTo>
                    <a:pt x="974" y="0"/>
                    <a:pt x="974" y="0"/>
                    <a:pt x="974" y="0"/>
                  </a:cubicBezTo>
                  <a:lnTo>
                    <a:pt x="775" y="0"/>
                  </a:lnTo>
                  <a:close/>
                </a:path>
              </a:pathLst>
            </a:custGeom>
            <a:solidFill>
              <a:srgbClr val="3CAAC8"/>
            </a:solidFill>
            <a:ln w="19050">
              <a:noFill/>
            </a:ln>
            <a:effectLst>
              <a:outerShdw blurRad="50800" dist="127000" algn="l" rotWithShape="0">
                <a:prstClr val="black">
                  <a:alpha val="40000"/>
                </a:prstClr>
              </a:outerShdw>
            </a:effectLst>
          </p:spPr>
          <p:txBody>
            <a:bodyPr vert="horz" wrap="square" lIns="91440" tIns="1080000" rIns="91440" bIns="324000" numCol="1" anchor="t" anchorCtr="0" compatLnSpc="1">
              <a:prstTxWarp prst="textNoShape">
                <a:avLst/>
              </a:prstTxWarp>
            </a:bodyPr>
            <a:lstStyle/>
            <a:p>
              <a:pPr marL="177800" algn="just"/>
              <a:endParaRPr lang="en-MY" sz="1600" b="1" dirty="0">
                <a:solidFill>
                  <a:schemeClr val="bg1"/>
                </a:solidFill>
                <a:latin typeface="Tw Cen MT" panose="020B0602020104020603" pitchFamily="34" charset="0"/>
              </a:endParaRPr>
            </a:p>
            <a:p>
              <a:pPr marL="446087" marR="0" lvl="0" indent="0" algn="just" fontAlgn="auto">
                <a:lnSpc>
                  <a:spcPct val="90000"/>
                </a:lnSpc>
                <a:spcBef>
                  <a:spcPts val="0"/>
                </a:spcBef>
                <a:spcAft>
                  <a:spcPts val="1000"/>
                </a:spcAft>
                <a:buClrTx/>
                <a:buSzTx/>
                <a:buFontTx/>
                <a:buNone/>
                <a:tabLst/>
                <a:defRPr/>
              </a:pPr>
              <a:endParaRPr lang="en-US" sz="1600" dirty="0">
                <a:solidFill>
                  <a:schemeClr val="bg1"/>
                </a:solidFill>
                <a:latin typeface="Tw Cen MT" panose="020B0602020104020603" pitchFamily="34" charset="0"/>
              </a:endParaRPr>
            </a:p>
          </p:txBody>
        </p:sp>
        <p:sp>
          <p:nvSpPr>
            <p:cNvPr id="7" name="Rectangle 6">
              <a:extLst>
                <a:ext uri="{FF2B5EF4-FFF2-40B4-BE49-F238E27FC236}">
                  <a16:creationId xmlns:a16="http://schemas.microsoft.com/office/drawing/2014/main" id="{0874B444-2E43-4F9F-81DA-114C48110D07}"/>
                </a:ext>
              </a:extLst>
            </p:cNvPr>
            <p:cNvSpPr/>
            <p:nvPr/>
          </p:nvSpPr>
          <p:spPr>
            <a:xfrm>
              <a:off x="3276760" y="1134874"/>
              <a:ext cx="1996059" cy="338554"/>
            </a:xfrm>
            <a:prstGeom prst="rect">
              <a:avLst/>
            </a:prstGeom>
          </p:spPr>
          <p:txBody>
            <a:bodyPr wrap="none">
              <a:spAutoFit/>
            </a:bodyPr>
            <a:lstStyle/>
            <a:p>
              <a:pPr algn="just"/>
              <a:r>
                <a:rPr lang="en-MY" sz="1600" b="1" dirty="0">
                  <a:solidFill>
                    <a:srgbClr val="3CAAC8"/>
                  </a:solidFill>
                  <a:latin typeface="Arial" panose="020B0604020202020204" pitchFamily="34" charset="0"/>
                  <a:cs typeface="Arial" panose="020B0604020202020204" pitchFamily="34" charset="0"/>
                </a:rPr>
                <a:t>UNITED KINGDOM</a:t>
              </a:r>
            </a:p>
          </p:txBody>
        </p:sp>
        <p:sp>
          <p:nvSpPr>
            <p:cNvPr id="8" name="Freeform 6">
              <a:extLst>
                <a:ext uri="{FF2B5EF4-FFF2-40B4-BE49-F238E27FC236}">
                  <a16:creationId xmlns:a16="http://schemas.microsoft.com/office/drawing/2014/main" id="{92A40CF2-A2D8-4915-A2E9-FA9D4737253E}"/>
                </a:ext>
              </a:extLst>
            </p:cNvPr>
            <p:cNvSpPr>
              <a:spLocks/>
            </p:cNvSpPr>
            <p:nvPr/>
          </p:nvSpPr>
          <p:spPr bwMode="gray">
            <a:xfrm>
              <a:off x="320790" y="935731"/>
              <a:ext cx="2160000" cy="4475039"/>
            </a:xfrm>
            <a:custGeom>
              <a:avLst/>
              <a:gdLst>
                <a:gd name="T0" fmla="*/ 974 w 974"/>
                <a:gd name="T1" fmla="*/ 1489 h 1523"/>
                <a:gd name="T2" fmla="*/ 940 w 974"/>
                <a:gd name="T3" fmla="*/ 1523 h 1523"/>
                <a:gd name="T4" fmla="*/ 34 w 974"/>
                <a:gd name="T5" fmla="*/ 1523 h 1523"/>
                <a:gd name="T6" fmla="*/ 0 w 974"/>
                <a:gd name="T7" fmla="*/ 1489 h 1523"/>
                <a:gd name="T8" fmla="*/ 0 w 974"/>
                <a:gd name="T9" fmla="*/ 34 h 1523"/>
                <a:gd name="T10" fmla="*/ 34 w 974"/>
                <a:gd name="T11" fmla="*/ 0 h 1523"/>
                <a:gd name="T12" fmla="*/ 940 w 974"/>
                <a:gd name="T13" fmla="*/ 0 h 1523"/>
                <a:gd name="T14" fmla="*/ 974 w 974"/>
                <a:gd name="T15" fmla="*/ 34 h 1523"/>
                <a:gd name="T16" fmla="*/ 974 w 974"/>
                <a:gd name="T17" fmla="*/ 1489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4" h="1523">
                  <a:moveTo>
                    <a:pt x="974" y="1489"/>
                  </a:moveTo>
                  <a:cubicBezTo>
                    <a:pt x="974" y="1508"/>
                    <a:pt x="959" y="1523"/>
                    <a:pt x="940" y="1523"/>
                  </a:cubicBezTo>
                  <a:cubicBezTo>
                    <a:pt x="34" y="1523"/>
                    <a:pt x="34" y="1523"/>
                    <a:pt x="34" y="1523"/>
                  </a:cubicBezTo>
                  <a:cubicBezTo>
                    <a:pt x="16" y="1523"/>
                    <a:pt x="0" y="1508"/>
                    <a:pt x="0" y="1489"/>
                  </a:cubicBezTo>
                  <a:cubicBezTo>
                    <a:pt x="0" y="34"/>
                    <a:pt x="0" y="34"/>
                    <a:pt x="0" y="34"/>
                  </a:cubicBezTo>
                  <a:cubicBezTo>
                    <a:pt x="0" y="16"/>
                    <a:pt x="16" y="0"/>
                    <a:pt x="34" y="0"/>
                  </a:cubicBezTo>
                  <a:cubicBezTo>
                    <a:pt x="940" y="0"/>
                    <a:pt x="940" y="0"/>
                    <a:pt x="940" y="0"/>
                  </a:cubicBezTo>
                  <a:cubicBezTo>
                    <a:pt x="959" y="0"/>
                    <a:pt x="974" y="16"/>
                    <a:pt x="974" y="34"/>
                  </a:cubicBezTo>
                  <a:lnTo>
                    <a:pt x="974" y="1489"/>
                  </a:lnTo>
                  <a:close/>
                </a:path>
              </a:pathLst>
            </a:custGeom>
            <a:noFill/>
            <a:ln w="19050">
              <a:solidFill>
                <a:srgbClr val="349AB6"/>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Tw Cen MT" panose="020B0602020104020603" pitchFamily="34" charset="0"/>
              </a:endParaRPr>
            </a:p>
          </p:txBody>
        </p:sp>
        <p:sp>
          <p:nvSpPr>
            <p:cNvPr id="9" name="Freeform 7">
              <a:extLst>
                <a:ext uri="{FF2B5EF4-FFF2-40B4-BE49-F238E27FC236}">
                  <a16:creationId xmlns:a16="http://schemas.microsoft.com/office/drawing/2014/main" id="{CCB49EF6-EABF-4B96-AFB9-B8EA0D4E6AD1}"/>
                </a:ext>
              </a:extLst>
            </p:cNvPr>
            <p:cNvSpPr>
              <a:spLocks/>
            </p:cNvSpPr>
            <p:nvPr/>
          </p:nvSpPr>
          <p:spPr bwMode="gray">
            <a:xfrm>
              <a:off x="116719" y="1804428"/>
              <a:ext cx="2592000" cy="4572625"/>
            </a:xfrm>
            <a:custGeom>
              <a:avLst/>
              <a:gdLst>
                <a:gd name="T0" fmla="*/ 775 w 974"/>
                <a:gd name="T1" fmla="*/ 0 h 1113"/>
                <a:gd name="T2" fmla="*/ 487 w 974"/>
                <a:gd name="T3" fmla="*/ 288 h 1113"/>
                <a:gd name="T4" fmla="*/ 200 w 974"/>
                <a:gd name="T5" fmla="*/ 0 h 1113"/>
                <a:gd name="T6" fmla="*/ 0 w 974"/>
                <a:gd name="T7" fmla="*/ 0 h 1113"/>
                <a:gd name="T8" fmla="*/ 0 w 974"/>
                <a:gd name="T9" fmla="*/ 1079 h 1113"/>
                <a:gd name="T10" fmla="*/ 34 w 974"/>
                <a:gd name="T11" fmla="*/ 1113 h 1113"/>
                <a:gd name="T12" fmla="*/ 940 w 974"/>
                <a:gd name="T13" fmla="*/ 1113 h 1113"/>
                <a:gd name="T14" fmla="*/ 974 w 974"/>
                <a:gd name="T15" fmla="*/ 1079 h 1113"/>
                <a:gd name="T16" fmla="*/ 974 w 974"/>
                <a:gd name="T17" fmla="*/ 0 h 1113"/>
                <a:gd name="T18" fmla="*/ 775 w 974"/>
                <a:gd name="T19" fmla="*/ 0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4" h="1113">
                  <a:moveTo>
                    <a:pt x="775" y="0"/>
                  </a:moveTo>
                  <a:cubicBezTo>
                    <a:pt x="775" y="159"/>
                    <a:pt x="646" y="288"/>
                    <a:pt x="487" y="288"/>
                  </a:cubicBezTo>
                  <a:cubicBezTo>
                    <a:pt x="328" y="288"/>
                    <a:pt x="200" y="159"/>
                    <a:pt x="200" y="0"/>
                  </a:cubicBezTo>
                  <a:cubicBezTo>
                    <a:pt x="0" y="0"/>
                    <a:pt x="0" y="0"/>
                    <a:pt x="0" y="0"/>
                  </a:cubicBezTo>
                  <a:cubicBezTo>
                    <a:pt x="0" y="1079"/>
                    <a:pt x="0" y="1079"/>
                    <a:pt x="0" y="1079"/>
                  </a:cubicBezTo>
                  <a:cubicBezTo>
                    <a:pt x="0" y="1098"/>
                    <a:pt x="16" y="1113"/>
                    <a:pt x="34" y="1113"/>
                  </a:cubicBezTo>
                  <a:cubicBezTo>
                    <a:pt x="940" y="1113"/>
                    <a:pt x="940" y="1113"/>
                    <a:pt x="940" y="1113"/>
                  </a:cubicBezTo>
                  <a:cubicBezTo>
                    <a:pt x="959" y="1113"/>
                    <a:pt x="974" y="1098"/>
                    <a:pt x="974" y="1079"/>
                  </a:cubicBezTo>
                  <a:cubicBezTo>
                    <a:pt x="974" y="0"/>
                    <a:pt x="974" y="0"/>
                    <a:pt x="974" y="0"/>
                  </a:cubicBezTo>
                  <a:lnTo>
                    <a:pt x="775" y="0"/>
                  </a:lnTo>
                  <a:close/>
                </a:path>
              </a:pathLst>
            </a:custGeom>
            <a:solidFill>
              <a:srgbClr val="349AB6"/>
            </a:solidFill>
            <a:ln w="19050">
              <a:noFill/>
            </a:ln>
            <a:effectLst>
              <a:outerShdw blurRad="50800" dist="127000" algn="l" rotWithShape="0">
                <a:prstClr val="black">
                  <a:alpha val="40000"/>
                </a:prstClr>
              </a:outerShdw>
            </a:effectLst>
          </p:spPr>
          <p:txBody>
            <a:bodyPr vert="horz" wrap="square" lIns="91440" tIns="1080000" rIns="91440" bIns="324000" numCol="1" anchor="t" anchorCtr="0" compatLnSpc="1">
              <a:prstTxWarp prst="textNoShape">
                <a:avLst/>
              </a:prstTxWarp>
            </a:bodyPr>
            <a:lstStyle/>
            <a:p>
              <a:pPr marL="182563"/>
              <a:endParaRPr lang="en-US" sz="1600" dirty="0">
                <a:solidFill>
                  <a:schemeClr val="bg1"/>
                </a:solidFill>
                <a:latin typeface="Tw Cen MT" panose="020B0602020104020603" pitchFamily="34" charset="0"/>
              </a:endParaRPr>
            </a:p>
          </p:txBody>
        </p:sp>
        <p:sp>
          <p:nvSpPr>
            <p:cNvPr id="10" name="Rectangle 9">
              <a:extLst>
                <a:ext uri="{FF2B5EF4-FFF2-40B4-BE49-F238E27FC236}">
                  <a16:creationId xmlns:a16="http://schemas.microsoft.com/office/drawing/2014/main" id="{9E62810A-7AF5-4996-94D7-135B60620FC8}"/>
                </a:ext>
              </a:extLst>
            </p:cNvPr>
            <p:cNvSpPr/>
            <p:nvPr/>
          </p:nvSpPr>
          <p:spPr>
            <a:xfrm>
              <a:off x="817145" y="1111063"/>
              <a:ext cx="1634358" cy="523220"/>
            </a:xfrm>
            <a:prstGeom prst="rect">
              <a:avLst/>
            </a:prstGeom>
          </p:spPr>
          <p:txBody>
            <a:bodyPr wrap="none">
              <a:spAutoFit/>
            </a:bodyPr>
            <a:lstStyle/>
            <a:p>
              <a:pPr algn="ctr"/>
              <a:r>
                <a:rPr lang="en-MY" sz="1400" b="1" dirty="0">
                  <a:solidFill>
                    <a:srgbClr val="349AB6"/>
                  </a:solidFill>
                  <a:latin typeface="Arial" panose="020B0604020202020204" pitchFamily="34" charset="0"/>
                  <a:cs typeface="Arial" panose="020B0604020202020204" pitchFamily="34" charset="0"/>
                </a:rPr>
                <a:t>UNITED STATES </a:t>
              </a:r>
            </a:p>
            <a:p>
              <a:pPr algn="ctr"/>
              <a:r>
                <a:rPr lang="en-MY" sz="1400" b="1" dirty="0">
                  <a:solidFill>
                    <a:srgbClr val="349AB6"/>
                  </a:solidFill>
                  <a:latin typeface="Arial" panose="020B0604020202020204" pitchFamily="34" charset="0"/>
                  <a:cs typeface="Arial" panose="020B0604020202020204" pitchFamily="34" charset="0"/>
                </a:rPr>
                <a:t>OF AMERICA</a:t>
              </a:r>
            </a:p>
          </p:txBody>
        </p:sp>
        <p:sp>
          <p:nvSpPr>
            <p:cNvPr id="11" name="Freeform 6">
              <a:extLst>
                <a:ext uri="{FF2B5EF4-FFF2-40B4-BE49-F238E27FC236}">
                  <a16:creationId xmlns:a16="http://schemas.microsoft.com/office/drawing/2014/main" id="{A707E26C-2510-4E86-9228-DFCDFF498B9D}"/>
                </a:ext>
              </a:extLst>
            </p:cNvPr>
            <p:cNvSpPr>
              <a:spLocks/>
            </p:cNvSpPr>
            <p:nvPr/>
          </p:nvSpPr>
          <p:spPr bwMode="gray">
            <a:xfrm>
              <a:off x="5960589" y="967563"/>
              <a:ext cx="2160000" cy="4466573"/>
            </a:xfrm>
            <a:custGeom>
              <a:avLst/>
              <a:gdLst>
                <a:gd name="T0" fmla="*/ 974 w 974"/>
                <a:gd name="T1" fmla="*/ 1489 h 1523"/>
                <a:gd name="T2" fmla="*/ 940 w 974"/>
                <a:gd name="T3" fmla="*/ 1523 h 1523"/>
                <a:gd name="T4" fmla="*/ 34 w 974"/>
                <a:gd name="T5" fmla="*/ 1523 h 1523"/>
                <a:gd name="T6" fmla="*/ 0 w 974"/>
                <a:gd name="T7" fmla="*/ 1489 h 1523"/>
                <a:gd name="T8" fmla="*/ 0 w 974"/>
                <a:gd name="T9" fmla="*/ 34 h 1523"/>
                <a:gd name="T10" fmla="*/ 34 w 974"/>
                <a:gd name="T11" fmla="*/ 0 h 1523"/>
                <a:gd name="T12" fmla="*/ 940 w 974"/>
                <a:gd name="T13" fmla="*/ 0 h 1523"/>
                <a:gd name="T14" fmla="*/ 974 w 974"/>
                <a:gd name="T15" fmla="*/ 34 h 1523"/>
                <a:gd name="T16" fmla="*/ 974 w 974"/>
                <a:gd name="T17" fmla="*/ 1489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4" h="1523">
                  <a:moveTo>
                    <a:pt x="974" y="1489"/>
                  </a:moveTo>
                  <a:cubicBezTo>
                    <a:pt x="974" y="1508"/>
                    <a:pt x="959" y="1523"/>
                    <a:pt x="940" y="1523"/>
                  </a:cubicBezTo>
                  <a:cubicBezTo>
                    <a:pt x="34" y="1523"/>
                    <a:pt x="34" y="1523"/>
                    <a:pt x="34" y="1523"/>
                  </a:cubicBezTo>
                  <a:cubicBezTo>
                    <a:pt x="16" y="1523"/>
                    <a:pt x="0" y="1508"/>
                    <a:pt x="0" y="1489"/>
                  </a:cubicBezTo>
                  <a:cubicBezTo>
                    <a:pt x="0" y="34"/>
                    <a:pt x="0" y="34"/>
                    <a:pt x="0" y="34"/>
                  </a:cubicBezTo>
                  <a:cubicBezTo>
                    <a:pt x="0" y="16"/>
                    <a:pt x="16" y="0"/>
                    <a:pt x="34" y="0"/>
                  </a:cubicBezTo>
                  <a:cubicBezTo>
                    <a:pt x="940" y="0"/>
                    <a:pt x="940" y="0"/>
                    <a:pt x="940" y="0"/>
                  </a:cubicBezTo>
                  <a:cubicBezTo>
                    <a:pt x="959" y="0"/>
                    <a:pt x="974" y="16"/>
                    <a:pt x="974" y="34"/>
                  </a:cubicBezTo>
                  <a:lnTo>
                    <a:pt x="974" y="1489"/>
                  </a:lnTo>
                  <a:close/>
                </a:path>
              </a:pathLst>
            </a:custGeom>
            <a:noFill/>
            <a:ln w="19050">
              <a:solidFill>
                <a:srgbClr val="5BB8D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Tw Cen MT" panose="020B0602020104020603" pitchFamily="34" charset="0"/>
              </a:endParaRPr>
            </a:p>
          </p:txBody>
        </p:sp>
        <p:sp>
          <p:nvSpPr>
            <p:cNvPr id="12" name="Freeform 7">
              <a:extLst>
                <a:ext uri="{FF2B5EF4-FFF2-40B4-BE49-F238E27FC236}">
                  <a16:creationId xmlns:a16="http://schemas.microsoft.com/office/drawing/2014/main" id="{273BD282-09F7-4E8B-A17B-621317CE441D}"/>
                </a:ext>
              </a:extLst>
            </p:cNvPr>
            <p:cNvSpPr>
              <a:spLocks/>
            </p:cNvSpPr>
            <p:nvPr/>
          </p:nvSpPr>
          <p:spPr bwMode="gray">
            <a:xfrm>
              <a:off x="5711023" y="1803587"/>
              <a:ext cx="2592000" cy="4563976"/>
            </a:xfrm>
            <a:custGeom>
              <a:avLst/>
              <a:gdLst>
                <a:gd name="T0" fmla="*/ 775 w 974"/>
                <a:gd name="T1" fmla="*/ 0 h 1113"/>
                <a:gd name="T2" fmla="*/ 487 w 974"/>
                <a:gd name="T3" fmla="*/ 288 h 1113"/>
                <a:gd name="T4" fmla="*/ 200 w 974"/>
                <a:gd name="T5" fmla="*/ 0 h 1113"/>
                <a:gd name="T6" fmla="*/ 0 w 974"/>
                <a:gd name="T7" fmla="*/ 0 h 1113"/>
                <a:gd name="T8" fmla="*/ 0 w 974"/>
                <a:gd name="T9" fmla="*/ 1079 h 1113"/>
                <a:gd name="T10" fmla="*/ 34 w 974"/>
                <a:gd name="T11" fmla="*/ 1113 h 1113"/>
                <a:gd name="T12" fmla="*/ 940 w 974"/>
                <a:gd name="T13" fmla="*/ 1113 h 1113"/>
                <a:gd name="T14" fmla="*/ 974 w 974"/>
                <a:gd name="T15" fmla="*/ 1079 h 1113"/>
                <a:gd name="T16" fmla="*/ 974 w 974"/>
                <a:gd name="T17" fmla="*/ 0 h 1113"/>
                <a:gd name="T18" fmla="*/ 775 w 974"/>
                <a:gd name="T19" fmla="*/ 0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4" h="1113">
                  <a:moveTo>
                    <a:pt x="775" y="0"/>
                  </a:moveTo>
                  <a:cubicBezTo>
                    <a:pt x="775" y="159"/>
                    <a:pt x="646" y="288"/>
                    <a:pt x="487" y="288"/>
                  </a:cubicBezTo>
                  <a:cubicBezTo>
                    <a:pt x="328" y="288"/>
                    <a:pt x="200" y="159"/>
                    <a:pt x="200" y="0"/>
                  </a:cubicBezTo>
                  <a:cubicBezTo>
                    <a:pt x="0" y="0"/>
                    <a:pt x="0" y="0"/>
                    <a:pt x="0" y="0"/>
                  </a:cubicBezTo>
                  <a:cubicBezTo>
                    <a:pt x="0" y="1079"/>
                    <a:pt x="0" y="1079"/>
                    <a:pt x="0" y="1079"/>
                  </a:cubicBezTo>
                  <a:cubicBezTo>
                    <a:pt x="0" y="1098"/>
                    <a:pt x="16" y="1113"/>
                    <a:pt x="34" y="1113"/>
                  </a:cubicBezTo>
                  <a:cubicBezTo>
                    <a:pt x="940" y="1113"/>
                    <a:pt x="940" y="1113"/>
                    <a:pt x="940" y="1113"/>
                  </a:cubicBezTo>
                  <a:cubicBezTo>
                    <a:pt x="959" y="1113"/>
                    <a:pt x="974" y="1098"/>
                    <a:pt x="974" y="1079"/>
                  </a:cubicBezTo>
                  <a:cubicBezTo>
                    <a:pt x="974" y="0"/>
                    <a:pt x="974" y="0"/>
                    <a:pt x="974" y="0"/>
                  </a:cubicBezTo>
                  <a:lnTo>
                    <a:pt x="775" y="0"/>
                  </a:lnTo>
                  <a:close/>
                </a:path>
              </a:pathLst>
            </a:custGeom>
            <a:solidFill>
              <a:srgbClr val="5BB8D1"/>
            </a:solidFill>
            <a:ln w="19050">
              <a:noFill/>
            </a:ln>
            <a:effectLst>
              <a:outerShdw blurRad="50800" dist="127000" algn="l" rotWithShape="0">
                <a:prstClr val="black">
                  <a:alpha val="40000"/>
                </a:prstClr>
              </a:outerShdw>
            </a:effectLst>
          </p:spPr>
          <p:txBody>
            <a:bodyPr vert="horz" wrap="square" lIns="91440" tIns="1080000" rIns="91440" bIns="324000" numCol="1" anchor="t" anchorCtr="0" compatLnSpc="1">
              <a:prstTxWarp prst="textNoShape">
                <a:avLst/>
              </a:prstTxWarp>
            </a:bodyPr>
            <a:lstStyle/>
            <a:p>
              <a:pPr marL="177800"/>
              <a:endParaRPr lang="en-MY" sz="1600" b="1" dirty="0">
                <a:solidFill>
                  <a:schemeClr val="bg1"/>
                </a:solidFill>
                <a:latin typeface="Tw Cen MT" panose="020B0602020104020603" pitchFamily="34" charset="0"/>
              </a:endParaRPr>
            </a:p>
          </p:txBody>
        </p:sp>
        <p:sp>
          <p:nvSpPr>
            <p:cNvPr id="13" name="Rectangle 12">
              <a:extLst>
                <a:ext uri="{FF2B5EF4-FFF2-40B4-BE49-F238E27FC236}">
                  <a16:creationId xmlns:a16="http://schemas.microsoft.com/office/drawing/2014/main" id="{9FA5A750-B20B-44E8-B9D2-B96214B04386}"/>
                </a:ext>
              </a:extLst>
            </p:cNvPr>
            <p:cNvSpPr/>
            <p:nvPr/>
          </p:nvSpPr>
          <p:spPr>
            <a:xfrm>
              <a:off x="6348963" y="1179458"/>
              <a:ext cx="1366080" cy="338554"/>
            </a:xfrm>
            <a:prstGeom prst="rect">
              <a:avLst/>
            </a:prstGeom>
          </p:spPr>
          <p:txBody>
            <a:bodyPr wrap="none">
              <a:spAutoFit/>
            </a:bodyPr>
            <a:lstStyle/>
            <a:p>
              <a:pPr algn="ctr"/>
              <a:r>
                <a:rPr lang="en-MY" sz="1600" b="1" dirty="0">
                  <a:solidFill>
                    <a:srgbClr val="349AB6"/>
                  </a:solidFill>
                  <a:latin typeface="Arial" panose="020B0604020202020204" pitchFamily="34" charset="0"/>
                  <a:cs typeface="Arial" panose="020B0604020202020204" pitchFamily="34" charset="0"/>
                </a:rPr>
                <a:t>AUSTRALIA</a:t>
              </a:r>
            </a:p>
          </p:txBody>
        </p:sp>
        <p:pic>
          <p:nvPicPr>
            <p:cNvPr id="14" name="Picture 13">
              <a:extLst>
                <a:ext uri="{FF2B5EF4-FFF2-40B4-BE49-F238E27FC236}">
                  <a16:creationId xmlns:a16="http://schemas.microsoft.com/office/drawing/2014/main" id="{79499C33-716E-4A2A-88AD-4DFE0E43AEBD}"/>
                </a:ext>
              </a:extLst>
            </p:cNvPr>
            <p:cNvPicPr>
              <a:picLocks noChangeAspect="1"/>
            </p:cNvPicPr>
            <p:nvPr/>
          </p:nvPicPr>
          <p:blipFill rotWithShape="1">
            <a:blip r:embed="rId3" cstate="print"/>
            <a:srcRect l="5137" t="4667" r="4824" b="4980"/>
            <a:stretch/>
          </p:blipFill>
          <p:spPr>
            <a:xfrm>
              <a:off x="907362" y="1567041"/>
              <a:ext cx="1155296" cy="1159507"/>
            </a:xfrm>
            <a:prstGeom prst="ellipse">
              <a:avLst/>
            </a:prstGeom>
          </p:spPr>
        </p:pic>
        <p:pic>
          <p:nvPicPr>
            <p:cNvPr id="15" name="Picture 14">
              <a:extLst>
                <a:ext uri="{FF2B5EF4-FFF2-40B4-BE49-F238E27FC236}">
                  <a16:creationId xmlns:a16="http://schemas.microsoft.com/office/drawing/2014/main" id="{5D02A34D-382B-40ED-A454-D6EF8BE20B73}"/>
                </a:ext>
              </a:extLst>
            </p:cNvPr>
            <p:cNvPicPr>
              <a:picLocks noChangeAspect="1"/>
            </p:cNvPicPr>
            <p:nvPr/>
          </p:nvPicPr>
          <p:blipFill rotWithShape="1">
            <a:blip r:embed="rId4" cstate="print"/>
            <a:srcRect l="4405" t="4614" r="3985" b="4614"/>
            <a:stretch/>
          </p:blipFill>
          <p:spPr>
            <a:xfrm>
              <a:off x="3667389" y="1567041"/>
              <a:ext cx="1232600" cy="1144558"/>
            </a:xfrm>
            <a:prstGeom prst="ellipse">
              <a:avLst/>
            </a:prstGeom>
          </p:spPr>
        </p:pic>
        <p:sp>
          <p:nvSpPr>
            <p:cNvPr id="16" name="Freeform 6">
              <a:extLst>
                <a:ext uri="{FF2B5EF4-FFF2-40B4-BE49-F238E27FC236}">
                  <a16:creationId xmlns:a16="http://schemas.microsoft.com/office/drawing/2014/main" id="{FB7B970B-7D35-4119-B1C0-BDA2EC429BDF}"/>
                </a:ext>
              </a:extLst>
            </p:cNvPr>
            <p:cNvSpPr>
              <a:spLocks/>
            </p:cNvSpPr>
            <p:nvPr/>
          </p:nvSpPr>
          <p:spPr bwMode="gray">
            <a:xfrm>
              <a:off x="8732890" y="967563"/>
              <a:ext cx="2844000" cy="4466574"/>
            </a:xfrm>
            <a:custGeom>
              <a:avLst/>
              <a:gdLst>
                <a:gd name="T0" fmla="*/ 974 w 974"/>
                <a:gd name="T1" fmla="*/ 1489 h 1523"/>
                <a:gd name="T2" fmla="*/ 940 w 974"/>
                <a:gd name="T3" fmla="*/ 1523 h 1523"/>
                <a:gd name="T4" fmla="*/ 34 w 974"/>
                <a:gd name="T5" fmla="*/ 1523 h 1523"/>
                <a:gd name="T6" fmla="*/ 0 w 974"/>
                <a:gd name="T7" fmla="*/ 1489 h 1523"/>
                <a:gd name="T8" fmla="*/ 0 w 974"/>
                <a:gd name="T9" fmla="*/ 34 h 1523"/>
                <a:gd name="T10" fmla="*/ 34 w 974"/>
                <a:gd name="T11" fmla="*/ 0 h 1523"/>
                <a:gd name="T12" fmla="*/ 940 w 974"/>
                <a:gd name="T13" fmla="*/ 0 h 1523"/>
                <a:gd name="T14" fmla="*/ 974 w 974"/>
                <a:gd name="T15" fmla="*/ 34 h 1523"/>
                <a:gd name="T16" fmla="*/ 974 w 974"/>
                <a:gd name="T17" fmla="*/ 1489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4" h="1523">
                  <a:moveTo>
                    <a:pt x="974" y="1489"/>
                  </a:moveTo>
                  <a:cubicBezTo>
                    <a:pt x="974" y="1508"/>
                    <a:pt x="959" y="1523"/>
                    <a:pt x="940" y="1523"/>
                  </a:cubicBezTo>
                  <a:cubicBezTo>
                    <a:pt x="34" y="1523"/>
                    <a:pt x="34" y="1523"/>
                    <a:pt x="34" y="1523"/>
                  </a:cubicBezTo>
                  <a:cubicBezTo>
                    <a:pt x="16" y="1523"/>
                    <a:pt x="0" y="1508"/>
                    <a:pt x="0" y="1489"/>
                  </a:cubicBezTo>
                  <a:cubicBezTo>
                    <a:pt x="0" y="34"/>
                    <a:pt x="0" y="34"/>
                    <a:pt x="0" y="34"/>
                  </a:cubicBezTo>
                  <a:cubicBezTo>
                    <a:pt x="0" y="16"/>
                    <a:pt x="16" y="0"/>
                    <a:pt x="34" y="0"/>
                  </a:cubicBezTo>
                  <a:cubicBezTo>
                    <a:pt x="940" y="0"/>
                    <a:pt x="940" y="0"/>
                    <a:pt x="940" y="0"/>
                  </a:cubicBezTo>
                  <a:cubicBezTo>
                    <a:pt x="959" y="0"/>
                    <a:pt x="974" y="16"/>
                    <a:pt x="974" y="34"/>
                  </a:cubicBezTo>
                  <a:lnTo>
                    <a:pt x="974" y="1489"/>
                  </a:lnTo>
                  <a:close/>
                </a:path>
              </a:pathLst>
            </a:custGeom>
            <a:noFill/>
            <a:ln w="19050">
              <a:solidFill>
                <a:srgbClr val="5BD3B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Tw Cen MT" panose="020B0602020104020603" pitchFamily="34" charset="0"/>
              </a:endParaRPr>
            </a:p>
          </p:txBody>
        </p:sp>
        <p:sp>
          <p:nvSpPr>
            <p:cNvPr id="17" name="Freeform 7">
              <a:extLst>
                <a:ext uri="{FF2B5EF4-FFF2-40B4-BE49-F238E27FC236}">
                  <a16:creationId xmlns:a16="http://schemas.microsoft.com/office/drawing/2014/main" id="{4744CEE3-5176-4CEB-B010-D193E09228C5}"/>
                </a:ext>
              </a:extLst>
            </p:cNvPr>
            <p:cNvSpPr>
              <a:spLocks/>
            </p:cNvSpPr>
            <p:nvPr/>
          </p:nvSpPr>
          <p:spPr bwMode="gray">
            <a:xfrm>
              <a:off x="8508923" y="1803587"/>
              <a:ext cx="3414372" cy="4563976"/>
            </a:xfrm>
            <a:custGeom>
              <a:avLst/>
              <a:gdLst>
                <a:gd name="T0" fmla="*/ 775 w 974"/>
                <a:gd name="T1" fmla="*/ 0 h 1113"/>
                <a:gd name="T2" fmla="*/ 487 w 974"/>
                <a:gd name="T3" fmla="*/ 288 h 1113"/>
                <a:gd name="T4" fmla="*/ 200 w 974"/>
                <a:gd name="T5" fmla="*/ 0 h 1113"/>
                <a:gd name="T6" fmla="*/ 0 w 974"/>
                <a:gd name="T7" fmla="*/ 0 h 1113"/>
                <a:gd name="T8" fmla="*/ 0 w 974"/>
                <a:gd name="T9" fmla="*/ 1079 h 1113"/>
                <a:gd name="T10" fmla="*/ 34 w 974"/>
                <a:gd name="T11" fmla="*/ 1113 h 1113"/>
                <a:gd name="T12" fmla="*/ 940 w 974"/>
                <a:gd name="T13" fmla="*/ 1113 h 1113"/>
                <a:gd name="T14" fmla="*/ 974 w 974"/>
                <a:gd name="T15" fmla="*/ 1079 h 1113"/>
                <a:gd name="T16" fmla="*/ 974 w 974"/>
                <a:gd name="T17" fmla="*/ 0 h 1113"/>
                <a:gd name="T18" fmla="*/ 775 w 974"/>
                <a:gd name="T19" fmla="*/ 0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4" h="1113">
                  <a:moveTo>
                    <a:pt x="775" y="0"/>
                  </a:moveTo>
                  <a:cubicBezTo>
                    <a:pt x="775" y="159"/>
                    <a:pt x="646" y="288"/>
                    <a:pt x="487" y="288"/>
                  </a:cubicBezTo>
                  <a:cubicBezTo>
                    <a:pt x="328" y="288"/>
                    <a:pt x="200" y="159"/>
                    <a:pt x="200" y="0"/>
                  </a:cubicBezTo>
                  <a:cubicBezTo>
                    <a:pt x="0" y="0"/>
                    <a:pt x="0" y="0"/>
                    <a:pt x="0" y="0"/>
                  </a:cubicBezTo>
                  <a:cubicBezTo>
                    <a:pt x="0" y="1079"/>
                    <a:pt x="0" y="1079"/>
                    <a:pt x="0" y="1079"/>
                  </a:cubicBezTo>
                  <a:cubicBezTo>
                    <a:pt x="0" y="1098"/>
                    <a:pt x="16" y="1113"/>
                    <a:pt x="34" y="1113"/>
                  </a:cubicBezTo>
                  <a:cubicBezTo>
                    <a:pt x="940" y="1113"/>
                    <a:pt x="940" y="1113"/>
                    <a:pt x="940" y="1113"/>
                  </a:cubicBezTo>
                  <a:cubicBezTo>
                    <a:pt x="959" y="1113"/>
                    <a:pt x="974" y="1098"/>
                    <a:pt x="974" y="1079"/>
                  </a:cubicBezTo>
                  <a:cubicBezTo>
                    <a:pt x="974" y="0"/>
                    <a:pt x="974" y="0"/>
                    <a:pt x="974" y="0"/>
                  </a:cubicBezTo>
                  <a:lnTo>
                    <a:pt x="775" y="0"/>
                  </a:lnTo>
                  <a:close/>
                </a:path>
              </a:pathLst>
            </a:custGeom>
            <a:solidFill>
              <a:srgbClr val="32BCA5"/>
            </a:solidFill>
            <a:ln w="19050">
              <a:noFill/>
            </a:ln>
            <a:effectLst>
              <a:outerShdw blurRad="50800" dist="127000" algn="l" rotWithShape="0">
                <a:prstClr val="black">
                  <a:alpha val="40000"/>
                </a:prstClr>
              </a:outerShdw>
            </a:effectLst>
          </p:spPr>
          <p:txBody>
            <a:bodyPr vert="horz" wrap="square" lIns="91440" tIns="1080000" rIns="91440" bIns="324000" numCol="1" anchor="t" anchorCtr="0" compatLnSpc="1">
              <a:prstTxWarp prst="textNoShape">
                <a:avLst/>
              </a:prstTxWarp>
            </a:bodyPr>
            <a:lstStyle/>
            <a:p>
              <a:pPr algn="ctr">
                <a:defRPr/>
              </a:pPr>
              <a:r>
                <a:rPr lang="en-US" sz="1600" kern="0" dirty="0">
                  <a:latin typeface="Tw Cen MT" pitchFamily="34" charset="0"/>
                </a:rPr>
                <a:t>/</a:t>
              </a:r>
            </a:p>
          </p:txBody>
        </p:sp>
        <p:sp>
          <p:nvSpPr>
            <p:cNvPr id="18" name="Rectangle 17">
              <a:extLst>
                <a:ext uri="{FF2B5EF4-FFF2-40B4-BE49-F238E27FC236}">
                  <a16:creationId xmlns:a16="http://schemas.microsoft.com/office/drawing/2014/main" id="{F8E19C55-A188-46F0-A6DC-83EBAA87322E}"/>
                </a:ext>
              </a:extLst>
            </p:cNvPr>
            <p:cNvSpPr/>
            <p:nvPr/>
          </p:nvSpPr>
          <p:spPr>
            <a:xfrm>
              <a:off x="9568155" y="1131913"/>
              <a:ext cx="1235018" cy="338554"/>
            </a:xfrm>
            <a:prstGeom prst="rect">
              <a:avLst/>
            </a:prstGeom>
          </p:spPr>
          <p:txBody>
            <a:bodyPr wrap="none">
              <a:spAutoFit/>
            </a:bodyPr>
            <a:lstStyle/>
            <a:p>
              <a:pPr algn="ctr"/>
              <a:r>
                <a:rPr lang="en-MY" sz="1600" b="1" dirty="0">
                  <a:solidFill>
                    <a:srgbClr val="32BCA5"/>
                  </a:solidFill>
                  <a:latin typeface="Arial" panose="020B0604020202020204" pitchFamily="34" charset="0"/>
                  <a:cs typeface="Arial" panose="020B0604020202020204" pitchFamily="34" charset="0"/>
                </a:rPr>
                <a:t>MALAYSIA</a:t>
              </a:r>
            </a:p>
          </p:txBody>
        </p:sp>
        <p:pic>
          <p:nvPicPr>
            <p:cNvPr id="19" name="Picture 20" descr="Image result for malaysia circle icon">
              <a:extLst>
                <a:ext uri="{FF2B5EF4-FFF2-40B4-BE49-F238E27FC236}">
                  <a16:creationId xmlns:a16="http://schemas.microsoft.com/office/drawing/2014/main" id="{773A18B1-B1D8-412F-ABE4-D3162BBA3107}"/>
                </a:ext>
              </a:extLst>
            </p:cNvPr>
            <p:cNvPicPr>
              <a:picLocks noChangeAspect="1" noChangeArrowheads="1"/>
            </p:cNvPicPr>
            <p:nvPr/>
          </p:nvPicPr>
          <p:blipFill>
            <a:blip r:embed="rId5" cstate="print">
              <a:clrChange>
                <a:clrFrom>
                  <a:srgbClr val="FFFFFF"/>
                </a:clrFrom>
                <a:clrTo>
                  <a:srgbClr val="FFFFFF">
                    <a:alpha val="0"/>
                  </a:srgbClr>
                </a:clrTo>
              </a:clrChange>
            </a:blip>
            <a:srcRect l="8905" r="57674" b="68829"/>
            <a:stretch>
              <a:fillRect/>
            </a:stretch>
          </p:blipFill>
          <p:spPr bwMode="auto">
            <a:xfrm>
              <a:off x="9601603" y="1567041"/>
              <a:ext cx="1331440" cy="1248259"/>
            </a:xfrm>
            <a:prstGeom prst="rect">
              <a:avLst/>
            </a:prstGeom>
            <a:noFill/>
            <a:ln w="9525">
              <a:noFill/>
              <a:miter lim="800000"/>
              <a:headEnd/>
              <a:tailEnd/>
            </a:ln>
          </p:spPr>
        </p:pic>
        <p:pic>
          <p:nvPicPr>
            <p:cNvPr id="20" name="Picture 42">
              <a:extLst>
                <a:ext uri="{FF2B5EF4-FFF2-40B4-BE49-F238E27FC236}">
                  <a16:creationId xmlns:a16="http://schemas.microsoft.com/office/drawing/2014/main" id="{D48CD037-918A-4580-8099-9EECCF1E9095}"/>
                </a:ext>
              </a:extLst>
            </p:cNvPr>
            <p:cNvPicPr>
              <a:picLocks noChangeAspect="1" noChangeArrowheads="1"/>
            </p:cNvPicPr>
            <p:nvPr/>
          </p:nvPicPr>
          <p:blipFill>
            <a:blip r:embed="rId6" cstate="print">
              <a:clrChange>
                <a:clrFrom>
                  <a:srgbClr val="FEFEFE"/>
                </a:clrFrom>
                <a:clrTo>
                  <a:srgbClr val="FEFEFE">
                    <a:alpha val="0"/>
                  </a:srgbClr>
                </a:clrTo>
              </a:clrChange>
            </a:blip>
            <a:srcRect l="10336" r="7758"/>
            <a:stretch>
              <a:fillRect/>
            </a:stretch>
          </p:blipFill>
          <p:spPr bwMode="auto">
            <a:xfrm>
              <a:off x="6337669" y="1567041"/>
              <a:ext cx="1514242" cy="1274118"/>
            </a:xfrm>
            <a:prstGeom prst="rect">
              <a:avLst/>
            </a:prstGeom>
            <a:noFill/>
            <a:ln w="9525">
              <a:noFill/>
              <a:miter lim="800000"/>
              <a:headEnd/>
              <a:tailEnd/>
            </a:ln>
          </p:spPr>
        </p:pic>
        <p:sp>
          <p:nvSpPr>
            <p:cNvPr id="21" name="TextBox 20">
              <a:extLst>
                <a:ext uri="{FF2B5EF4-FFF2-40B4-BE49-F238E27FC236}">
                  <a16:creationId xmlns:a16="http://schemas.microsoft.com/office/drawing/2014/main" id="{7EB5036D-BF58-46C1-85FC-7501F9497097}"/>
                </a:ext>
              </a:extLst>
            </p:cNvPr>
            <p:cNvSpPr txBox="1"/>
            <p:nvPr/>
          </p:nvSpPr>
          <p:spPr>
            <a:xfrm>
              <a:off x="151243" y="3021461"/>
              <a:ext cx="2516800" cy="2246769"/>
            </a:xfrm>
            <a:prstGeom prst="rect">
              <a:avLst/>
            </a:prstGeom>
            <a:noFill/>
          </p:spPr>
          <p:txBody>
            <a:bodyPr wrap="square" rtlCol="0">
              <a:spAutoFit/>
            </a:bodyPr>
            <a:lstStyle/>
            <a:p>
              <a:pPr marL="182563"/>
              <a:r>
                <a:rPr lang="en-MY" sz="1400" b="1" dirty="0">
                  <a:solidFill>
                    <a:schemeClr val="bg1"/>
                  </a:solidFill>
                  <a:latin typeface="Arial" panose="020B0604020202020204" pitchFamily="34" charset="0"/>
                  <a:cs typeface="Arial" panose="020B0604020202020204" pitchFamily="34" charset="0"/>
                </a:rPr>
                <a:t>4 </a:t>
              </a:r>
              <a:r>
                <a:rPr lang="en-MY" sz="1400" b="1" dirty="0" err="1">
                  <a:solidFill>
                    <a:schemeClr val="bg1"/>
                  </a:solidFill>
                  <a:latin typeface="Arial" panose="020B0604020202020204" pitchFamily="34" charset="0"/>
                  <a:cs typeface="Arial" panose="020B0604020202020204" pitchFamily="34" charset="0"/>
                </a:rPr>
                <a:t>Fokus</a:t>
              </a:r>
              <a:r>
                <a:rPr lang="en-MY" sz="1400" b="1" dirty="0">
                  <a:solidFill>
                    <a:schemeClr val="bg1"/>
                  </a:solidFill>
                  <a:latin typeface="Arial" panose="020B0604020202020204" pitchFamily="34" charset="0"/>
                  <a:cs typeface="Arial" panose="020B0604020202020204" pitchFamily="34" charset="0"/>
                </a:rPr>
                <a:t> Utama</a:t>
              </a:r>
            </a:p>
            <a:p>
              <a:pPr marL="182563"/>
              <a:endParaRPr lang="en-MY" sz="1400" b="1" dirty="0">
                <a:solidFill>
                  <a:schemeClr val="bg1"/>
                </a:solidFill>
                <a:latin typeface="Arial" panose="020B0604020202020204" pitchFamily="34" charset="0"/>
                <a:cs typeface="Arial" panose="020B0604020202020204" pitchFamily="34" charset="0"/>
              </a:endParaRPr>
            </a:p>
            <a:p>
              <a:pPr marL="265113" indent="-265113">
                <a:buFont typeface="+mj-lt"/>
                <a:buAutoNum type="romanLcPeriod"/>
              </a:pPr>
              <a:r>
                <a:rPr lang="en-MY" sz="1400" dirty="0" err="1">
                  <a:solidFill>
                    <a:schemeClr val="bg1"/>
                  </a:solidFill>
                  <a:latin typeface="Arial" panose="020B0604020202020204" pitchFamily="34" charset="0"/>
                  <a:cs typeface="Arial" panose="020B0604020202020204" pitchFamily="34" charset="0"/>
                </a:rPr>
                <a:t>Perancangan</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semula</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cara</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pemetaan</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alamat</a:t>
              </a:r>
              <a:r>
                <a:rPr lang="en-MY" sz="1400" dirty="0">
                  <a:solidFill>
                    <a:schemeClr val="bg1"/>
                  </a:solidFill>
                  <a:latin typeface="Arial" panose="020B0604020202020204" pitchFamily="34" charset="0"/>
                  <a:cs typeface="Arial" panose="020B0604020202020204" pitchFamily="34" charset="0"/>
                </a:rPr>
                <a:t>;</a:t>
              </a:r>
            </a:p>
            <a:p>
              <a:pPr marL="265113" indent="-265113">
                <a:buFont typeface="+mj-lt"/>
                <a:buAutoNum type="romanLcPeriod"/>
              </a:pPr>
              <a:r>
                <a:rPr lang="ms-MY" sz="1400" dirty="0">
                  <a:solidFill>
                    <a:schemeClr val="bg1"/>
                  </a:solidFill>
                  <a:latin typeface="Arial" panose="020B0604020202020204" pitchFamily="34" charset="0"/>
                  <a:cs typeface="Arial" panose="020B0604020202020204" pitchFamily="34" charset="0"/>
                </a:rPr>
                <a:t>Mengoptimumkan kadar respons pengisian sendiri;</a:t>
              </a:r>
            </a:p>
            <a:p>
              <a:pPr marL="265113" indent="-265113">
                <a:buFont typeface="+mj-lt"/>
                <a:buAutoNum type="romanLcPeriod"/>
              </a:pPr>
              <a:r>
                <a:rPr lang="ms-MY" sz="1400" dirty="0">
                  <a:solidFill>
                    <a:schemeClr val="bg1"/>
                  </a:solidFill>
                  <a:latin typeface="Arial" panose="020B0604020202020204" pitchFamily="34" charset="0"/>
                  <a:cs typeface="Arial" panose="020B0604020202020204" pitchFamily="34" charset="0"/>
                </a:rPr>
                <a:t>Menggunakan data pentadbiran; dan</a:t>
              </a:r>
            </a:p>
            <a:p>
              <a:pPr marL="265113" indent="-265113">
                <a:buFont typeface="+mj-lt"/>
                <a:buAutoNum type="romanLcPeriod"/>
              </a:pPr>
              <a:r>
                <a:rPr lang="ms-MY" sz="1400" dirty="0">
                  <a:solidFill>
                    <a:schemeClr val="bg1"/>
                  </a:solidFill>
                  <a:latin typeface="Arial" panose="020B0604020202020204" pitchFamily="34" charset="0"/>
                  <a:cs typeface="Arial" panose="020B0604020202020204" pitchFamily="34" charset="0"/>
                </a:rPr>
                <a:t>Perancangan semula kerja lapangan banci.  </a:t>
              </a:r>
              <a:endParaRPr lang="en-US" sz="1400"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7D96D59-998C-43C9-9A28-4A376816BDD0}"/>
                </a:ext>
              </a:extLst>
            </p:cNvPr>
            <p:cNvSpPr txBox="1"/>
            <p:nvPr/>
          </p:nvSpPr>
          <p:spPr>
            <a:xfrm>
              <a:off x="2969535" y="3021461"/>
              <a:ext cx="2516800" cy="2246769"/>
            </a:xfrm>
            <a:prstGeom prst="rect">
              <a:avLst/>
            </a:prstGeom>
            <a:noFill/>
          </p:spPr>
          <p:txBody>
            <a:bodyPr wrap="square" rtlCol="0">
              <a:spAutoFit/>
            </a:bodyPr>
            <a:lstStyle/>
            <a:p>
              <a:pPr marL="177800"/>
              <a:r>
                <a:rPr lang="en-MY" sz="1400" b="1" dirty="0">
                  <a:solidFill>
                    <a:schemeClr val="bg1"/>
                  </a:solidFill>
                  <a:latin typeface="Arial" panose="020B0604020202020204" pitchFamily="34" charset="0"/>
                  <a:cs typeface="Arial" panose="020B0604020202020204" pitchFamily="34" charset="0"/>
                </a:rPr>
                <a:t>3 </a:t>
              </a:r>
              <a:r>
                <a:rPr lang="en-MY" sz="1400" b="1" dirty="0" err="1">
                  <a:solidFill>
                    <a:schemeClr val="bg1"/>
                  </a:solidFill>
                  <a:latin typeface="Arial" panose="020B0604020202020204" pitchFamily="34" charset="0"/>
                  <a:cs typeface="Arial" panose="020B0604020202020204" pitchFamily="34" charset="0"/>
                </a:rPr>
                <a:t>Fokus</a:t>
              </a:r>
              <a:r>
                <a:rPr lang="en-MY" sz="1400" b="1" dirty="0">
                  <a:solidFill>
                    <a:schemeClr val="bg1"/>
                  </a:solidFill>
                  <a:latin typeface="Arial" panose="020B0604020202020204" pitchFamily="34" charset="0"/>
                  <a:cs typeface="Arial" panose="020B0604020202020204" pitchFamily="34" charset="0"/>
                </a:rPr>
                <a:t> Utama</a:t>
              </a:r>
            </a:p>
            <a:p>
              <a:pPr marL="177800"/>
              <a:endParaRPr lang="en-MY" sz="1400" b="1" dirty="0">
                <a:solidFill>
                  <a:schemeClr val="bg1"/>
                </a:solidFill>
                <a:latin typeface="Arial" panose="020B0604020202020204" pitchFamily="34" charset="0"/>
                <a:cs typeface="Arial" panose="020B0604020202020204" pitchFamily="34" charset="0"/>
              </a:endParaRPr>
            </a:p>
            <a:p>
              <a:pPr marL="265113" indent="-265113">
                <a:buFont typeface="+mj-lt"/>
                <a:buAutoNum type="romanLcPeriod"/>
              </a:pPr>
              <a:r>
                <a:rPr lang="en-MY" sz="1400" dirty="0" err="1">
                  <a:solidFill>
                    <a:schemeClr val="bg1"/>
                  </a:solidFill>
                  <a:latin typeface="Arial" panose="020B0604020202020204" pitchFamily="34" charset="0"/>
                  <a:cs typeface="Arial" panose="020B0604020202020204" pitchFamily="34" charset="0"/>
                </a:rPr>
                <a:t>Meningkatkan</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penggunaan</a:t>
              </a:r>
              <a:r>
                <a:rPr lang="en-MY" sz="1400" dirty="0">
                  <a:solidFill>
                    <a:schemeClr val="bg1"/>
                  </a:solidFill>
                  <a:latin typeface="Arial" panose="020B0604020202020204" pitchFamily="34" charset="0"/>
                  <a:cs typeface="Arial" panose="020B0604020202020204" pitchFamily="34" charset="0"/>
                </a:rPr>
                <a:t> </a:t>
              </a:r>
              <a:r>
                <a:rPr lang="en-MY" sz="1400" i="1" dirty="0">
                  <a:solidFill>
                    <a:schemeClr val="bg1"/>
                  </a:solidFill>
                  <a:latin typeface="Arial" panose="020B0604020202020204" pitchFamily="34" charset="0"/>
                  <a:cs typeface="Arial" panose="020B0604020202020204" pitchFamily="34" charset="0"/>
                </a:rPr>
                <a:t>e-Census</a:t>
              </a:r>
              <a:r>
                <a:rPr lang="en-MY" sz="1400" dirty="0">
                  <a:solidFill>
                    <a:schemeClr val="bg1"/>
                  </a:solidFill>
                  <a:latin typeface="Arial" panose="020B0604020202020204" pitchFamily="34" charset="0"/>
                  <a:cs typeface="Arial" panose="020B0604020202020204" pitchFamily="34" charset="0"/>
                </a:rPr>
                <a:t>;</a:t>
              </a:r>
            </a:p>
            <a:p>
              <a:pPr marL="265113" indent="-265113">
                <a:buFont typeface="+mj-lt"/>
                <a:buAutoNum type="romanLcPeriod"/>
              </a:pPr>
              <a:r>
                <a:rPr lang="en-MY" sz="1400" dirty="0" err="1">
                  <a:solidFill>
                    <a:schemeClr val="bg1"/>
                  </a:solidFill>
                  <a:latin typeface="Arial" panose="020B0604020202020204" pitchFamily="34" charset="0"/>
                  <a:cs typeface="Arial" panose="020B0604020202020204" pitchFamily="34" charset="0"/>
                </a:rPr>
                <a:t>Meningkatkan</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penggunaan</a:t>
              </a:r>
              <a:r>
                <a:rPr lang="en-MY" sz="1400" dirty="0">
                  <a:solidFill>
                    <a:schemeClr val="bg1"/>
                  </a:solidFill>
                  <a:latin typeface="Arial" panose="020B0604020202020204" pitchFamily="34" charset="0"/>
                  <a:cs typeface="Arial" panose="020B0604020202020204" pitchFamily="34" charset="0"/>
                </a:rPr>
                <a:t> data </a:t>
              </a:r>
              <a:r>
                <a:rPr lang="en-MY" sz="1400" dirty="0" err="1">
                  <a:solidFill>
                    <a:schemeClr val="bg1"/>
                  </a:solidFill>
                  <a:latin typeface="Arial" panose="020B0604020202020204" pitchFamily="34" charset="0"/>
                  <a:cs typeface="Arial" panose="020B0604020202020204" pitchFamily="34" charset="0"/>
                </a:rPr>
                <a:t>pentadbiran</a:t>
              </a:r>
              <a:r>
                <a:rPr lang="en-MY" sz="1400" dirty="0">
                  <a:solidFill>
                    <a:schemeClr val="bg1"/>
                  </a:solidFill>
                  <a:latin typeface="Arial" panose="020B0604020202020204" pitchFamily="34" charset="0"/>
                  <a:cs typeface="Arial" panose="020B0604020202020204" pitchFamily="34" charset="0"/>
                </a:rPr>
                <a:t>; dan</a:t>
              </a:r>
            </a:p>
            <a:p>
              <a:pPr marL="265113" indent="-265113">
                <a:buFont typeface="+mj-lt"/>
                <a:buAutoNum type="romanLcPeriod"/>
              </a:pPr>
              <a:r>
                <a:rPr lang="en-MY" sz="1400" dirty="0" err="1">
                  <a:solidFill>
                    <a:schemeClr val="bg1"/>
                  </a:solidFill>
                  <a:latin typeface="Arial" panose="020B0604020202020204" pitchFamily="34" charset="0"/>
                  <a:cs typeface="Arial" panose="020B0604020202020204" pitchFamily="34" charset="0"/>
                </a:rPr>
                <a:t>Perubahan</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sistem</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banci</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konvensional</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kepada</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sistem</a:t>
              </a:r>
              <a:r>
                <a:rPr lang="en-MY" sz="1400" dirty="0">
                  <a:solidFill>
                    <a:schemeClr val="bg1"/>
                  </a:solidFill>
                  <a:latin typeface="Arial" panose="020B0604020202020204" pitchFamily="34" charset="0"/>
                  <a:cs typeface="Arial" panose="020B0604020202020204" pitchFamily="34" charset="0"/>
                </a:rPr>
                <a:t> </a:t>
              </a:r>
              <a:r>
                <a:rPr lang="en-MY" sz="1400" dirty="0" err="1">
                  <a:solidFill>
                    <a:schemeClr val="bg1"/>
                  </a:solidFill>
                  <a:latin typeface="Arial" panose="020B0604020202020204" pitchFamily="34" charset="0"/>
                  <a:cs typeface="Arial" panose="020B0604020202020204" pitchFamily="34" charset="0"/>
                </a:rPr>
                <a:t>moden</a:t>
              </a:r>
              <a:r>
                <a:rPr lang="en-MY" sz="1400" dirty="0">
                  <a:solidFill>
                    <a:schemeClr val="bg1"/>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A51C37CF-A8C1-4340-B7E7-AB4A7B7B4496}"/>
                </a:ext>
              </a:extLst>
            </p:cNvPr>
            <p:cNvSpPr txBox="1"/>
            <p:nvPr/>
          </p:nvSpPr>
          <p:spPr>
            <a:xfrm>
              <a:off x="5697256" y="3021461"/>
              <a:ext cx="2638200" cy="3108543"/>
            </a:xfrm>
            <a:prstGeom prst="rect">
              <a:avLst/>
            </a:prstGeom>
            <a:noFill/>
          </p:spPr>
          <p:txBody>
            <a:bodyPr wrap="square" rtlCol="0">
              <a:spAutoFit/>
            </a:bodyPr>
            <a:lstStyle/>
            <a:p>
              <a:pPr marL="177800"/>
              <a:r>
                <a:rPr lang="en-MY" sz="1400" b="1" dirty="0">
                  <a:solidFill>
                    <a:schemeClr val="bg1"/>
                  </a:solidFill>
                  <a:latin typeface="Arial" panose="020B0604020202020204" pitchFamily="34" charset="0"/>
                  <a:cs typeface="Arial" panose="020B0604020202020204" pitchFamily="34" charset="0"/>
                </a:rPr>
                <a:t>7 </a:t>
              </a:r>
              <a:r>
                <a:rPr lang="en-MY" sz="1400" b="1" dirty="0" err="1">
                  <a:solidFill>
                    <a:schemeClr val="bg1"/>
                  </a:solidFill>
                  <a:latin typeface="Arial" panose="020B0604020202020204" pitchFamily="34" charset="0"/>
                  <a:cs typeface="Arial" panose="020B0604020202020204" pitchFamily="34" charset="0"/>
                </a:rPr>
                <a:t>Fokus</a:t>
              </a:r>
              <a:r>
                <a:rPr lang="en-MY" sz="1400" b="1" dirty="0">
                  <a:solidFill>
                    <a:schemeClr val="bg1"/>
                  </a:solidFill>
                  <a:latin typeface="Arial" panose="020B0604020202020204" pitchFamily="34" charset="0"/>
                  <a:cs typeface="Arial" panose="020B0604020202020204" pitchFamily="34" charset="0"/>
                </a:rPr>
                <a:t> Utama</a:t>
              </a:r>
            </a:p>
            <a:p>
              <a:pPr marL="177800"/>
              <a:endParaRPr lang="en-MY" sz="1400" b="1" dirty="0">
                <a:solidFill>
                  <a:schemeClr val="bg1"/>
                </a:solidFill>
                <a:latin typeface="Arial" panose="020B0604020202020204" pitchFamily="34" charset="0"/>
                <a:cs typeface="Arial" panose="020B0604020202020204" pitchFamily="34" charset="0"/>
              </a:endParaRPr>
            </a:p>
            <a:p>
              <a:pPr marL="265113" indent="-265113">
                <a:buFont typeface="+mj-lt"/>
                <a:buAutoNum type="romanLcPeriod"/>
                <a:defRPr/>
              </a:pPr>
              <a:r>
                <a:rPr lang="en-US" altLang="en-US" sz="1400" dirty="0" err="1">
                  <a:solidFill>
                    <a:schemeClr val="bg1"/>
                  </a:solidFill>
                  <a:latin typeface="Arial" panose="020B0604020202020204" pitchFamily="34" charset="0"/>
                  <a:cs typeface="Arial" panose="020B0604020202020204" pitchFamily="34" charset="0"/>
                </a:rPr>
                <a:t>Meningkatkan</a:t>
              </a:r>
              <a:r>
                <a:rPr lang="en-US" altLang="en-US" sz="1400" dirty="0">
                  <a:solidFill>
                    <a:schemeClr val="bg1"/>
                  </a:solidFill>
                  <a:latin typeface="Arial" panose="020B0604020202020204" pitchFamily="34" charset="0"/>
                  <a:cs typeface="Arial" panose="020B0604020202020204" pitchFamily="34" charset="0"/>
                </a:rPr>
                <a:t> </a:t>
              </a:r>
              <a:r>
                <a:rPr lang="en-US" altLang="en-US" sz="1400" dirty="0" err="1">
                  <a:solidFill>
                    <a:schemeClr val="bg1"/>
                  </a:solidFill>
                  <a:latin typeface="Arial" panose="020B0604020202020204" pitchFamily="34" charset="0"/>
                  <a:cs typeface="Arial" panose="020B0604020202020204" pitchFamily="34" charset="0"/>
                </a:rPr>
                <a:t>kualiti</a:t>
              </a:r>
              <a:r>
                <a:rPr lang="en-US" altLang="en-US" sz="1400" dirty="0">
                  <a:solidFill>
                    <a:schemeClr val="bg1"/>
                  </a:solidFill>
                  <a:latin typeface="Arial" panose="020B0604020202020204" pitchFamily="34" charset="0"/>
                  <a:cs typeface="Arial" panose="020B0604020202020204" pitchFamily="34" charset="0"/>
                </a:rPr>
                <a:t> data;</a:t>
              </a:r>
            </a:p>
            <a:p>
              <a:pPr marL="265113" indent="-265113">
                <a:buFont typeface="+mj-lt"/>
                <a:buAutoNum type="romanLcPeriod"/>
                <a:defRPr/>
              </a:pPr>
              <a:r>
                <a:rPr lang="en-US" altLang="en-US" sz="1400" dirty="0" err="1">
                  <a:solidFill>
                    <a:schemeClr val="bg1"/>
                  </a:solidFill>
                  <a:latin typeface="Arial" panose="020B0604020202020204" pitchFamily="34" charset="0"/>
                  <a:cs typeface="Arial" panose="020B0604020202020204" pitchFamily="34" charset="0"/>
                </a:rPr>
                <a:t>Mengurangkan</a:t>
              </a:r>
              <a:r>
                <a:rPr lang="en-US" altLang="en-US" sz="1400" dirty="0">
                  <a:solidFill>
                    <a:schemeClr val="bg1"/>
                  </a:solidFill>
                  <a:latin typeface="Arial" panose="020B0604020202020204" pitchFamily="34" charset="0"/>
                  <a:cs typeface="Arial" panose="020B0604020202020204" pitchFamily="34" charset="0"/>
                </a:rPr>
                <a:t> kos </a:t>
              </a:r>
              <a:r>
                <a:rPr lang="en-US" altLang="en-US" sz="1400" dirty="0" err="1">
                  <a:solidFill>
                    <a:schemeClr val="bg1"/>
                  </a:solidFill>
                  <a:latin typeface="Arial" panose="020B0604020202020204" pitchFamily="34" charset="0"/>
                  <a:cs typeface="Arial" panose="020B0604020202020204" pitchFamily="34" charset="0"/>
                </a:rPr>
                <a:t>banci</a:t>
              </a:r>
              <a:r>
                <a:rPr lang="en-US" altLang="en-US" sz="1400" dirty="0">
                  <a:solidFill>
                    <a:schemeClr val="bg1"/>
                  </a:solidFill>
                  <a:latin typeface="Arial" panose="020B0604020202020204" pitchFamily="34" charset="0"/>
                  <a:cs typeface="Arial" panose="020B0604020202020204" pitchFamily="34" charset="0"/>
                </a:rPr>
                <a:t>;</a:t>
              </a:r>
              <a:r>
                <a:rPr lang="ms-MY" sz="1400" dirty="0">
                  <a:solidFill>
                    <a:schemeClr val="bg1"/>
                  </a:solidFill>
                  <a:latin typeface="Arial" panose="020B0604020202020204" pitchFamily="34" charset="0"/>
                  <a:cs typeface="Arial" panose="020B0604020202020204" pitchFamily="34" charset="0"/>
                </a:rPr>
                <a:t> </a:t>
              </a:r>
            </a:p>
            <a:p>
              <a:pPr marL="265113" indent="-265113">
                <a:buFont typeface="+mj-lt"/>
                <a:buAutoNum type="romanLcPeriod"/>
                <a:defRPr/>
              </a:pPr>
              <a:r>
                <a:rPr lang="ms-MY" sz="1400" dirty="0">
                  <a:solidFill>
                    <a:schemeClr val="bg1"/>
                  </a:solidFill>
                  <a:latin typeface="Arial" panose="020B0604020202020204" pitchFamily="34" charset="0"/>
                  <a:cs typeface="Arial" panose="020B0604020202020204" pitchFamily="34" charset="0"/>
                </a:rPr>
                <a:t>Pembentukan pangkalan data bersepadu;</a:t>
              </a:r>
            </a:p>
            <a:p>
              <a:pPr marL="265113" indent="-265113">
                <a:buFont typeface="+mj-lt"/>
                <a:buAutoNum type="romanLcPeriod"/>
                <a:defRPr/>
              </a:pPr>
              <a:r>
                <a:rPr lang="ms-MY" sz="1400" dirty="0">
                  <a:solidFill>
                    <a:schemeClr val="bg1"/>
                  </a:solidFill>
                  <a:latin typeface="Arial" panose="020B0604020202020204" pitchFamily="34" charset="0"/>
                  <a:cs typeface="Arial" panose="020B0604020202020204" pitchFamily="34" charset="0"/>
                </a:rPr>
                <a:t>Meningkatkan penggunaan data pentadbiran; </a:t>
              </a:r>
            </a:p>
            <a:p>
              <a:pPr marL="265113" indent="-265113">
                <a:buFont typeface="+mj-lt"/>
                <a:buAutoNum type="romanLcPeriod"/>
                <a:defRPr/>
              </a:pPr>
              <a:r>
                <a:rPr lang="ms-MY" sz="1400" dirty="0">
                  <a:solidFill>
                    <a:schemeClr val="bg1"/>
                  </a:solidFill>
                  <a:latin typeface="Arial" panose="020B0604020202020204" pitchFamily="34" charset="0"/>
                  <a:cs typeface="Arial" panose="020B0604020202020204" pitchFamily="34" charset="0"/>
                </a:rPr>
                <a:t>Memudahkan penggunaan sistem digital;  </a:t>
              </a:r>
              <a:endParaRPr lang="en-MY" sz="1400" dirty="0">
                <a:solidFill>
                  <a:schemeClr val="bg1"/>
                </a:solidFill>
                <a:latin typeface="Arial" panose="020B0604020202020204" pitchFamily="34" charset="0"/>
                <a:cs typeface="Arial" panose="020B0604020202020204" pitchFamily="34" charset="0"/>
              </a:endParaRPr>
            </a:p>
            <a:p>
              <a:pPr marL="265113" indent="-265113">
                <a:buFont typeface="+mj-lt"/>
                <a:buAutoNum type="romanLcPeriod"/>
                <a:defRPr/>
              </a:pPr>
              <a:r>
                <a:rPr lang="ms-MY" sz="1400" dirty="0">
                  <a:solidFill>
                    <a:schemeClr val="bg1"/>
                  </a:solidFill>
                  <a:latin typeface="Arial" panose="020B0604020202020204" pitchFamily="34" charset="0"/>
                  <a:cs typeface="Arial" panose="020B0604020202020204" pitchFamily="34" charset="0"/>
                </a:rPr>
                <a:t>Pengujian sistem yang menyeluruh; dan</a:t>
              </a:r>
            </a:p>
            <a:p>
              <a:pPr marL="265113" indent="-265113">
                <a:buFont typeface="+mj-lt"/>
                <a:buAutoNum type="romanLcPeriod"/>
                <a:defRPr/>
              </a:pPr>
              <a:r>
                <a:rPr lang="ms-MY" sz="1400" dirty="0">
                  <a:solidFill>
                    <a:schemeClr val="bg1"/>
                  </a:solidFill>
                  <a:latin typeface="Arial" panose="020B0604020202020204" pitchFamily="34" charset="0"/>
                  <a:cs typeface="Arial" panose="020B0604020202020204" pitchFamily="34" charset="0"/>
                </a:rPr>
                <a:t>Cara penyebaran data yang moden.</a:t>
              </a:r>
            </a:p>
          </p:txBody>
        </p:sp>
        <p:sp>
          <p:nvSpPr>
            <p:cNvPr id="24" name="TextBox 23">
              <a:extLst>
                <a:ext uri="{FF2B5EF4-FFF2-40B4-BE49-F238E27FC236}">
                  <a16:creationId xmlns:a16="http://schemas.microsoft.com/office/drawing/2014/main" id="{2E749617-E2FB-43B3-9FC7-B8D8D78A0E39}"/>
                </a:ext>
              </a:extLst>
            </p:cNvPr>
            <p:cNvSpPr txBox="1"/>
            <p:nvPr/>
          </p:nvSpPr>
          <p:spPr>
            <a:xfrm>
              <a:off x="8532653" y="2945491"/>
              <a:ext cx="3390642" cy="3323987"/>
            </a:xfrm>
            <a:prstGeom prst="rect">
              <a:avLst/>
            </a:prstGeom>
            <a:noFill/>
          </p:spPr>
          <p:txBody>
            <a:bodyPr wrap="square" rtlCol="0">
              <a:spAutoFit/>
            </a:bodyPr>
            <a:lstStyle/>
            <a:p>
              <a:pPr marL="177800"/>
              <a:r>
                <a:rPr lang="en-MY" sz="1400" b="1" dirty="0">
                  <a:solidFill>
                    <a:schemeClr val="bg1"/>
                  </a:solidFill>
                  <a:latin typeface="Arial" panose="020B0604020202020204" pitchFamily="34" charset="0"/>
                  <a:cs typeface="Arial" panose="020B0604020202020204" pitchFamily="34" charset="0"/>
                </a:rPr>
                <a:t>6 </a:t>
              </a:r>
              <a:r>
                <a:rPr lang="en-MY" sz="1400" b="1" dirty="0" err="1">
                  <a:solidFill>
                    <a:schemeClr val="bg1"/>
                  </a:solidFill>
                  <a:latin typeface="Arial" panose="020B0604020202020204" pitchFamily="34" charset="0"/>
                  <a:cs typeface="Arial" panose="020B0604020202020204" pitchFamily="34" charset="0"/>
                </a:rPr>
                <a:t>Fokus</a:t>
              </a:r>
              <a:r>
                <a:rPr lang="en-MY" sz="1400" b="1" dirty="0">
                  <a:solidFill>
                    <a:schemeClr val="bg1"/>
                  </a:solidFill>
                  <a:latin typeface="Arial" panose="020B0604020202020204" pitchFamily="34" charset="0"/>
                  <a:cs typeface="Arial" panose="020B0604020202020204" pitchFamily="34" charset="0"/>
                </a:rPr>
                <a:t> Utama</a:t>
              </a:r>
            </a:p>
            <a:p>
              <a:pPr marL="177800"/>
              <a:endParaRPr lang="en-MY" sz="1400" b="1" dirty="0">
                <a:solidFill>
                  <a:schemeClr val="bg1"/>
                </a:solidFill>
                <a:latin typeface="Arial" panose="020B0604020202020204" pitchFamily="34" charset="0"/>
                <a:cs typeface="Arial" panose="020B0604020202020204" pitchFamily="34" charset="0"/>
              </a:endParaRPr>
            </a:p>
            <a:p>
              <a:pPr marL="265113" indent="-265113">
                <a:buFont typeface="+mj-lt"/>
                <a:buAutoNum type="romanLcPeriod"/>
                <a:defRPr/>
              </a:pPr>
              <a:r>
                <a:rPr lang="en-US" sz="1400" kern="0" dirty="0" err="1">
                  <a:solidFill>
                    <a:schemeClr val="bg1"/>
                  </a:solidFill>
                  <a:latin typeface="Arial" panose="020B0604020202020204" pitchFamily="34" charset="0"/>
                  <a:cs typeface="Arial" panose="020B0604020202020204" pitchFamily="34" charset="0"/>
                </a:rPr>
                <a:t>Memodenisasi</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kaedah</a:t>
              </a:r>
              <a:r>
                <a:rPr lang="en-US" sz="1400" kern="0" dirty="0">
                  <a:solidFill>
                    <a:schemeClr val="bg1"/>
                  </a:solidFill>
                  <a:latin typeface="Arial" panose="020B0604020202020204" pitchFamily="34" charset="0"/>
                  <a:cs typeface="Arial" panose="020B0604020202020204" pitchFamily="34" charset="0"/>
                </a:rPr>
                <a:t> </a:t>
              </a:r>
              <a:r>
                <a:rPr lang="en-US" sz="1400" b="1" kern="0" dirty="0" err="1">
                  <a:solidFill>
                    <a:schemeClr val="bg1"/>
                  </a:solidFill>
                  <a:latin typeface="Arial" panose="020B0604020202020204" pitchFamily="34" charset="0"/>
                  <a:cs typeface="Arial" panose="020B0604020202020204" pitchFamily="34" charset="0"/>
                </a:rPr>
                <a:t>penyenaraian</a:t>
              </a:r>
              <a:r>
                <a:rPr lang="en-US" sz="1400" b="1" kern="0" dirty="0">
                  <a:solidFill>
                    <a:schemeClr val="bg1"/>
                  </a:solidFill>
                  <a:latin typeface="Arial" panose="020B0604020202020204" pitchFamily="34" charset="0"/>
                  <a:cs typeface="Arial" panose="020B0604020202020204" pitchFamily="34" charset="0"/>
                </a:rPr>
                <a:t> </a:t>
              </a:r>
              <a:r>
                <a:rPr lang="en-US" sz="1400" b="1" kern="0" dirty="0" err="1">
                  <a:solidFill>
                    <a:schemeClr val="bg1"/>
                  </a:solidFill>
                  <a:latin typeface="Arial" panose="020B0604020202020204" pitchFamily="34" charset="0"/>
                  <a:cs typeface="Arial" panose="020B0604020202020204" pitchFamily="34" charset="0"/>
                </a:rPr>
                <a:t>Rangka</a:t>
              </a:r>
              <a:r>
                <a:rPr lang="en-US" sz="1400" b="1" kern="0" dirty="0">
                  <a:solidFill>
                    <a:schemeClr val="bg1"/>
                  </a:solidFill>
                  <a:latin typeface="Arial" panose="020B0604020202020204" pitchFamily="34" charset="0"/>
                  <a:cs typeface="Arial" panose="020B0604020202020204" pitchFamily="34" charset="0"/>
                </a:rPr>
                <a:t> Isi </a:t>
              </a:r>
              <a:r>
                <a:rPr lang="en-US" sz="1400" b="1" kern="0" dirty="0" err="1">
                  <a:solidFill>
                    <a:schemeClr val="bg1"/>
                  </a:solidFill>
                  <a:latin typeface="Arial" panose="020B0604020202020204" pitchFamily="34" charset="0"/>
                  <a:cs typeface="Arial" panose="020B0604020202020204" pitchFamily="34" charset="0"/>
                </a:rPr>
                <a:t>Rumah</a:t>
              </a:r>
              <a:r>
                <a:rPr lang="en-US" sz="1400" kern="0" dirty="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a:p>
              <a:pPr marL="265113" indent="-265113">
                <a:buFont typeface="+mj-lt"/>
                <a:buAutoNum type="romanLcPeriod"/>
                <a:defRPr/>
              </a:pPr>
              <a:r>
                <a:rPr lang="en-US" sz="1400" kern="0" dirty="0" err="1">
                  <a:solidFill>
                    <a:schemeClr val="bg1"/>
                  </a:solidFill>
                  <a:latin typeface="Arial" panose="020B0604020202020204" pitchFamily="34" charset="0"/>
                  <a:cs typeface="Arial" panose="020B0604020202020204" pitchFamily="34" charset="0"/>
                </a:rPr>
                <a:t>Mengintegrasi</a:t>
              </a:r>
              <a:r>
                <a:rPr lang="en-US" sz="1400" kern="0" dirty="0">
                  <a:solidFill>
                    <a:schemeClr val="bg1"/>
                  </a:solidFill>
                  <a:latin typeface="Arial" panose="020B0604020202020204" pitchFamily="34" charset="0"/>
                  <a:cs typeface="Arial" panose="020B0604020202020204" pitchFamily="34" charset="0"/>
                </a:rPr>
                <a:t> data </a:t>
              </a:r>
              <a:r>
                <a:rPr lang="en-US" sz="1400" kern="0" dirty="0" err="1">
                  <a:solidFill>
                    <a:schemeClr val="bg1"/>
                  </a:solidFill>
                  <a:latin typeface="Arial" panose="020B0604020202020204" pitchFamily="34" charset="0"/>
                  <a:cs typeface="Arial" panose="020B0604020202020204" pitchFamily="34" charset="0"/>
                </a:rPr>
                <a:t>pentadbiran</a:t>
              </a:r>
              <a:r>
                <a:rPr lang="en-US" sz="1400" kern="0" dirty="0">
                  <a:solidFill>
                    <a:schemeClr val="bg1"/>
                  </a:solidFill>
                  <a:latin typeface="Arial" panose="020B0604020202020204" pitchFamily="34" charset="0"/>
                  <a:cs typeface="Arial" panose="020B0604020202020204" pitchFamily="34" charset="0"/>
                </a:rPr>
                <a:t>;</a:t>
              </a:r>
            </a:p>
            <a:p>
              <a:pPr marL="265113" indent="-265113">
                <a:buFont typeface="+mj-lt"/>
                <a:buAutoNum type="romanLcPeriod"/>
                <a:defRPr/>
              </a:pPr>
              <a:r>
                <a:rPr lang="en-US" sz="1400" kern="0" dirty="0" err="1">
                  <a:solidFill>
                    <a:schemeClr val="bg1"/>
                  </a:solidFill>
                  <a:latin typeface="Arial" panose="020B0604020202020204" pitchFamily="34" charset="0"/>
                  <a:cs typeface="Arial" panose="020B0604020202020204" pitchFamily="34" charset="0"/>
                </a:rPr>
                <a:t>Meningkatkan</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kadar</a:t>
              </a:r>
              <a:r>
                <a:rPr lang="en-US" sz="1400" kern="0" dirty="0">
                  <a:solidFill>
                    <a:schemeClr val="bg1"/>
                  </a:solidFill>
                  <a:latin typeface="Arial" panose="020B0604020202020204" pitchFamily="34" charset="0"/>
                  <a:cs typeface="Arial" panose="020B0604020202020204" pitchFamily="34" charset="0"/>
                </a:rPr>
                <a:t> </a:t>
              </a:r>
              <a:r>
                <a:rPr lang="en-US" sz="1400" b="1" i="1" kern="0" dirty="0">
                  <a:solidFill>
                    <a:schemeClr val="bg1"/>
                  </a:solidFill>
                  <a:latin typeface="Arial" panose="020B0604020202020204" pitchFamily="34" charset="0"/>
                  <a:cs typeface="Arial" panose="020B0604020202020204" pitchFamily="34" charset="0"/>
                </a:rPr>
                <a:t>Self-Response </a:t>
              </a:r>
              <a:r>
                <a:rPr lang="en-US" sz="1400" kern="0" dirty="0" err="1">
                  <a:solidFill>
                    <a:schemeClr val="bg1"/>
                  </a:solidFill>
                  <a:latin typeface="Arial" panose="020B0604020202020204" pitchFamily="34" charset="0"/>
                  <a:cs typeface="Arial" panose="020B0604020202020204" pitchFamily="34" charset="0"/>
                </a:rPr>
                <a:t>dan</a:t>
              </a:r>
              <a:r>
                <a:rPr lang="en-US" sz="1400" i="1" kern="0" dirty="0">
                  <a:solidFill>
                    <a:schemeClr val="bg1"/>
                  </a:solidFill>
                  <a:latin typeface="Arial" panose="020B0604020202020204" pitchFamily="34" charset="0"/>
                  <a:cs typeface="Arial" panose="020B0604020202020204" pitchFamily="34" charset="0"/>
                </a:rPr>
                <a:t> </a:t>
              </a:r>
              <a:r>
                <a:rPr lang="en-US" sz="1400" b="1" kern="0" dirty="0" err="1">
                  <a:solidFill>
                    <a:schemeClr val="bg1"/>
                  </a:solidFill>
                  <a:latin typeface="Arial" panose="020B0604020202020204" pitchFamily="34" charset="0"/>
                  <a:cs typeface="Arial" panose="020B0604020202020204" pitchFamily="34" charset="0"/>
                </a:rPr>
                <a:t>memodenisasi</a:t>
              </a:r>
              <a:r>
                <a:rPr lang="en-US" sz="1400" b="1" kern="0" dirty="0">
                  <a:solidFill>
                    <a:schemeClr val="bg1"/>
                  </a:solidFill>
                  <a:latin typeface="Arial" panose="020B0604020202020204" pitchFamily="34" charset="0"/>
                  <a:cs typeface="Arial" panose="020B0604020202020204" pitchFamily="34" charset="0"/>
                </a:rPr>
                <a:t> </a:t>
              </a:r>
              <a:r>
                <a:rPr lang="en-US" sz="1400" b="1" kern="0" dirty="0" err="1">
                  <a:solidFill>
                    <a:schemeClr val="bg1"/>
                  </a:solidFill>
                  <a:latin typeface="Arial" panose="020B0604020202020204" pitchFamily="34" charset="0"/>
                  <a:cs typeface="Arial" panose="020B0604020202020204" pitchFamily="34" charset="0"/>
                </a:rPr>
                <a:t>kerja</a:t>
              </a:r>
              <a:r>
                <a:rPr lang="en-US" sz="1400" b="1" kern="0" dirty="0">
                  <a:solidFill>
                    <a:schemeClr val="bg1"/>
                  </a:solidFill>
                  <a:latin typeface="Arial" panose="020B0604020202020204" pitchFamily="34" charset="0"/>
                  <a:cs typeface="Arial" panose="020B0604020202020204" pitchFamily="34" charset="0"/>
                </a:rPr>
                <a:t> </a:t>
              </a:r>
              <a:r>
                <a:rPr lang="en-US" sz="1400" b="1" kern="0" dirty="0" err="1">
                  <a:solidFill>
                    <a:schemeClr val="bg1"/>
                  </a:solidFill>
                  <a:latin typeface="Arial" panose="020B0604020202020204" pitchFamily="34" charset="0"/>
                  <a:cs typeface="Arial" panose="020B0604020202020204" pitchFamily="34" charset="0"/>
                </a:rPr>
                <a:t>operasi</a:t>
              </a:r>
              <a:r>
                <a:rPr lang="en-US" sz="1400" b="1"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dan</a:t>
              </a:r>
              <a:r>
                <a:rPr lang="en-US" sz="1400" kern="0" dirty="0">
                  <a:solidFill>
                    <a:schemeClr val="bg1"/>
                  </a:solidFill>
                  <a:latin typeface="Arial" panose="020B0604020202020204" pitchFamily="34" charset="0"/>
                  <a:cs typeface="Arial" panose="020B0604020202020204" pitchFamily="34" charset="0"/>
                </a:rPr>
                <a:t> </a:t>
              </a:r>
              <a:r>
                <a:rPr lang="en-US" sz="1400" b="1" kern="0" dirty="0" err="1">
                  <a:solidFill>
                    <a:schemeClr val="bg1"/>
                  </a:solidFill>
                  <a:latin typeface="Arial" panose="020B0604020202020204" pitchFamily="34" charset="0"/>
                  <a:cs typeface="Arial" panose="020B0604020202020204" pitchFamily="34" charset="0"/>
                </a:rPr>
                <a:t>pemantauan</a:t>
              </a:r>
              <a:r>
                <a:rPr lang="en-US" sz="1400" b="1"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di</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lapangan</a:t>
              </a:r>
              <a:r>
                <a:rPr lang="en-US" sz="1400" kern="0" dirty="0">
                  <a:solidFill>
                    <a:schemeClr val="bg1"/>
                  </a:solidFill>
                  <a:latin typeface="Arial" panose="020B0604020202020204" pitchFamily="34" charset="0"/>
                  <a:cs typeface="Arial" panose="020B0604020202020204" pitchFamily="34" charset="0"/>
                </a:rPr>
                <a:t>;</a:t>
              </a:r>
              <a:endParaRPr lang="en-US" sz="1400" i="1" kern="0" dirty="0">
                <a:solidFill>
                  <a:schemeClr val="bg1"/>
                </a:solidFill>
                <a:latin typeface="Arial" panose="020B0604020202020204" pitchFamily="34" charset="0"/>
                <a:cs typeface="Arial" panose="020B0604020202020204" pitchFamily="34" charset="0"/>
              </a:endParaRPr>
            </a:p>
            <a:p>
              <a:pPr marL="265113" indent="-265113">
                <a:buFont typeface="+mj-lt"/>
                <a:buAutoNum type="romanLcPeriod"/>
                <a:defRPr/>
              </a:pPr>
              <a:r>
                <a:rPr lang="en-US" sz="1400" kern="0" dirty="0" err="1">
                  <a:solidFill>
                    <a:schemeClr val="bg1"/>
                  </a:solidFill>
                  <a:latin typeface="Arial" panose="020B0604020202020204" pitchFamily="34" charset="0"/>
                  <a:cs typeface="Arial" panose="020B0604020202020204" pitchFamily="34" charset="0"/>
                </a:rPr>
                <a:t>Produk</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Banci</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untuk</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rakyat</a:t>
              </a:r>
              <a:r>
                <a:rPr lang="en-US" sz="1400" kern="0" dirty="0">
                  <a:solidFill>
                    <a:schemeClr val="bg1"/>
                  </a:solidFill>
                  <a:latin typeface="Arial" panose="020B0604020202020204" pitchFamily="34" charset="0"/>
                  <a:cs typeface="Arial" panose="020B0604020202020204" pitchFamily="34" charset="0"/>
                </a:rPr>
                <a:t> - Portal </a:t>
              </a:r>
              <a:r>
                <a:rPr lang="en-US" sz="1400" kern="0" dirty="0" err="1">
                  <a:solidFill>
                    <a:schemeClr val="bg1"/>
                  </a:solidFill>
                  <a:latin typeface="Arial" panose="020B0604020202020204" pitchFamily="34" charset="0"/>
                  <a:cs typeface="Arial" panose="020B0604020202020204" pitchFamily="34" charset="0"/>
                </a:rPr>
                <a:t>Banci</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sebagai</a:t>
              </a:r>
              <a:r>
                <a:rPr lang="en-US" sz="1400" kern="0" dirty="0">
                  <a:solidFill>
                    <a:schemeClr val="bg1"/>
                  </a:solidFill>
                  <a:latin typeface="Arial" panose="020B0604020202020204" pitchFamily="34" charset="0"/>
                  <a:cs typeface="Arial" panose="020B0604020202020204" pitchFamily="34" charset="0"/>
                </a:rPr>
                <a:t> </a:t>
              </a:r>
              <a:r>
                <a:rPr lang="en-US" sz="1400" b="1" i="1" kern="0" dirty="0">
                  <a:solidFill>
                    <a:schemeClr val="bg1"/>
                  </a:solidFill>
                  <a:latin typeface="Arial" panose="020B0604020202020204" pitchFamily="34" charset="0"/>
                  <a:cs typeface="Arial" panose="020B0604020202020204" pitchFamily="34" charset="0"/>
                </a:rPr>
                <a:t>one stop centre</a:t>
              </a:r>
              <a:r>
                <a:rPr lang="en-US" sz="1400" b="1"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dan</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statistik</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sehingga</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peringkat</a:t>
              </a:r>
              <a:r>
                <a:rPr lang="en-US" sz="1400" kern="0" dirty="0">
                  <a:solidFill>
                    <a:schemeClr val="bg1"/>
                  </a:solidFill>
                  <a:latin typeface="Arial" panose="020B0604020202020204" pitchFamily="34" charset="0"/>
                  <a:cs typeface="Arial" panose="020B0604020202020204" pitchFamily="34" charset="0"/>
                </a:rPr>
                <a:t> Daerah;</a:t>
              </a:r>
              <a:endParaRPr lang="en-US" sz="1400" b="1" i="1" kern="0" dirty="0">
                <a:solidFill>
                  <a:schemeClr val="bg1"/>
                </a:solidFill>
                <a:latin typeface="Arial" panose="020B0604020202020204" pitchFamily="34" charset="0"/>
                <a:cs typeface="Arial" panose="020B0604020202020204" pitchFamily="34" charset="0"/>
              </a:endParaRPr>
            </a:p>
            <a:p>
              <a:pPr marL="265113" indent="-265113">
                <a:buFont typeface="+mj-lt"/>
                <a:buAutoNum type="romanLcPeriod"/>
                <a:defRPr/>
              </a:pPr>
              <a:r>
                <a:rPr lang="en-US" sz="1400" kern="0" dirty="0" err="1">
                  <a:solidFill>
                    <a:schemeClr val="bg1"/>
                  </a:solidFill>
                  <a:latin typeface="Arial" panose="020B0604020202020204" pitchFamily="34" charset="0"/>
                  <a:cs typeface="Arial" panose="020B0604020202020204" pitchFamily="34" charset="0"/>
                </a:rPr>
                <a:t>Memperkasakan</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analitik</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dan</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repositori</a:t>
              </a:r>
              <a:r>
                <a:rPr lang="en-US" sz="1400" kern="0" dirty="0">
                  <a:solidFill>
                    <a:schemeClr val="bg1"/>
                  </a:solidFill>
                  <a:latin typeface="Arial" panose="020B0604020202020204" pitchFamily="34" charset="0"/>
                  <a:cs typeface="Arial" panose="020B0604020202020204" pitchFamily="34" charset="0"/>
                </a:rPr>
                <a:t> data; </a:t>
              </a:r>
              <a:r>
                <a:rPr lang="en-US" sz="1400" kern="0" dirty="0" err="1">
                  <a:solidFill>
                    <a:schemeClr val="bg1"/>
                  </a:solidFill>
                  <a:latin typeface="Arial" panose="020B0604020202020204" pitchFamily="34" charset="0"/>
                  <a:cs typeface="Arial" panose="020B0604020202020204" pitchFamily="34" charset="0"/>
                </a:rPr>
                <a:t>dan</a:t>
              </a:r>
              <a:endParaRPr lang="fi-FI" sz="1400" kern="0" dirty="0">
                <a:solidFill>
                  <a:schemeClr val="bg1"/>
                </a:solidFill>
                <a:latin typeface="Arial" panose="020B0604020202020204" pitchFamily="34" charset="0"/>
                <a:cs typeface="Arial" panose="020B0604020202020204" pitchFamily="34" charset="0"/>
              </a:endParaRPr>
            </a:p>
            <a:p>
              <a:pPr marL="265113" indent="-265113">
                <a:buFont typeface="+mj-lt"/>
                <a:buAutoNum type="romanLcPeriod"/>
                <a:defRPr/>
              </a:pPr>
              <a:r>
                <a:rPr lang="en-US" sz="1400" kern="0" dirty="0" err="1">
                  <a:solidFill>
                    <a:schemeClr val="bg1"/>
                  </a:solidFill>
                  <a:latin typeface="Arial" panose="020B0604020202020204" pitchFamily="34" charset="0"/>
                  <a:cs typeface="Arial" panose="020B0604020202020204" pitchFamily="34" charset="0"/>
                </a:rPr>
                <a:t>Mengutamakan</a:t>
              </a:r>
              <a:r>
                <a:rPr lang="en-US" sz="1400" kern="0" dirty="0">
                  <a:solidFill>
                    <a:schemeClr val="bg1"/>
                  </a:solidFill>
                  <a:latin typeface="Arial" panose="020B0604020202020204" pitchFamily="34" charset="0"/>
                  <a:cs typeface="Arial" panose="020B0604020202020204" pitchFamily="34" charset="0"/>
                </a:rPr>
                <a:t> </a:t>
              </a:r>
              <a:r>
                <a:rPr lang="en-US" sz="1400" kern="0" dirty="0" err="1">
                  <a:solidFill>
                    <a:schemeClr val="bg1"/>
                  </a:solidFill>
                  <a:latin typeface="Arial" panose="020B0604020202020204" pitchFamily="34" charset="0"/>
                  <a:cs typeface="Arial" panose="020B0604020202020204" pitchFamily="34" charset="0"/>
                </a:rPr>
                <a:t>keselamatan</a:t>
              </a:r>
              <a:r>
                <a:rPr lang="en-US" sz="1400" kern="0" dirty="0">
                  <a:solidFill>
                    <a:schemeClr val="bg1"/>
                  </a:solidFill>
                  <a:latin typeface="Arial" panose="020B0604020202020204" pitchFamily="34" charset="0"/>
                  <a:cs typeface="Arial" panose="020B0604020202020204" pitchFamily="34" charset="0"/>
                </a:rPr>
                <a:t> data (</a:t>
              </a:r>
              <a:r>
                <a:rPr lang="en-US" sz="1400" i="1" kern="0" dirty="0">
                  <a:solidFill>
                    <a:schemeClr val="bg1"/>
                  </a:solidFill>
                  <a:latin typeface="Arial" panose="020B0604020202020204" pitchFamily="34" charset="0"/>
                  <a:cs typeface="Arial" panose="020B0604020202020204" pitchFamily="34" charset="0"/>
                </a:rPr>
                <a:t>Security/Risk).</a:t>
              </a:r>
            </a:p>
          </p:txBody>
        </p:sp>
      </p:grpSp>
    </p:spTree>
    <p:extLst>
      <p:ext uri="{BB962C8B-B14F-4D97-AF65-F5344CB8AC3E}">
        <p14:creationId xmlns:p14="http://schemas.microsoft.com/office/powerpoint/2010/main" val="141156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388" y="995023"/>
            <a:ext cx="9669224" cy="4867954"/>
          </a:xfrm>
          <a:prstGeom prst="rect">
            <a:avLst/>
          </a:prstGeom>
        </p:spPr>
      </p:pic>
      <p:sp>
        <p:nvSpPr>
          <p:cNvPr id="4" name="TextBox 3"/>
          <p:cNvSpPr txBox="1"/>
          <p:nvPr/>
        </p:nvSpPr>
        <p:spPr>
          <a:xfrm>
            <a:off x="705935" y="21020"/>
            <a:ext cx="9079336" cy="523220"/>
          </a:xfrm>
          <a:prstGeom prst="rect">
            <a:avLst/>
          </a:prstGeom>
          <a:noFill/>
        </p:spPr>
        <p:txBody>
          <a:bodyPr wrap="square" rtlCol="0">
            <a:spAutoFit/>
          </a:bodyPr>
          <a:lstStyle/>
          <a:p>
            <a:r>
              <a:rPr lang="en-US" sz="28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MALAYSIA INTEGRATED POPULATION CENSUS SYSTEM  (</a:t>
            </a:r>
            <a:r>
              <a:rPr lang="en-US" sz="2800" b="1" dirty="0" err="1">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MyIPCS</a:t>
            </a:r>
            <a:r>
              <a:rPr lang="en-US" sz="28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a:t>
            </a:r>
          </a:p>
        </p:txBody>
      </p:sp>
    </p:spTree>
    <p:extLst>
      <p:ext uri="{BB962C8B-B14F-4D97-AF65-F5344CB8AC3E}">
        <p14:creationId xmlns:p14="http://schemas.microsoft.com/office/powerpoint/2010/main" val="1830744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979020" y="19879"/>
            <a:ext cx="9735363" cy="523220"/>
          </a:xfrm>
          <a:prstGeom prst="rect">
            <a:avLst/>
          </a:prstGeom>
          <a:noFill/>
        </p:spPr>
        <p:txBody>
          <a:bodyPr wrap="square" rtlCol="0">
            <a:spAutoFit/>
          </a:bodyPr>
          <a:lstStyle/>
          <a:p>
            <a:pPr lvl="0"/>
            <a:r>
              <a:rPr lang="en-US" sz="2800" dirty="0">
                <a:solidFill>
                  <a:srgbClr val="2D879E"/>
                </a:solidFill>
                <a:latin typeface="Impact"/>
                <a:cs typeface="Impact"/>
              </a:rPr>
              <a:t>MALAYSIA INTEGRATED POPULATION CENSUS SYSTEM (</a:t>
            </a:r>
            <a:r>
              <a:rPr lang="en-US" sz="2800" dirty="0" err="1">
                <a:solidFill>
                  <a:srgbClr val="2D879E"/>
                </a:solidFill>
                <a:latin typeface="Impact"/>
                <a:cs typeface="Impact"/>
              </a:rPr>
              <a:t>MyIPCS</a:t>
            </a:r>
            <a:r>
              <a:rPr lang="en-US" sz="2800" dirty="0">
                <a:solidFill>
                  <a:srgbClr val="2D879E"/>
                </a:solidFill>
                <a:latin typeface="Impact"/>
                <a:cs typeface="Impact"/>
              </a:rPr>
              <a:t>)</a:t>
            </a:r>
          </a:p>
        </p:txBody>
      </p:sp>
      <p:grpSp>
        <p:nvGrpSpPr>
          <p:cNvPr id="4" name="Group 3">
            <a:extLst>
              <a:ext uri="{FF2B5EF4-FFF2-40B4-BE49-F238E27FC236}">
                <a16:creationId xmlns:a16="http://schemas.microsoft.com/office/drawing/2014/main" id="{C9EBD9E2-F2E9-494F-A28E-7830FA8018E7}"/>
              </a:ext>
            </a:extLst>
          </p:cNvPr>
          <p:cNvGrpSpPr/>
          <p:nvPr/>
        </p:nvGrpSpPr>
        <p:grpSpPr>
          <a:xfrm>
            <a:off x="-49926" y="837655"/>
            <a:ext cx="12119843" cy="5396815"/>
            <a:chOff x="-49926" y="837655"/>
            <a:chExt cx="12119843" cy="5396815"/>
          </a:xfrm>
        </p:grpSpPr>
        <p:sp>
          <p:nvSpPr>
            <p:cNvPr id="5" name="Parallelogram 4">
              <a:extLst>
                <a:ext uri="{FF2B5EF4-FFF2-40B4-BE49-F238E27FC236}">
                  <a16:creationId xmlns:a16="http://schemas.microsoft.com/office/drawing/2014/main" id="{8F8F8D42-6ECC-4DEB-8326-859DFB4FFAA2}"/>
                </a:ext>
              </a:extLst>
            </p:cNvPr>
            <p:cNvSpPr/>
            <p:nvPr/>
          </p:nvSpPr>
          <p:spPr>
            <a:xfrm flipV="1">
              <a:off x="2613401" y="1555665"/>
              <a:ext cx="1813117" cy="725271"/>
            </a:xfrm>
            <a:prstGeom prst="parallelogram">
              <a:avLst>
                <a:gd name="adj" fmla="val 100469"/>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sp>
          <p:nvSpPr>
            <p:cNvPr id="6" name="Parallelogram 5">
              <a:extLst>
                <a:ext uri="{FF2B5EF4-FFF2-40B4-BE49-F238E27FC236}">
                  <a16:creationId xmlns:a16="http://schemas.microsoft.com/office/drawing/2014/main" id="{5EB5CF39-9FD2-470A-B5E4-87C87250A56F}"/>
                </a:ext>
              </a:extLst>
            </p:cNvPr>
            <p:cNvSpPr/>
            <p:nvPr/>
          </p:nvSpPr>
          <p:spPr>
            <a:xfrm flipV="1">
              <a:off x="4412570" y="1992874"/>
              <a:ext cx="1813117" cy="725271"/>
            </a:xfrm>
            <a:prstGeom prst="parallelogram">
              <a:avLst>
                <a:gd name="adj" fmla="val 100469"/>
              </a:avLst>
            </a:prstGeom>
            <a:solidFill>
              <a:srgbClr val="0047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bg1"/>
                </a:solidFill>
                <a:latin typeface="Arial" panose="020B0604020202020204" pitchFamily="34" charset="0"/>
                <a:cs typeface="Arial" panose="020B0604020202020204" pitchFamily="34" charset="0"/>
              </a:endParaRPr>
            </a:p>
          </p:txBody>
        </p:sp>
        <p:sp>
          <p:nvSpPr>
            <p:cNvPr id="7" name="Parallelogram 6">
              <a:extLst>
                <a:ext uri="{FF2B5EF4-FFF2-40B4-BE49-F238E27FC236}">
                  <a16:creationId xmlns:a16="http://schemas.microsoft.com/office/drawing/2014/main" id="{393EA107-E8B9-404F-9D94-46DDC0E54ADB}"/>
                </a:ext>
              </a:extLst>
            </p:cNvPr>
            <p:cNvSpPr/>
            <p:nvPr/>
          </p:nvSpPr>
          <p:spPr>
            <a:xfrm flipV="1">
              <a:off x="3452686" y="2425529"/>
              <a:ext cx="1813117" cy="725271"/>
            </a:xfrm>
            <a:prstGeom prst="parallelogram">
              <a:avLst>
                <a:gd name="adj" fmla="val 100469"/>
              </a:avLst>
            </a:prstGeom>
            <a:solidFill>
              <a:srgbClr val="99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8" name="Parallelogram 7">
              <a:extLst>
                <a:ext uri="{FF2B5EF4-FFF2-40B4-BE49-F238E27FC236}">
                  <a16:creationId xmlns:a16="http://schemas.microsoft.com/office/drawing/2014/main" id="{D0687C2C-C003-416E-9D91-F07188670610}"/>
                </a:ext>
              </a:extLst>
            </p:cNvPr>
            <p:cNvSpPr/>
            <p:nvPr/>
          </p:nvSpPr>
          <p:spPr>
            <a:xfrm flipV="1">
              <a:off x="5223960" y="2858183"/>
              <a:ext cx="1813117" cy="725271"/>
            </a:xfrm>
            <a:prstGeom prst="parallelogram">
              <a:avLst>
                <a:gd name="adj" fmla="val 100469"/>
              </a:avLst>
            </a:prstGeom>
            <a:solidFill>
              <a:srgbClr val="9900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9" name="Parallelogram 8">
              <a:extLst>
                <a:ext uri="{FF2B5EF4-FFF2-40B4-BE49-F238E27FC236}">
                  <a16:creationId xmlns:a16="http://schemas.microsoft.com/office/drawing/2014/main" id="{D53B57E7-FC92-414F-BAEA-B02856C41B58}"/>
                </a:ext>
              </a:extLst>
            </p:cNvPr>
            <p:cNvSpPr/>
            <p:nvPr/>
          </p:nvSpPr>
          <p:spPr>
            <a:xfrm flipV="1">
              <a:off x="4273101" y="3290838"/>
              <a:ext cx="1813117" cy="725271"/>
            </a:xfrm>
            <a:prstGeom prst="parallelogram">
              <a:avLst>
                <a:gd name="adj" fmla="val 100469"/>
              </a:avLst>
            </a:prstGeom>
            <a:solidFill>
              <a:srgbClr val="CC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10" name="Parallelogram 9">
              <a:extLst>
                <a:ext uri="{FF2B5EF4-FFF2-40B4-BE49-F238E27FC236}">
                  <a16:creationId xmlns:a16="http://schemas.microsoft.com/office/drawing/2014/main" id="{317EEEAF-6354-4F0E-8598-962617986834}"/>
                </a:ext>
              </a:extLst>
            </p:cNvPr>
            <p:cNvSpPr/>
            <p:nvPr/>
          </p:nvSpPr>
          <p:spPr>
            <a:xfrm flipV="1">
              <a:off x="6030429" y="3723492"/>
              <a:ext cx="1813117" cy="725271"/>
            </a:xfrm>
            <a:prstGeom prst="parallelogram">
              <a:avLst>
                <a:gd name="adj" fmla="val 100469"/>
              </a:avLst>
            </a:prstGeom>
            <a:solidFill>
              <a:srgbClr val="7575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11" name="Parallelogram 10">
              <a:extLst>
                <a:ext uri="{FF2B5EF4-FFF2-40B4-BE49-F238E27FC236}">
                  <a16:creationId xmlns:a16="http://schemas.microsoft.com/office/drawing/2014/main" id="{BD565F82-982F-4E40-8842-485742E1F41B}"/>
                </a:ext>
              </a:extLst>
            </p:cNvPr>
            <p:cNvSpPr/>
            <p:nvPr/>
          </p:nvSpPr>
          <p:spPr>
            <a:xfrm flipV="1">
              <a:off x="5061954" y="4156145"/>
              <a:ext cx="1813117" cy="725271"/>
            </a:xfrm>
            <a:prstGeom prst="parallelogram">
              <a:avLst>
                <a:gd name="adj" fmla="val 100469"/>
              </a:avLst>
            </a:prstGeom>
            <a:solidFill>
              <a:srgbClr val="3A75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12" name="Parallelogram 11">
              <a:extLst>
                <a:ext uri="{FF2B5EF4-FFF2-40B4-BE49-F238E27FC236}">
                  <a16:creationId xmlns:a16="http://schemas.microsoft.com/office/drawing/2014/main" id="{AC1D5CB4-4AE2-4BD8-8013-258F736DA9A9}"/>
                </a:ext>
              </a:extLst>
            </p:cNvPr>
            <p:cNvSpPr/>
            <p:nvPr/>
          </p:nvSpPr>
          <p:spPr>
            <a:xfrm flipV="1">
              <a:off x="6833232" y="4588800"/>
              <a:ext cx="1813117" cy="725271"/>
            </a:xfrm>
            <a:prstGeom prst="parallelogram">
              <a:avLst>
                <a:gd name="adj" fmla="val 100469"/>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13" name="Parallelogram 12">
              <a:extLst>
                <a:ext uri="{FF2B5EF4-FFF2-40B4-BE49-F238E27FC236}">
                  <a16:creationId xmlns:a16="http://schemas.microsoft.com/office/drawing/2014/main" id="{A2929878-B1D5-48F8-B7EF-D6BA18274CF5}"/>
                </a:ext>
              </a:extLst>
            </p:cNvPr>
            <p:cNvSpPr/>
            <p:nvPr/>
          </p:nvSpPr>
          <p:spPr>
            <a:xfrm flipV="1">
              <a:off x="5926674" y="5021454"/>
              <a:ext cx="1813117" cy="725271"/>
            </a:xfrm>
            <a:prstGeom prst="parallelogram">
              <a:avLst>
                <a:gd name="adj" fmla="val 100469"/>
              </a:avLst>
            </a:prstGeom>
            <a:solidFill>
              <a:srgbClr val="0089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14" name="Parallelogram 13">
              <a:extLst>
                <a:ext uri="{FF2B5EF4-FFF2-40B4-BE49-F238E27FC236}">
                  <a16:creationId xmlns:a16="http://schemas.microsoft.com/office/drawing/2014/main" id="{D21AD76E-9B10-47DD-827A-C7F8ED17CED5}"/>
                </a:ext>
              </a:extLst>
            </p:cNvPr>
            <p:cNvSpPr/>
            <p:nvPr/>
          </p:nvSpPr>
          <p:spPr>
            <a:xfrm flipV="1">
              <a:off x="7670053" y="5448924"/>
              <a:ext cx="1813117" cy="725271"/>
            </a:xfrm>
            <a:prstGeom prst="parallelogram">
              <a:avLst>
                <a:gd name="adj" fmla="val 100469"/>
              </a:avLst>
            </a:prstGeom>
            <a:solidFill>
              <a:srgbClr val="006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grpSp>
          <p:nvGrpSpPr>
            <p:cNvPr id="15" name="Group 197">
              <a:extLst>
                <a:ext uri="{FF2B5EF4-FFF2-40B4-BE49-F238E27FC236}">
                  <a16:creationId xmlns:a16="http://schemas.microsoft.com/office/drawing/2014/main" id="{F9C2212B-AC6C-4A2A-8B74-C5E2AD1611A8}"/>
                </a:ext>
              </a:extLst>
            </p:cNvPr>
            <p:cNvGrpSpPr/>
            <p:nvPr/>
          </p:nvGrpSpPr>
          <p:grpSpPr>
            <a:xfrm>
              <a:off x="4369041" y="2004368"/>
              <a:ext cx="4380779" cy="757371"/>
              <a:chOff x="3197828" y="1481474"/>
              <a:chExt cx="3584913" cy="619779"/>
            </a:xfrm>
            <a:solidFill>
              <a:srgbClr val="80C915"/>
            </a:solidFill>
          </p:grpSpPr>
          <p:cxnSp>
            <p:nvCxnSpPr>
              <p:cNvPr id="65" name="Straight Connector 64">
                <a:extLst>
                  <a:ext uri="{FF2B5EF4-FFF2-40B4-BE49-F238E27FC236}">
                    <a16:creationId xmlns:a16="http://schemas.microsoft.com/office/drawing/2014/main" id="{956AD909-7632-4D61-9F1D-7D4357ACE6AA}"/>
                  </a:ext>
                </a:extLst>
              </p:cNvPr>
              <p:cNvCxnSpPr/>
              <p:nvPr/>
            </p:nvCxnSpPr>
            <p:spPr>
              <a:xfrm>
                <a:off x="3197828" y="1481474"/>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0F7FF0B7-B682-409C-84E7-B5E573D412C7}"/>
                  </a:ext>
                </a:extLst>
              </p:cNvPr>
              <p:cNvCxnSpPr/>
              <p:nvPr/>
            </p:nvCxnSpPr>
            <p:spPr>
              <a:xfrm flipV="1">
                <a:off x="3822176" y="2091845"/>
                <a:ext cx="2960565" cy="9408"/>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98">
              <a:extLst>
                <a:ext uri="{FF2B5EF4-FFF2-40B4-BE49-F238E27FC236}">
                  <a16:creationId xmlns:a16="http://schemas.microsoft.com/office/drawing/2014/main" id="{60EC6B8E-0F71-4974-9A6D-082B39A9CEFE}"/>
                </a:ext>
              </a:extLst>
            </p:cNvPr>
            <p:cNvGrpSpPr/>
            <p:nvPr/>
          </p:nvGrpSpPr>
          <p:grpSpPr>
            <a:xfrm>
              <a:off x="5177978" y="2873957"/>
              <a:ext cx="4305192" cy="757371"/>
              <a:chOff x="3197828" y="1481474"/>
              <a:chExt cx="3523058" cy="619779"/>
            </a:xfrm>
            <a:solidFill>
              <a:srgbClr val="731C57"/>
            </a:solidFill>
          </p:grpSpPr>
          <p:cxnSp>
            <p:nvCxnSpPr>
              <p:cNvPr id="63" name="Straight Connector 62">
                <a:extLst>
                  <a:ext uri="{FF2B5EF4-FFF2-40B4-BE49-F238E27FC236}">
                    <a16:creationId xmlns:a16="http://schemas.microsoft.com/office/drawing/2014/main" id="{A51F4638-8F28-46DC-BAFD-C6F33673E4BE}"/>
                  </a:ext>
                </a:extLst>
              </p:cNvPr>
              <p:cNvCxnSpPr/>
              <p:nvPr/>
            </p:nvCxnSpPr>
            <p:spPr>
              <a:xfrm>
                <a:off x="3197828" y="1481474"/>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E68A482D-0C52-40F9-AC7F-B970C8178F50}"/>
                  </a:ext>
                </a:extLst>
              </p:cNvPr>
              <p:cNvCxnSpPr/>
              <p:nvPr/>
            </p:nvCxnSpPr>
            <p:spPr>
              <a:xfrm flipV="1">
                <a:off x="3822176" y="2091845"/>
                <a:ext cx="2898710" cy="9408"/>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99">
              <a:extLst>
                <a:ext uri="{FF2B5EF4-FFF2-40B4-BE49-F238E27FC236}">
                  <a16:creationId xmlns:a16="http://schemas.microsoft.com/office/drawing/2014/main" id="{5096EFF4-1891-4B9E-8277-97F346A00929}"/>
                </a:ext>
              </a:extLst>
            </p:cNvPr>
            <p:cNvGrpSpPr/>
            <p:nvPr/>
          </p:nvGrpSpPr>
          <p:grpSpPr>
            <a:xfrm>
              <a:off x="5988526" y="3746483"/>
              <a:ext cx="4255759" cy="757371"/>
              <a:chOff x="3197828" y="1481474"/>
              <a:chExt cx="3482606" cy="619779"/>
            </a:xfrm>
            <a:solidFill>
              <a:srgbClr val="17376A"/>
            </a:solidFill>
          </p:grpSpPr>
          <p:cxnSp>
            <p:nvCxnSpPr>
              <p:cNvPr id="61" name="Straight Connector 60">
                <a:extLst>
                  <a:ext uri="{FF2B5EF4-FFF2-40B4-BE49-F238E27FC236}">
                    <a16:creationId xmlns:a16="http://schemas.microsoft.com/office/drawing/2014/main" id="{A3DCCF97-0D04-43E4-80BA-12E37E2B57F4}"/>
                  </a:ext>
                </a:extLst>
              </p:cNvPr>
              <p:cNvCxnSpPr/>
              <p:nvPr/>
            </p:nvCxnSpPr>
            <p:spPr>
              <a:xfrm>
                <a:off x="3197828" y="1481474"/>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99B1048C-A8F6-4373-B4FB-6660C35C116F}"/>
                  </a:ext>
                </a:extLst>
              </p:cNvPr>
              <p:cNvCxnSpPr/>
              <p:nvPr/>
            </p:nvCxnSpPr>
            <p:spPr>
              <a:xfrm>
                <a:off x="3822176" y="2101253"/>
                <a:ext cx="2858258" cy="0"/>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200">
              <a:extLst>
                <a:ext uri="{FF2B5EF4-FFF2-40B4-BE49-F238E27FC236}">
                  <a16:creationId xmlns:a16="http://schemas.microsoft.com/office/drawing/2014/main" id="{7313292D-DC60-4CC2-9076-16E46D8B6DA6}"/>
                </a:ext>
              </a:extLst>
            </p:cNvPr>
            <p:cNvGrpSpPr/>
            <p:nvPr/>
          </p:nvGrpSpPr>
          <p:grpSpPr>
            <a:xfrm>
              <a:off x="6789347" y="4606750"/>
              <a:ext cx="3950496" cy="757371"/>
              <a:chOff x="3197828" y="1481474"/>
              <a:chExt cx="3232801" cy="619779"/>
            </a:xfrm>
            <a:solidFill>
              <a:srgbClr val="F29C27"/>
            </a:solidFill>
          </p:grpSpPr>
          <p:cxnSp>
            <p:nvCxnSpPr>
              <p:cNvPr id="59" name="Straight Connector 58">
                <a:extLst>
                  <a:ext uri="{FF2B5EF4-FFF2-40B4-BE49-F238E27FC236}">
                    <a16:creationId xmlns:a16="http://schemas.microsoft.com/office/drawing/2014/main" id="{C631DEC6-A69A-4E47-860F-8A65D2AFFE9A}"/>
                  </a:ext>
                </a:extLst>
              </p:cNvPr>
              <p:cNvCxnSpPr/>
              <p:nvPr/>
            </p:nvCxnSpPr>
            <p:spPr>
              <a:xfrm>
                <a:off x="3197828" y="1481474"/>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CAE9A9F1-D152-48C4-8968-EA141B7B3143}"/>
                  </a:ext>
                </a:extLst>
              </p:cNvPr>
              <p:cNvCxnSpPr/>
              <p:nvPr/>
            </p:nvCxnSpPr>
            <p:spPr>
              <a:xfrm>
                <a:off x="3822176" y="2101253"/>
                <a:ext cx="2608453" cy="0"/>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201">
              <a:extLst>
                <a:ext uri="{FF2B5EF4-FFF2-40B4-BE49-F238E27FC236}">
                  <a16:creationId xmlns:a16="http://schemas.microsoft.com/office/drawing/2014/main" id="{F0D85035-7AFF-455F-8128-A4F8F5566E4B}"/>
                </a:ext>
              </a:extLst>
            </p:cNvPr>
            <p:cNvGrpSpPr/>
            <p:nvPr/>
          </p:nvGrpSpPr>
          <p:grpSpPr>
            <a:xfrm>
              <a:off x="7621276" y="5477099"/>
              <a:ext cx="3784095" cy="757371"/>
              <a:chOff x="3197828" y="1481474"/>
              <a:chExt cx="3096630" cy="619779"/>
            </a:xfrm>
            <a:solidFill>
              <a:srgbClr val="E63025"/>
            </a:solidFill>
          </p:grpSpPr>
          <p:cxnSp>
            <p:nvCxnSpPr>
              <p:cNvPr id="57" name="Straight Connector 56">
                <a:extLst>
                  <a:ext uri="{FF2B5EF4-FFF2-40B4-BE49-F238E27FC236}">
                    <a16:creationId xmlns:a16="http://schemas.microsoft.com/office/drawing/2014/main" id="{D03BEC5C-112B-4E8C-A3FC-D478D99C7EC1}"/>
                  </a:ext>
                </a:extLst>
              </p:cNvPr>
              <p:cNvCxnSpPr/>
              <p:nvPr/>
            </p:nvCxnSpPr>
            <p:spPr>
              <a:xfrm>
                <a:off x="3197828" y="1481474"/>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40D60F0-95F7-4908-BF04-1F218A30E9E9}"/>
                  </a:ext>
                </a:extLst>
              </p:cNvPr>
              <p:cNvCxnSpPr/>
              <p:nvPr/>
            </p:nvCxnSpPr>
            <p:spPr>
              <a:xfrm flipV="1">
                <a:off x="3822176" y="2091845"/>
                <a:ext cx="2472282" cy="9408"/>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202">
              <a:extLst>
                <a:ext uri="{FF2B5EF4-FFF2-40B4-BE49-F238E27FC236}">
                  <a16:creationId xmlns:a16="http://schemas.microsoft.com/office/drawing/2014/main" id="{B3DA857A-9FAC-4EC1-A1D1-B2040C404629}"/>
                </a:ext>
              </a:extLst>
            </p:cNvPr>
            <p:cNvGrpSpPr/>
            <p:nvPr/>
          </p:nvGrpSpPr>
          <p:grpSpPr>
            <a:xfrm>
              <a:off x="892912" y="1551111"/>
              <a:ext cx="3617823" cy="779601"/>
              <a:chOff x="353215" y="1110560"/>
              <a:chExt cx="2960565" cy="637971"/>
            </a:xfrm>
            <a:solidFill>
              <a:srgbClr val="17376A"/>
            </a:solidFill>
          </p:grpSpPr>
          <p:cxnSp>
            <p:nvCxnSpPr>
              <p:cNvPr id="55" name="Straight Connector 54">
                <a:extLst>
                  <a:ext uri="{FF2B5EF4-FFF2-40B4-BE49-F238E27FC236}">
                    <a16:creationId xmlns:a16="http://schemas.microsoft.com/office/drawing/2014/main" id="{25CC6074-70AA-455A-9488-FA50756819CB}"/>
                  </a:ext>
                </a:extLst>
              </p:cNvPr>
              <p:cNvCxnSpPr/>
              <p:nvPr/>
            </p:nvCxnSpPr>
            <p:spPr>
              <a:xfrm>
                <a:off x="2689432" y="1110560"/>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3B21C4C-B1A1-4988-BE5D-A24DB5595D95}"/>
                  </a:ext>
                </a:extLst>
              </p:cNvPr>
              <p:cNvCxnSpPr/>
              <p:nvPr/>
            </p:nvCxnSpPr>
            <p:spPr>
              <a:xfrm>
                <a:off x="353215" y="1748531"/>
                <a:ext cx="2960565" cy="0"/>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3">
              <a:extLst>
                <a:ext uri="{FF2B5EF4-FFF2-40B4-BE49-F238E27FC236}">
                  <a16:creationId xmlns:a16="http://schemas.microsoft.com/office/drawing/2014/main" id="{F51CEF22-18EF-4449-A0A5-AE4A99DA3CB3}"/>
                </a:ext>
              </a:extLst>
            </p:cNvPr>
            <p:cNvGrpSpPr/>
            <p:nvPr/>
          </p:nvGrpSpPr>
          <p:grpSpPr>
            <a:xfrm>
              <a:off x="1722922" y="2414247"/>
              <a:ext cx="3617823" cy="779601"/>
              <a:chOff x="353215" y="1110560"/>
              <a:chExt cx="2960565" cy="637971"/>
            </a:xfrm>
            <a:solidFill>
              <a:srgbClr val="F29C27"/>
            </a:solidFill>
          </p:grpSpPr>
          <p:cxnSp>
            <p:nvCxnSpPr>
              <p:cNvPr id="53" name="Straight Connector 52">
                <a:extLst>
                  <a:ext uri="{FF2B5EF4-FFF2-40B4-BE49-F238E27FC236}">
                    <a16:creationId xmlns:a16="http://schemas.microsoft.com/office/drawing/2014/main" id="{36660ECF-31C7-444E-A4DE-61E10E5C6227}"/>
                  </a:ext>
                </a:extLst>
              </p:cNvPr>
              <p:cNvCxnSpPr/>
              <p:nvPr/>
            </p:nvCxnSpPr>
            <p:spPr>
              <a:xfrm>
                <a:off x="2689432" y="1110560"/>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3F2870D-E79C-4000-BBAE-933F40A25302}"/>
                  </a:ext>
                </a:extLst>
              </p:cNvPr>
              <p:cNvCxnSpPr/>
              <p:nvPr/>
            </p:nvCxnSpPr>
            <p:spPr>
              <a:xfrm>
                <a:off x="353215" y="1748531"/>
                <a:ext cx="2960565" cy="0"/>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04">
              <a:extLst>
                <a:ext uri="{FF2B5EF4-FFF2-40B4-BE49-F238E27FC236}">
                  <a16:creationId xmlns:a16="http://schemas.microsoft.com/office/drawing/2014/main" id="{2F5F5CE3-4591-4294-B6F8-C005D18261C8}"/>
                </a:ext>
              </a:extLst>
            </p:cNvPr>
            <p:cNvGrpSpPr/>
            <p:nvPr/>
          </p:nvGrpSpPr>
          <p:grpSpPr>
            <a:xfrm>
              <a:off x="2537138" y="3276214"/>
              <a:ext cx="3617823" cy="779601"/>
              <a:chOff x="353215" y="1110560"/>
              <a:chExt cx="2960565" cy="637971"/>
            </a:xfrm>
            <a:solidFill>
              <a:srgbClr val="E63025"/>
            </a:solidFill>
          </p:grpSpPr>
          <p:cxnSp>
            <p:nvCxnSpPr>
              <p:cNvPr id="51" name="Straight Connector 50">
                <a:extLst>
                  <a:ext uri="{FF2B5EF4-FFF2-40B4-BE49-F238E27FC236}">
                    <a16:creationId xmlns:a16="http://schemas.microsoft.com/office/drawing/2014/main" id="{BDC120AC-7EC2-44A7-85CE-3A7769E61807}"/>
                  </a:ext>
                </a:extLst>
              </p:cNvPr>
              <p:cNvCxnSpPr/>
              <p:nvPr/>
            </p:nvCxnSpPr>
            <p:spPr>
              <a:xfrm>
                <a:off x="2689432" y="1110560"/>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C643C51-8806-4E22-B66D-04855CCCA7C1}"/>
                  </a:ext>
                </a:extLst>
              </p:cNvPr>
              <p:cNvCxnSpPr/>
              <p:nvPr/>
            </p:nvCxnSpPr>
            <p:spPr>
              <a:xfrm>
                <a:off x="353215" y="1748531"/>
                <a:ext cx="2960565" cy="0"/>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05">
              <a:extLst>
                <a:ext uri="{FF2B5EF4-FFF2-40B4-BE49-F238E27FC236}">
                  <a16:creationId xmlns:a16="http://schemas.microsoft.com/office/drawing/2014/main" id="{A9D3AFE1-4FF3-46E1-9682-510D97AA2DA1}"/>
                </a:ext>
              </a:extLst>
            </p:cNvPr>
            <p:cNvGrpSpPr/>
            <p:nvPr/>
          </p:nvGrpSpPr>
          <p:grpSpPr>
            <a:xfrm>
              <a:off x="3334580" y="4144650"/>
              <a:ext cx="3617823" cy="779601"/>
              <a:chOff x="353215" y="1110560"/>
              <a:chExt cx="2960565" cy="637971"/>
            </a:xfrm>
            <a:solidFill>
              <a:srgbClr val="80C915"/>
            </a:solidFill>
          </p:grpSpPr>
          <p:cxnSp>
            <p:nvCxnSpPr>
              <p:cNvPr id="49" name="Straight Connector 48">
                <a:extLst>
                  <a:ext uri="{FF2B5EF4-FFF2-40B4-BE49-F238E27FC236}">
                    <a16:creationId xmlns:a16="http://schemas.microsoft.com/office/drawing/2014/main" id="{7F7F69C6-E2BF-4C55-946C-BA19B9D609E4}"/>
                  </a:ext>
                </a:extLst>
              </p:cNvPr>
              <p:cNvCxnSpPr/>
              <p:nvPr/>
            </p:nvCxnSpPr>
            <p:spPr>
              <a:xfrm>
                <a:off x="2689432" y="1110560"/>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0903C234-06D4-44A8-BCDA-8401B8080D69}"/>
                  </a:ext>
                </a:extLst>
              </p:cNvPr>
              <p:cNvCxnSpPr/>
              <p:nvPr/>
            </p:nvCxnSpPr>
            <p:spPr>
              <a:xfrm>
                <a:off x="353215" y="1748531"/>
                <a:ext cx="2960565" cy="0"/>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06">
              <a:extLst>
                <a:ext uri="{FF2B5EF4-FFF2-40B4-BE49-F238E27FC236}">
                  <a16:creationId xmlns:a16="http://schemas.microsoft.com/office/drawing/2014/main" id="{EB2EB03D-A35F-404A-9C0F-54D29A5F1E9C}"/>
                </a:ext>
              </a:extLst>
            </p:cNvPr>
            <p:cNvGrpSpPr/>
            <p:nvPr/>
          </p:nvGrpSpPr>
          <p:grpSpPr>
            <a:xfrm>
              <a:off x="4191110" y="5006056"/>
              <a:ext cx="3617823" cy="779601"/>
              <a:chOff x="353215" y="1110560"/>
              <a:chExt cx="2960565" cy="637971"/>
            </a:xfrm>
            <a:solidFill>
              <a:srgbClr val="731C57"/>
            </a:solidFill>
          </p:grpSpPr>
          <p:cxnSp>
            <p:nvCxnSpPr>
              <p:cNvPr id="47" name="Straight Connector 46">
                <a:extLst>
                  <a:ext uri="{FF2B5EF4-FFF2-40B4-BE49-F238E27FC236}">
                    <a16:creationId xmlns:a16="http://schemas.microsoft.com/office/drawing/2014/main" id="{B39AB19E-7E0A-4E94-826D-61D922BA7AC8}"/>
                  </a:ext>
                </a:extLst>
              </p:cNvPr>
              <p:cNvCxnSpPr/>
              <p:nvPr/>
            </p:nvCxnSpPr>
            <p:spPr>
              <a:xfrm>
                <a:off x="2689432" y="1110560"/>
                <a:ext cx="624348" cy="619779"/>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362F972-8A9D-4273-8D69-DCD7E8808B48}"/>
                  </a:ext>
                </a:extLst>
              </p:cNvPr>
              <p:cNvCxnSpPr/>
              <p:nvPr/>
            </p:nvCxnSpPr>
            <p:spPr>
              <a:xfrm>
                <a:off x="353215" y="1748531"/>
                <a:ext cx="2960565" cy="0"/>
              </a:xfrm>
              <a:prstGeom prst="line">
                <a:avLst/>
              </a:prstGeom>
              <a:grpFill/>
              <a:ln>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a:extLst>
                <a:ext uri="{FF2B5EF4-FFF2-40B4-BE49-F238E27FC236}">
                  <a16:creationId xmlns:a16="http://schemas.microsoft.com/office/drawing/2014/main" id="{AC5CFB38-8532-4B5A-BF45-2B0A11C7EB11}"/>
                </a:ext>
              </a:extLst>
            </p:cNvPr>
            <p:cNvSpPr txBox="1"/>
            <p:nvPr/>
          </p:nvSpPr>
          <p:spPr>
            <a:xfrm>
              <a:off x="2669633" y="1733635"/>
              <a:ext cx="1799169" cy="369332"/>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01</a:t>
              </a:r>
            </a:p>
          </p:txBody>
        </p:sp>
        <p:sp>
          <p:nvSpPr>
            <p:cNvPr id="26" name="TextBox 25">
              <a:extLst>
                <a:ext uri="{FF2B5EF4-FFF2-40B4-BE49-F238E27FC236}">
                  <a16:creationId xmlns:a16="http://schemas.microsoft.com/office/drawing/2014/main" id="{A5ACB918-E711-4B9F-BAC3-383553E64D76}"/>
                </a:ext>
              </a:extLst>
            </p:cNvPr>
            <p:cNvSpPr txBox="1"/>
            <p:nvPr/>
          </p:nvSpPr>
          <p:spPr>
            <a:xfrm>
              <a:off x="4460256" y="2177336"/>
              <a:ext cx="1799169"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02</a:t>
              </a:r>
            </a:p>
          </p:txBody>
        </p:sp>
        <p:sp>
          <p:nvSpPr>
            <p:cNvPr id="27" name="TextBox 26">
              <a:extLst>
                <a:ext uri="{FF2B5EF4-FFF2-40B4-BE49-F238E27FC236}">
                  <a16:creationId xmlns:a16="http://schemas.microsoft.com/office/drawing/2014/main" id="{804F5393-D2E6-4040-AC99-F6606050D4D4}"/>
                </a:ext>
              </a:extLst>
            </p:cNvPr>
            <p:cNvSpPr txBox="1"/>
            <p:nvPr/>
          </p:nvSpPr>
          <p:spPr>
            <a:xfrm>
              <a:off x="3481022" y="2588219"/>
              <a:ext cx="1799169"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03</a:t>
              </a:r>
            </a:p>
          </p:txBody>
        </p:sp>
        <p:sp>
          <p:nvSpPr>
            <p:cNvPr id="28" name="TextBox 27">
              <a:extLst>
                <a:ext uri="{FF2B5EF4-FFF2-40B4-BE49-F238E27FC236}">
                  <a16:creationId xmlns:a16="http://schemas.microsoft.com/office/drawing/2014/main" id="{1D1FDBD0-D982-47C7-9B77-79ACF79A130A}"/>
                </a:ext>
              </a:extLst>
            </p:cNvPr>
            <p:cNvSpPr txBox="1"/>
            <p:nvPr/>
          </p:nvSpPr>
          <p:spPr>
            <a:xfrm>
              <a:off x="5268944" y="3064416"/>
              <a:ext cx="1799169"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04</a:t>
              </a:r>
            </a:p>
          </p:txBody>
        </p:sp>
        <p:sp>
          <p:nvSpPr>
            <p:cNvPr id="29" name="TextBox 28">
              <a:extLst>
                <a:ext uri="{FF2B5EF4-FFF2-40B4-BE49-F238E27FC236}">
                  <a16:creationId xmlns:a16="http://schemas.microsoft.com/office/drawing/2014/main" id="{F4DD108C-FC88-4EAA-97F9-300DB7D8EBDC}"/>
                </a:ext>
              </a:extLst>
            </p:cNvPr>
            <p:cNvSpPr txBox="1"/>
            <p:nvPr/>
          </p:nvSpPr>
          <p:spPr>
            <a:xfrm>
              <a:off x="4292306" y="3475299"/>
              <a:ext cx="1799169"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05</a:t>
              </a:r>
            </a:p>
          </p:txBody>
        </p:sp>
        <p:sp>
          <p:nvSpPr>
            <p:cNvPr id="30" name="TextBox 29">
              <a:extLst>
                <a:ext uri="{FF2B5EF4-FFF2-40B4-BE49-F238E27FC236}">
                  <a16:creationId xmlns:a16="http://schemas.microsoft.com/office/drawing/2014/main" id="{C5D3887C-4D82-4866-B2E6-46A6102875A5}"/>
                </a:ext>
              </a:extLst>
            </p:cNvPr>
            <p:cNvSpPr txBox="1"/>
            <p:nvPr/>
          </p:nvSpPr>
          <p:spPr>
            <a:xfrm>
              <a:off x="6112654" y="3973267"/>
              <a:ext cx="1799169"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06</a:t>
              </a:r>
            </a:p>
          </p:txBody>
        </p:sp>
        <p:sp>
          <p:nvSpPr>
            <p:cNvPr id="31" name="TextBox 30">
              <a:extLst>
                <a:ext uri="{FF2B5EF4-FFF2-40B4-BE49-F238E27FC236}">
                  <a16:creationId xmlns:a16="http://schemas.microsoft.com/office/drawing/2014/main" id="{9E910DFE-1CEA-464D-A0A5-528D17AA77CC}"/>
                </a:ext>
              </a:extLst>
            </p:cNvPr>
            <p:cNvSpPr txBox="1"/>
            <p:nvPr/>
          </p:nvSpPr>
          <p:spPr>
            <a:xfrm>
              <a:off x="5112518" y="4329721"/>
              <a:ext cx="1799169" cy="369332"/>
            </a:xfrm>
            <a:prstGeom prst="rect">
              <a:avLst/>
            </a:prstGeom>
            <a:noFill/>
            <a:ln>
              <a:no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07</a:t>
              </a:r>
            </a:p>
          </p:txBody>
        </p:sp>
        <p:sp>
          <p:nvSpPr>
            <p:cNvPr id="32" name="TextBox 31">
              <a:extLst>
                <a:ext uri="{FF2B5EF4-FFF2-40B4-BE49-F238E27FC236}">
                  <a16:creationId xmlns:a16="http://schemas.microsoft.com/office/drawing/2014/main" id="{3431A329-75D8-4DCB-B6F4-D6C1FA12D331}"/>
                </a:ext>
              </a:extLst>
            </p:cNvPr>
            <p:cNvSpPr txBox="1"/>
            <p:nvPr/>
          </p:nvSpPr>
          <p:spPr>
            <a:xfrm>
              <a:off x="6865684" y="4773264"/>
              <a:ext cx="1799169"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08</a:t>
              </a:r>
            </a:p>
          </p:txBody>
        </p:sp>
        <p:sp>
          <p:nvSpPr>
            <p:cNvPr id="33" name="TextBox 32">
              <a:extLst>
                <a:ext uri="{FF2B5EF4-FFF2-40B4-BE49-F238E27FC236}">
                  <a16:creationId xmlns:a16="http://schemas.microsoft.com/office/drawing/2014/main" id="{93F8DECD-9713-481D-B96F-BC21CFAE1603}"/>
                </a:ext>
              </a:extLst>
            </p:cNvPr>
            <p:cNvSpPr txBox="1"/>
            <p:nvPr/>
          </p:nvSpPr>
          <p:spPr>
            <a:xfrm>
              <a:off x="5944703" y="5184145"/>
              <a:ext cx="1799169"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09</a:t>
              </a:r>
            </a:p>
          </p:txBody>
        </p:sp>
        <p:sp>
          <p:nvSpPr>
            <p:cNvPr id="34" name="TextBox 33">
              <a:extLst>
                <a:ext uri="{FF2B5EF4-FFF2-40B4-BE49-F238E27FC236}">
                  <a16:creationId xmlns:a16="http://schemas.microsoft.com/office/drawing/2014/main" id="{21BB783D-BB10-4E92-B058-49ED2D177013}"/>
                </a:ext>
              </a:extLst>
            </p:cNvPr>
            <p:cNvSpPr txBox="1"/>
            <p:nvPr/>
          </p:nvSpPr>
          <p:spPr>
            <a:xfrm>
              <a:off x="7684001" y="5655155"/>
              <a:ext cx="1799169"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10</a:t>
              </a:r>
            </a:p>
          </p:txBody>
        </p:sp>
        <p:sp>
          <p:nvSpPr>
            <p:cNvPr id="35" name="TextBox 34">
              <a:extLst>
                <a:ext uri="{FF2B5EF4-FFF2-40B4-BE49-F238E27FC236}">
                  <a16:creationId xmlns:a16="http://schemas.microsoft.com/office/drawing/2014/main" id="{D5F09BDF-03B1-4C2B-BF52-1853BB6252E3}"/>
                </a:ext>
              </a:extLst>
            </p:cNvPr>
            <p:cNvSpPr txBox="1"/>
            <p:nvPr/>
          </p:nvSpPr>
          <p:spPr>
            <a:xfrm>
              <a:off x="-49926" y="1739708"/>
              <a:ext cx="2955084" cy="461665"/>
            </a:xfrm>
            <a:prstGeom prst="rect">
              <a:avLst/>
            </a:prstGeom>
            <a:noFill/>
          </p:spPr>
          <p:txBody>
            <a:bodyPr wrap="square" rtlCol="0">
              <a:spAutoFit/>
            </a:bodyPr>
            <a:lstStyle/>
            <a:p>
              <a:pPr algn="r">
                <a:lnSpc>
                  <a:spcPct val="80000"/>
                </a:lnSpc>
              </a:pPr>
              <a:r>
                <a:rPr lang="en-US" sz="1500" b="1" dirty="0">
                  <a:solidFill>
                    <a:srgbClr val="002060"/>
                  </a:solidFill>
                  <a:latin typeface="Arial" panose="020B0604020202020204" pitchFamily="34" charset="0"/>
                  <a:cs typeface="Arial" panose="020B0604020202020204" pitchFamily="34" charset="0"/>
                </a:rPr>
                <a:t>SYSTEM ADMINISTRATION &amp; INTEGRATION</a:t>
              </a:r>
            </a:p>
          </p:txBody>
        </p:sp>
        <p:sp>
          <p:nvSpPr>
            <p:cNvPr id="36" name="TextBox 35">
              <a:extLst>
                <a:ext uri="{FF2B5EF4-FFF2-40B4-BE49-F238E27FC236}">
                  <a16:creationId xmlns:a16="http://schemas.microsoft.com/office/drawing/2014/main" id="{3D1E90AF-5E02-4030-919C-EC888B48B2F5}"/>
                </a:ext>
              </a:extLst>
            </p:cNvPr>
            <p:cNvSpPr txBox="1"/>
            <p:nvPr/>
          </p:nvSpPr>
          <p:spPr>
            <a:xfrm>
              <a:off x="1328240" y="2625603"/>
              <a:ext cx="2368904" cy="461665"/>
            </a:xfrm>
            <a:prstGeom prst="rect">
              <a:avLst/>
            </a:prstGeom>
            <a:noFill/>
            <a:ln>
              <a:noFill/>
            </a:ln>
          </p:spPr>
          <p:txBody>
            <a:bodyPr wrap="square" rtlCol="0">
              <a:spAutoFit/>
            </a:bodyPr>
            <a:lstStyle/>
            <a:p>
              <a:pPr algn="r">
                <a:lnSpc>
                  <a:spcPct val="80000"/>
                </a:lnSpc>
              </a:pPr>
              <a:r>
                <a:rPr lang="en-US" sz="1500" b="1" dirty="0">
                  <a:solidFill>
                    <a:srgbClr val="002060"/>
                  </a:solidFill>
                  <a:latin typeface="Arial" panose="020B0604020202020204" pitchFamily="34" charset="0"/>
                  <a:cs typeface="Arial" panose="020B0604020202020204" pitchFamily="34" charset="0"/>
                </a:rPr>
                <a:t>DOSM SMART MAP &amp; DOSM SMART LISTING</a:t>
              </a:r>
            </a:p>
          </p:txBody>
        </p:sp>
        <p:sp>
          <p:nvSpPr>
            <p:cNvPr id="37" name="TextBox 36">
              <a:extLst>
                <a:ext uri="{FF2B5EF4-FFF2-40B4-BE49-F238E27FC236}">
                  <a16:creationId xmlns:a16="http://schemas.microsoft.com/office/drawing/2014/main" id="{D4BE6C85-8E08-40C9-860F-6E617B81EE0A}"/>
                </a:ext>
              </a:extLst>
            </p:cNvPr>
            <p:cNvSpPr txBox="1"/>
            <p:nvPr/>
          </p:nvSpPr>
          <p:spPr>
            <a:xfrm>
              <a:off x="1476401" y="3545962"/>
              <a:ext cx="3013377" cy="276999"/>
            </a:xfrm>
            <a:prstGeom prst="rect">
              <a:avLst/>
            </a:prstGeom>
            <a:noFill/>
          </p:spPr>
          <p:txBody>
            <a:bodyPr wrap="square" rtlCol="0">
              <a:spAutoFit/>
            </a:bodyPr>
            <a:lstStyle/>
            <a:p>
              <a:pPr algn="r">
                <a:lnSpc>
                  <a:spcPct val="80000"/>
                </a:lnSpc>
              </a:pPr>
              <a:r>
                <a:rPr lang="en-US" sz="1500" b="1" dirty="0">
                  <a:solidFill>
                    <a:srgbClr val="002060"/>
                  </a:solidFill>
                  <a:latin typeface="Arial" panose="020B0604020202020204" pitchFamily="34" charset="0"/>
                  <a:cs typeface="Arial" panose="020B0604020202020204" pitchFamily="34" charset="0"/>
                </a:rPr>
                <a:t>CENSUS PROCESSING</a:t>
              </a:r>
            </a:p>
          </p:txBody>
        </p:sp>
        <p:sp>
          <p:nvSpPr>
            <p:cNvPr id="38" name="TextBox 37">
              <a:extLst>
                <a:ext uri="{FF2B5EF4-FFF2-40B4-BE49-F238E27FC236}">
                  <a16:creationId xmlns:a16="http://schemas.microsoft.com/office/drawing/2014/main" id="{02E454A3-6F16-4C1B-9614-5209366D7DA7}"/>
                </a:ext>
              </a:extLst>
            </p:cNvPr>
            <p:cNvSpPr txBox="1"/>
            <p:nvPr/>
          </p:nvSpPr>
          <p:spPr>
            <a:xfrm>
              <a:off x="1647833" y="4354515"/>
              <a:ext cx="3575888" cy="646331"/>
            </a:xfrm>
            <a:prstGeom prst="rect">
              <a:avLst/>
            </a:prstGeom>
            <a:noFill/>
          </p:spPr>
          <p:txBody>
            <a:bodyPr wrap="square" rtlCol="0">
              <a:spAutoFit/>
            </a:bodyPr>
            <a:lstStyle/>
            <a:p>
              <a:pPr algn="r">
                <a:lnSpc>
                  <a:spcPct val="80000"/>
                </a:lnSpc>
              </a:pPr>
              <a:r>
                <a:rPr lang="en-US" sz="1500" b="1" dirty="0">
                  <a:solidFill>
                    <a:srgbClr val="002060"/>
                  </a:solidFill>
                  <a:latin typeface="Arial" panose="020B0604020202020204" pitchFamily="34" charset="0"/>
                  <a:cs typeface="Arial" panose="020B0604020202020204" pitchFamily="34" charset="0"/>
                </a:rPr>
                <a:t>CENSUS SUPPORTING SYSTEMS: QUALITY CONTROL</a:t>
              </a:r>
            </a:p>
            <a:p>
              <a:pPr algn="r">
                <a:lnSpc>
                  <a:spcPct val="80000"/>
                </a:lnSpc>
              </a:pPr>
              <a:endParaRPr lang="en-US" sz="1500" dirty="0">
                <a:solidFill>
                  <a:srgbClr val="00206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576DFAE-D266-43F5-9491-C8CEC77A8E20}"/>
                </a:ext>
              </a:extLst>
            </p:cNvPr>
            <p:cNvSpPr txBox="1"/>
            <p:nvPr/>
          </p:nvSpPr>
          <p:spPr>
            <a:xfrm>
              <a:off x="3655059" y="5161979"/>
              <a:ext cx="2361594" cy="461665"/>
            </a:xfrm>
            <a:prstGeom prst="rect">
              <a:avLst/>
            </a:prstGeom>
            <a:noFill/>
          </p:spPr>
          <p:txBody>
            <a:bodyPr wrap="square" rtlCol="0">
              <a:spAutoFit/>
            </a:bodyPr>
            <a:lstStyle/>
            <a:p>
              <a:pPr algn="r">
                <a:lnSpc>
                  <a:spcPct val="80000"/>
                </a:lnSpc>
              </a:pPr>
              <a:r>
                <a:rPr lang="en-US" sz="1500" b="1" dirty="0">
                  <a:solidFill>
                    <a:srgbClr val="002060"/>
                  </a:solidFill>
                  <a:latin typeface="Arial" panose="020B0604020202020204" pitchFamily="34" charset="0"/>
                  <a:cs typeface="Arial" panose="020B0604020202020204" pitchFamily="34" charset="0"/>
                </a:rPr>
                <a:t>ANALYTICS &amp; REPOSITORY</a:t>
              </a:r>
            </a:p>
          </p:txBody>
        </p:sp>
        <p:sp>
          <p:nvSpPr>
            <p:cNvPr id="40" name="TextBox 39">
              <a:extLst>
                <a:ext uri="{FF2B5EF4-FFF2-40B4-BE49-F238E27FC236}">
                  <a16:creationId xmlns:a16="http://schemas.microsoft.com/office/drawing/2014/main" id="{EB15ADA4-655C-4B5A-B0CF-DC044460C7EB}"/>
                </a:ext>
              </a:extLst>
            </p:cNvPr>
            <p:cNvSpPr txBox="1"/>
            <p:nvPr/>
          </p:nvSpPr>
          <p:spPr>
            <a:xfrm>
              <a:off x="5940934" y="2189461"/>
              <a:ext cx="4818024" cy="276999"/>
            </a:xfrm>
            <a:prstGeom prst="rect">
              <a:avLst/>
            </a:prstGeom>
            <a:noFill/>
            <a:ln>
              <a:noFill/>
            </a:ln>
          </p:spPr>
          <p:txBody>
            <a:bodyPr wrap="square" rtlCol="0">
              <a:spAutoFit/>
            </a:bodyPr>
            <a:lstStyle/>
            <a:p>
              <a:pPr>
                <a:lnSpc>
                  <a:spcPct val="80000"/>
                </a:lnSpc>
              </a:pPr>
              <a:r>
                <a:rPr lang="en-US" sz="1500" b="1" dirty="0">
                  <a:solidFill>
                    <a:srgbClr val="002060"/>
                  </a:solidFill>
                  <a:latin typeface="Arial" panose="020B0604020202020204" pitchFamily="34" charset="0"/>
                  <a:cs typeface="Arial" panose="020B0604020202020204" pitchFamily="34" charset="0"/>
                </a:rPr>
                <a:t>CENSUS DATA MANAGEMENT</a:t>
              </a:r>
            </a:p>
          </p:txBody>
        </p:sp>
        <p:sp>
          <p:nvSpPr>
            <p:cNvPr id="41" name="TextBox 40">
              <a:extLst>
                <a:ext uri="{FF2B5EF4-FFF2-40B4-BE49-F238E27FC236}">
                  <a16:creationId xmlns:a16="http://schemas.microsoft.com/office/drawing/2014/main" id="{2536CD13-0ADE-4312-A93C-44BCF48DBD6D}"/>
                </a:ext>
              </a:extLst>
            </p:cNvPr>
            <p:cNvSpPr txBox="1"/>
            <p:nvPr/>
          </p:nvSpPr>
          <p:spPr>
            <a:xfrm>
              <a:off x="6830071" y="3059656"/>
              <a:ext cx="4121563" cy="276999"/>
            </a:xfrm>
            <a:prstGeom prst="rect">
              <a:avLst/>
            </a:prstGeom>
            <a:noFill/>
          </p:spPr>
          <p:txBody>
            <a:bodyPr wrap="square" rtlCol="0">
              <a:spAutoFit/>
            </a:bodyPr>
            <a:lstStyle/>
            <a:p>
              <a:pPr>
                <a:lnSpc>
                  <a:spcPct val="80000"/>
                </a:lnSpc>
              </a:pPr>
              <a:r>
                <a:rPr lang="en-US" sz="1500" b="1" dirty="0">
                  <a:solidFill>
                    <a:srgbClr val="002060"/>
                  </a:solidFill>
                  <a:latin typeface="Arial" panose="020B0604020202020204" pitchFamily="34" charset="0"/>
                  <a:cs typeface="Arial" panose="020B0604020202020204" pitchFamily="34" charset="0"/>
                </a:rPr>
                <a:t>CENSUS OPERATION</a:t>
              </a:r>
            </a:p>
          </p:txBody>
        </p:sp>
        <p:sp>
          <p:nvSpPr>
            <p:cNvPr id="42" name="TextBox 41">
              <a:extLst>
                <a:ext uri="{FF2B5EF4-FFF2-40B4-BE49-F238E27FC236}">
                  <a16:creationId xmlns:a16="http://schemas.microsoft.com/office/drawing/2014/main" id="{5125EB91-D0C8-45E2-B3DC-B9FAB1BFE0A2}"/>
                </a:ext>
              </a:extLst>
            </p:cNvPr>
            <p:cNvSpPr txBox="1"/>
            <p:nvPr/>
          </p:nvSpPr>
          <p:spPr>
            <a:xfrm>
              <a:off x="7670679" y="3847306"/>
              <a:ext cx="3706116" cy="461665"/>
            </a:xfrm>
            <a:prstGeom prst="rect">
              <a:avLst/>
            </a:prstGeom>
            <a:noFill/>
          </p:spPr>
          <p:txBody>
            <a:bodyPr wrap="square" rtlCol="0">
              <a:spAutoFit/>
            </a:bodyPr>
            <a:lstStyle/>
            <a:p>
              <a:pPr>
                <a:lnSpc>
                  <a:spcPct val="80000"/>
                </a:lnSpc>
              </a:pPr>
              <a:r>
                <a:rPr lang="en-US" sz="1500" b="1" dirty="0">
                  <a:solidFill>
                    <a:srgbClr val="002060"/>
                  </a:solidFill>
                  <a:latin typeface="Arial" panose="020B0604020202020204" pitchFamily="34" charset="0"/>
                  <a:cs typeface="Arial" panose="020B0604020202020204" pitchFamily="34" charset="0"/>
                </a:rPr>
                <a:t>CENSUS SUPPORTING SYSTEMS: CENSUS TRACKING</a:t>
              </a:r>
            </a:p>
          </p:txBody>
        </p:sp>
        <p:sp>
          <p:nvSpPr>
            <p:cNvPr id="43" name="TextBox 42">
              <a:extLst>
                <a:ext uri="{FF2B5EF4-FFF2-40B4-BE49-F238E27FC236}">
                  <a16:creationId xmlns:a16="http://schemas.microsoft.com/office/drawing/2014/main" id="{7EBD1512-4747-496A-97CE-CCEB23C97F02}"/>
                </a:ext>
              </a:extLst>
            </p:cNvPr>
            <p:cNvSpPr txBox="1"/>
            <p:nvPr/>
          </p:nvSpPr>
          <p:spPr>
            <a:xfrm>
              <a:off x="8469620" y="4710401"/>
              <a:ext cx="3317566" cy="461665"/>
            </a:xfrm>
            <a:prstGeom prst="rect">
              <a:avLst/>
            </a:prstGeom>
            <a:noFill/>
          </p:spPr>
          <p:txBody>
            <a:bodyPr wrap="square" rtlCol="0">
              <a:spAutoFit/>
            </a:bodyPr>
            <a:lstStyle/>
            <a:p>
              <a:pPr>
                <a:lnSpc>
                  <a:spcPct val="80000"/>
                </a:lnSpc>
              </a:pPr>
              <a:r>
                <a:rPr lang="en-US" sz="1500" b="1" dirty="0">
                  <a:solidFill>
                    <a:srgbClr val="002060"/>
                  </a:solidFill>
                  <a:latin typeface="Arial" panose="020B0604020202020204" pitchFamily="34" charset="0"/>
                  <a:cs typeface="Arial" panose="020B0604020202020204" pitchFamily="34" charset="0"/>
                </a:rPr>
                <a:t>CENSUS SUPPORTING SYSTEMS: POST ENUMERATION SURVEY</a:t>
              </a:r>
            </a:p>
          </p:txBody>
        </p:sp>
        <p:sp>
          <p:nvSpPr>
            <p:cNvPr id="44" name="TextBox 43">
              <a:extLst>
                <a:ext uri="{FF2B5EF4-FFF2-40B4-BE49-F238E27FC236}">
                  <a16:creationId xmlns:a16="http://schemas.microsoft.com/office/drawing/2014/main" id="{21026396-0509-4549-A780-7F25F7390EF0}"/>
                </a:ext>
              </a:extLst>
            </p:cNvPr>
            <p:cNvSpPr txBox="1"/>
            <p:nvPr/>
          </p:nvSpPr>
          <p:spPr>
            <a:xfrm>
              <a:off x="9336461" y="5588591"/>
              <a:ext cx="2733456" cy="461665"/>
            </a:xfrm>
            <a:prstGeom prst="rect">
              <a:avLst/>
            </a:prstGeom>
            <a:noFill/>
          </p:spPr>
          <p:txBody>
            <a:bodyPr wrap="square" rtlCol="0">
              <a:spAutoFit/>
            </a:bodyPr>
            <a:lstStyle/>
            <a:p>
              <a:pPr>
                <a:lnSpc>
                  <a:spcPct val="80000"/>
                </a:lnSpc>
              </a:pPr>
              <a:r>
                <a:rPr lang="en-US" sz="1500" b="1" dirty="0">
                  <a:solidFill>
                    <a:srgbClr val="002060"/>
                  </a:solidFill>
                  <a:latin typeface="Arial" panose="020B0604020202020204" pitchFamily="34" charset="0"/>
                  <a:cs typeface="Arial" panose="020B0604020202020204" pitchFamily="34" charset="0"/>
                </a:rPr>
                <a:t>DISSEMINATION &amp; </a:t>
              </a:r>
              <a:br>
                <a:rPr lang="en-US" sz="1500" b="1" dirty="0">
                  <a:solidFill>
                    <a:srgbClr val="002060"/>
                  </a:solidFill>
                  <a:latin typeface="Arial" panose="020B0604020202020204" pitchFamily="34" charset="0"/>
                  <a:cs typeface="Arial" panose="020B0604020202020204" pitchFamily="34" charset="0"/>
                </a:rPr>
              </a:br>
              <a:r>
                <a:rPr lang="en-US" sz="1500" b="1" dirty="0">
                  <a:solidFill>
                    <a:srgbClr val="002060"/>
                  </a:solidFill>
                  <a:latin typeface="Arial" panose="020B0604020202020204" pitchFamily="34" charset="0"/>
                  <a:cs typeface="Arial" panose="020B0604020202020204" pitchFamily="34" charset="0"/>
                </a:rPr>
                <a:t>DATA COMMUNICATION</a:t>
              </a:r>
            </a:p>
          </p:txBody>
        </p:sp>
        <p:sp>
          <p:nvSpPr>
            <p:cNvPr id="45" name="TextBox 44">
              <a:extLst>
                <a:ext uri="{FF2B5EF4-FFF2-40B4-BE49-F238E27FC236}">
                  <a16:creationId xmlns:a16="http://schemas.microsoft.com/office/drawing/2014/main" id="{654B616E-35FE-4130-8228-F78F33EE0243}"/>
                </a:ext>
              </a:extLst>
            </p:cNvPr>
            <p:cNvSpPr txBox="1"/>
            <p:nvPr/>
          </p:nvSpPr>
          <p:spPr>
            <a:xfrm>
              <a:off x="5643800" y="1215098"/>
              <a:ext cx="2502801" cy="400110"/>
            </a:xfrm>
            <a:prstGeom prst="rect">
              <a:avLst/>
            </a:prstGeom>
            <a:noFill/>
          </p:spPr>
          <p:txBody>
            <a:bodyPr wrap="none" rtlCol="0">
              <a:spAutoFit/>
            </a:bodyPr>
            <a:lstStyle/>
            <a:p>
              <a:r>
                <a:rPr lang="en-MY" sz="2000" b="1" dirty="0">
                  <a:latin typeface="Arial" panose="020B0604020202020204" pitchFamily="34" charset="0"/>
                  <a:cs typeface="Arial" panose="020B0604020202020204" pitchFamily="34" charset="0"/>
                </a:rPr>
                <a:t>10 MODUL </a:t>
              </a:r>
              <a:r>
                <a:rPr lang="en-MY" sz="2000" b="1" dirty="0" err="1">
                  <a:latin typeface="Arial" panose="020B0604020202020204" pitchFamily="34" charset="0"/>
                  <a:cs typeface="Arial" panose="020B0604020202020204" pitchFamily="34" charset="0"/>
                </a:rPr>
                <a:t>MyIPCS</a:t>
              </a:r>
              <a:endParaRPr lang="en-MY" sz="2000" b="1" dirty="0">
                <a:latin typeface="Arial" panose="020B0604020202020204" pitchFamily="34" charset="0"/>
                <a:cs typeface="Arial" panose="020B0604020202020204" pitchFamily="34" charset="0"/>
              </a:endParaRPr>
            </a:p>
          </p:txBody>
        </p:sp>
        <p:pic>
          <p:nvPicPr>
            <p:cNvPr id="46" name="Picture 45" descr="Logo MyIPCS v5 Stroke.png">
              <a:extLst>
                <a:ext uri="{FF2B5EF4-FFF2-40B4-BE49-F238E27FC236}">
                  <a16:creationId xmlns:a16="http://schemas.microsoft.com/office/drawing/2014/main" id="{5BE27EAF-A8B6-4A5F-B90D-5BF809FDD878}"/>
                </a:ext>
              </a:extLst>
            </p:cNvPr>
            <p:cNvPicPr>
              <a:picLocks noChangeAspect="1"/>
            </p:cNvPicPr>
            <p:nvPr/>
          </p:nvPicPr>
          <p:blipFill>
            <a:blip r:embed="rId3" cstate="print"/>
            <a:stretch>
              <a:fillRect/>
            </a:stretch>
          </p:blipFill>
          <p:spPr>
            <a:xfrm>
              <a:off x="4080099" y="837655"/>
              <a:ext cx="1588167" cy="1032709"/>
            </a:xfrm>
            <a:prstGeom prst="rect">
              <a:avLst/>
            </a:prstGeom>
          </p:spPr>
        </p:pic>
      </p:grpSp>
    </p:spTree>
    <p:extLst>
      <p:ext uri="{BB962C8B-B14F-4D97-AF65-F5344CB8AC3E}">
        <p14:creationId xmlns:p14="http://schemas.microsoft.com/office/powerpoint/2010/main" val="948547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028719" y="49696"/>
            <a:ext cx="9068994" cy="584775"/>
          </a:xfrm>
          <a:prstGeom prst="rect">
            <a:avLst/>
          </a:prstGeom>
          <a:noFill/>
        </p:spPr>
        <p:txBody>
          <a:bodyPr wrap="square" rtlCol="0">
            <a:spAutoFit/>
          </a:bodyPr>
          <a:lstStyle/>
          <a:p>
            <a:r>
              <a:rPr lang="en-US" sz="3200" dirty="0">
                <a:solidFill>
                  <a:srgbClr val="2D879E"/>
                </a:solidFill>
                <a:latin typeface="Impact"/>
                <a:cs typeface="Impact"/>
              </a:rPr>
              <a:t>MODENISASI  NEGARA TERPILIH MOD PEMBANCIAN</a:t>
            </a:r>
          </a:p>
        </p:txBody>
      </p:sp>
      <p:grpSp>
        <p:nvGrpSpPr>
          <p:cNvPr id="4" name="Group 3">
            <a:extLst>
              <a:ext uri="{FF2B5EF4-FFF2-40B4-BE49-F238E27FC236}">
                <a16:creationId xmlns:a16="http://schemas.microsoft.com/office/drawing/2014/main" id="{092EA216-9407-4F9B-9CCD-9BC5E6C32098}"/>
              </a:ext>
            </a:extLst>
          </p:cNvPr>
          <p:cNvGrpSpPr/>
          <p:nvPr/>
        </p:nvGrpSpPr>
        <p:grpSpPr>
          <a:xfrm>
            <a:off x="917584" y="865572"/>
            <a:ext cx="10608076" cy="5479761"/>
            <a:chOff x="917584" y="865572"/>
            <a:chExt cx="10608076" cy="5479761"/>
          </a:xfrm>
        </p:grpSpPr>
        <p:sp>
          <p:nvSpPr>
            <p:cNvPr id="5" name="TextBox 4">
              <a:extLst>
                <a:ext uri="{FF2B5EF4-FFF2-40B4-BE49-F238E27FC236}">
                  <a16:creationId xmlns:a16="http://schemas.microsoft.com/office/drawing/2014/main" id="{ABAED654-0CF1-4D15-8189-90EF368AA87A}"/>
                </a:ext>
              </a:extLst>
            </p:cNvPr>
            <p:cNvSpPr txBox="1">
              <a:spLocks noChangeArrowheads="1"/>
            </p:cNvSpPr>
            <p:nvPr/>
          </p:nvSpPr>
          <p:spPr bwMode="auto">
            <a:xfrm>
              <a:off x="917584" y="2235671"/>
              <a:ext cx="2646174" cy="519158"/>
            </a:xfrm>
            <a:prstGeom prst="rect">
              <a:avLst/>
            </a:prstGeom>
            <a:solidFill>
              <a:schemeClr val="bg1"/>
            </a:solidFill>
            <a:ln w="38100" cmpd="dbl">
              <a:noFill/>
              <a:miter lim="800000"/>
              <a:headEnd/>
              <a:tailEnd/>
            </a:ln>
          </p:spPr>
          <p:txBody>
            <a:bodyPr wrap="square" anchor="ctr">
              <a:noAutofit/>
            </a:bodyPr>
            <a:lstStyle/>
            <a:p>
              <a:pPr algn="ctr"/>
              <a:r>
                <a:rPr lang="en-US" altLang="en-US" sz="1400" b="1" dirty="0">
                  <a:solidFill>
                    <a:srgbClr val="0C0636"/>
                  </a:solidFill>
                  <a:latin typeface="Arial" panose="020B0604020202020204" pitchFamily="34" charset="0"/>
                  <a:cs typeface="Arial" panose="020B0604020202020204" pitchFamily="34" charset="0"/>
                </a:rPr>
                <a:t>TAHUN</a:t>
              </a:r>
              <a:endParaRPr lang="en-MY" altLang="en-US" sz="1400" b="1" dirty="0">
                <a:solidFill>
                  <a:srgbClr val="0C0636"/>
                </a:solidFill>
                <a:latin typeface="Arial" panose="020B0604020202020204" pitchFamily="34" charset="0"/>
                <a:cs typeface="Arial" panose="020B0604020202020204" pitchFamily="34" charset="0"/>
              </a:endParaRPr>
            </a:p>
          </p:txBody>
        </p:sp>
        <p:sp>
          <p:nvSpPr>
            <p:cNvPr id="6" name="TextBox 117">
              <a:extLst>
                <a:ext uri="{FF2B5EF4-FFF2-40B4-BE49-F238E27FC236}">
                  <a16:creationId xmlns:a16="http://schemas.microsoft.com/office/drawing/2014/main" id="{57E88853-9AEA-48F1-9E00-479E594C7E7A}"/>
                </a:ext>
              </a:extLst>
            </p:cNvPr>
            <p:cNvSpPr txBox="1">
              <a:spLocks noChangeArrowheads="1"/>
            </p:cNvSpPr>
            <p:nvPr/>
          </p:nvSpPr>
          <p:spPr bwMode="auto">
            <a:xfrm>
              <a:off x="917584" y="2819434"/>
              <a:ext cx="2646174" cy="519158"/>
            </a:xfrm>
            <a:prstGeom prst="rect">
              <a:avLst/>
            </a:prstGeom>
            <a:solidFill>
              <a:srgbClr val="FFFFFF"/>
            </a:solidFill>
            <a:ln w="38100" cmpd="dbl">
              <a:solidFill>
                <a:srgbClr val="349AB6"/>
              </a:solidFill>
              <a:miter lim="800000"/>
              <a:headEnd/>
              <a:tailEnd/>
            </a:ln>
          </p:spPr>
          <p:txBody>
            <a:bodyPr wrap="square" anchor="ctr">
              <a:noAutofit/>
            </a:bodyPr>
            <a:lstStyle/>
            <a:p>
              <a:pPr algn="ctr"/>
              <a:r>
                <a:rPr lang="en-US" altLang="en-US" sz="1400" b="1" dirty="0">
                  <a:solidFill>
                    <a:schemeClr val="accent5">
                      <a:lumMod val="75000"/>
                    </a:schemeClr>
                  </a:solidFill>
                  <a:latin typeface="Arial" panose="020B0604020202020204" pitchFamily="34" charset="0"/>
                  <a:cs typeface="Arial" panose="020B0604020202020204" pitchFamily="34" charset="0"/>
                </a:rPr>
                <a:t>Data </a:t>
              </a:r>
              <a:r>
                <a:rPr lang="en-US" altLang="en-US" sz="1400" b="1" dirty="0" err="1">
                  <a:solidFill>
                    <a:schemeClr val="accent5">
                      <a:lumMod val="75000"/>
                    </a:schemeClr>
                  </a:solidFill>
                  <a:latin typeface="Arial" panose="020B0604020202020204" pitchFamily="34" charset="0"/>
                  <a:cs typeface="Arial" panose="020B0604020202020204" pitchFamily="34" charset="0"/>
                </a:rPr>
                <a:t>Pentadbiran</a:t>
              </a:r>
              <a:endParaRPr lang="en-MY" altLang="en-US" sz="1400" b="1" dirty="0">
                <a:solidFill>
                  <a:schemeClr val="accent5">
                    <a:lumMod val="75000"/>
                  </a:schemeClr>
                </a:solidFill>
                <a:latin typeface="Arial" panose="020B0604020202020204" pitchFamily="34" charset="0"/>
                <a:cs typeface="Arial" panose="020B0604020202020204" pitchFamily="34" charset="0"/>
              </a:endParaRPr>
            </a:p>
          </p:txBody>
        </p:sp>
        <p:sp>
          <p:nvSpPr>
            <p:cNvPr id="7" name="TextBox 118">
              <a:extLst>
                <a:ext uri="{FF2B5EF4-FFF2-40B4-BE49-F238E27FC236}">
                  <a16:creationId xmlns:a16="http://schemas.microsoft.com/office/drawing/2014/main" id="{1FDCC364-849F-4C9D-96B0-AA4B25293631}"/>
                </a:ext>
              </a:extLst>
            </p:cNvPr>
            <p:cNvSpPr txBox="1">
              <a:spLocks noChangeArrowheads="1"/>
            </p:cNvSpPr>
            <p:nvPr/>
          </p:nvSpPr>
          <p:spPr bwMode="auto">
            <a:xfrm>
              <a:off x="917584" y="3403198"/>
              <a:ext cx="2646174" cy="519158"/>
            </a:xfrm>
            <a:prstGeom prst="rect">
              <a:avLst/>
            </a:prstGeom>
            <a:solidFill>
              <a:srgbClr val="FFFFFF"/>
            </a:solidFill>
            <a:ln w="38100" cmpd="dbl">
              <a:solidFill>
                <a:srgbClr val="349AB6"/>
              </a:solidFill>
              <a:miter lim="800000"/>
              <a:headEnd/>
              <a:tailEnd/>
            </a:ln>
          </p:spPr>
          <p:txBody>
            <a:bodyPr wrap="square" anchor="ctr">
              <a:noAutofit/>
            </a:bodyPr>
            <a:lstStyle/>
            <a:p>
              <a:pPr algn="ctr"/>
              <a:r>
                <a:rPr lang="en-US" altLang="en-US" sz="1400" b="1" i="1" dirty="0">
                  <a:solidFill>
                    <a:schemeClr val="accent5">
                      <a:lumMod val="75000"/>
                    </a:schemeClr>
                  </a:solidFill>
                  <a:latin typeface="Arial" panose="020B0604020202020204" pitchFamily="34" charset="0"/>
                  <a:cs typeface="Arial" panose="020B0604020202020204" pitchFamily="34" charset="0"/>
                </a:rPr>
                <a:t>e-Census</a:t>
              </a:r>
              <a:endParaRPr lang="en-MY" altLang="en-US" sz="1400" b="1" i="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119">
              <a:extLst>
                <a:ext uri="{FF2B5EF4-FFF2-40B4-BE49-F238E27FC236}">
                  <a16:creationId xmlns:a16="http://schemas.microsoft.com/office/drawing/2014/main" id="{B71B7733-E58D-4E0E-ADDE-6F4CC05818A1}"/>
                </a:ext>
              </a:extLst>
            </p:cNvPr>
            <p:cNvSpPr txBox="1">
              <a:spLocks noChangeArrowheads="1"/>
            </p:cNvSpPr>
            <p:nvPr/>
          </p:nvSpPr>
          <p:spPr bwMode="auto">
            <a:xfrm>
              <a:off x="917584" y="5826175"/>
              <a:ext cx="2646175" cy="519158"/>
            </a:xfrm>
            <a:prstGeom prst="rect">
              <a:avLst/>
            </a:prstGeom>
            <a:solidFill>
              <a:srgbClr val="FFFFFF"/>
            </a:solidFill>
            <a:ln w="38100" cmpd="dbl">
              <a:solidFill>
                <a:srgbClr val="349AB6"/>
              </a:solidFill>
              <a:miter lim="800000"/>
              <a:headEnd/>
              <a:tailEnd/>
            </a:ln>
          </p:spPr>
          <p:txBody>
            <a:bodyPr wrap="none" anchor="ctr">
              <a:noAutofit/>
            </a:bodyPr>
            <a:lstStyle/>
            <a:p>
              <a:pPr algn="ctr"/>
              <a:r>
                <a:rPr lang="en-US" altLang="en-US" sz="1400" b="1" i="1" dirty="0">
                  <a:solidFill>
                    <a:schemeClr val="accent5">
                      <a:lumMod val="75000"/>
                    </a:schemeClr>
                  </a:solidFill>
                  <a:latin typeface="Arial" panose="020B0604020202020204" pitchFamily="34" charset="0"/>
                  <a:cs typeface="Arial" panose="020B0604020202020204" pitchFamily="34" charset="0"/>
                </a:rPr>
                <a:t>Computer Assisted Telephone </a:t>
              </a:r>
            </a:p>
            <a:p>
              <a:pPr algn="ctr"/>
              <a:r>
                <a:rPr lang="en-US" altLang="en-US" sz="1400" b="1" i="1" dirty="0">
                  <a:solidFill>
                    <a:schemeClr val="accent5">
                      <a:lumMod val="75000"/>
                    </a:schemeClr>
                  </a:solidFill>
                  <a:latin typeface="Arial" panose="020B0604020202020204" pitchFamily="34" charset="0"/>
                  <a:cs typeface="Arial" panose="020B0604020202020204" pitchFamily="34" charset="0"/>
                </a:rPr>
                <a:t>Interview</a:t>
              </a:r>
              <a:r>
                <a:rPr lang="en-US" altLang="en-US" sz="1400" b="1" dirty="0">
                  <a:solidFill>
                    <a:schemeClr val="accent5">
                      <a:lumMod val="75000"/>
                    </a:schemeClr>
                  </a:solidFill>
                  <a:latin typeface="Arial" panose="020B0604020202020204" pitchFamily="34" charset="0"/>
                  <a:cs typeface="Arial" panose="020B0604020202020204" pitchFamily="34" charset="0"/>
                </a:rPr>
                <a:t> (CATI)</a:t>
              </a:r>
              <a:endParaRPr lang="en-MY" altLang="en-US"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TextBox 120">
              <a:extLst>
                <a:ext uri="{FF2B5EF4-FFF2-40B4-BE49-F238E27FC236}">
                  <a16:creationId xmlns:a16="http://schemas.microsoft.com/office/drawing/2014/main" id="{7AABDA03-8EE7-4269-8614-7C5A6E201572}"/>
                </a:ext>
              </a:extLst>
            </p:cNvPr>
            <p:cNvSpPr txBox="1">
              <a:spLocks noChangeArrowheads="1"/>
            </p:cNvSpPr>
            <p:nvPr/>
          </p:nvSpPr>
          <p:spPr bwMode="auto">
            <a:xfrm>
              <a:off x="917584" y="3984476"/>
              <a:ext cx="2646174" cy="609398"/>
            </a:xfrm>
            <a:prstGeom prst="rect">
              <a:avLst/>
            </a:prstGeom>
            <a:solidFill>
              <a:srgbClr val="FFFFFF"/>
            </a:solidFill>
            <a:ln w="38100" cmpd="dbl">
              <a:solidFill>
                <a:srgbClr val="349AB6"/>
              </a:solidFill>
              <a:miter lim="800000"/>
              <a:headEnd/>
              <a:tailEnd/>
            </a:ln>
          </p:spPr>
          <p:txBody>
            <a:bodyPr wrap="square">
              <a:spAutoFit/>
            </a:bodyPr>
            <a:lstStyle/>
            <a:p>
              <a:pPr algn="ctr">
                <a:lnSpc>
                  <a:spcPct val="80000"/>
                </a:lnSpc>
              </a:pPr>
              <a:r>
                <a:rPr lang="en-US" altLang="en-US" sz="1400" b="1" dirty="0" err="1">
                  <a:solidFill>
                    <a:schemeClr val="accent5">
                      <a:lumMod val="75000"/>
                    </a:schemeClr>
                  </a:solidFill>
                  <a:latin typeface="Arial" panose="020B0604020202020204" pitchFamily="34" charset="0"/>
                  <a:cs typeface="Arial" panose="020B0604020202020204" pitchFamily="34" charset="0"/>
                </a:rPr>
                <a:t>Temuramah</a:t>
              </a:r>
              <a:r>
                <a:rPr lang="en-US" altLang="en-US" sz="1400" b="1" dirty="0">
                  <a:solidFill>
                    <a:schemeClr val="accent5">
                      <a:lumMod val="75000"/>
                    </a:schemeClr>
                  </a:solidFill>
                  <a:latin typeface="Arial" panose="020B0604020202020204" pitchFamily="34" charset="0"/>
                  <a:cs typeface="Arial" panose="020B0604020202020204" pitchFamily="34" charset="0"/>
                </a:rPr>
                <a:t> </a:t>
              </a:r>
              <a:r>
                <a:rPr lang="en-US" altLang="en-US" sz="1400" b="1" dirty="0" err="1">
                  <a:solidFill>
                    <a:schemeClr val="accent5">
                      <a:lumMod val="75000"/>
                    </a:schemeClr>
                  </a:solidFill>
                  <a:latin typeface="Arial" panose="020B0604020202020204" pitchFamily="34" charset="0"/>
                  <a:cs typeface="Arial" panose="020B0604020202020204" pitchFamily="34" charset="0"/>
                </a:rPr>
                <a:t>Bersemuka</a:t>
              </a:r>
              <a:r>
                <a:rPr lang="en-US" altLang="en-US" sz="1400" b="1" dirty="0">
                  <a:solidFill>
                    <a:schemeClr val="accent5">
                      <a:lumMod val="75000"/>
                    </a:schemeClr>
                  </a:solidFill>
                  <a:latin typeface="Arial" panose="020B0604020202020204" pitchFamily="34" charset="0"/>
                  <a:cs typeface="Arial" panose="020B0604020202020204" pitchFamily="34" charset="0"/>
                </a:rPr>
                <a:t>/ </a:t>
              </a:r>
              <a:r>
                <a:rPr lang="en-US" altLang="en-US" sz="1400" b="1" i="1" dirty="0">
                  <a:solidFill>
                    <a:schemeClr val="accent5">
                      <a:lumMod val="75000"/>
                    </a:schemeClr>
                  </a:solidFill>
                  <a:latin typeface="Arial" panose="020B0604020202020204" pitchFamily="34" charset="0"/>
                  <a:cs typeface="Arial" panose="020B0604020202020204" pitchFamily="34" charset="0"/>
                </a:rPr>
                <a:t>Computer Assisted Personal Interview</a:t>
              </a:r>
              <a:r>
                <a:rPr lang="en-US" altLang="en-US" sz="1400" b="1" dirty="0">
                  <a:solidFill>
                    <a:schemeClr val="accent5">
                      <a:lumMod val="75000"/>
                    </a:schemeClr>
                  </a:solidFill>
                  <a:latin typeface="Arial" panose="020B0604020202020204" pitchFamily="34" charset="0"/>
                  <a:cs typeface="Arial" panose="020B0604020202020204" pitchFamily="34" charset="0"/>
                </a:rPr>
                <a:t>  (CAPI)</a:t>
              </a:r>
              <a:endParaRPr lang="en-MY" altLang="en-US" sz="1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TextBox 121">
              <a:extLst>
                <a:ext uri="{FF2B5EF4-FFF2-40B4-BE49-F238E27FC236}">
                  <a16:creationId xmlns:a16="http://schemas.microsoft.com/office/drawing/2014/main" id="{21D147CE-228E-49B1-ADA6-979E8BFE551D}"/>
                </a:ext>
              </a:extLst>
            </p:cNvPr>
            <p:cNvSpPr txBox="1">
              <a:spLocks noChangeArrowheads="1"/>
            </p:cNvSpPr>
            <p:nvPr/>
          </p:nvSpPr>
          <p:spPr bwMode="auto">
            <a:xfrm>
              <a:off x="917585" y="4620551"/>
              <a:ext cx="2646174" cy="519158"/>
            </a:xfrm>
            <a:prstGeom prst="rect">
              <a:avLst/>
            </a:prstGeom>
            <a:solidFill>
              <a:srgbClr val="FFFFFF"/>
            </a:solidFill>
            <a:ln w="38100" cmpd="dbl">
              <a:solidFill>
                <a:srgbClr val="349AB6"/>
              </a:solidFill>
              <a:miter lim="800000"/>
              <a:headEnd/>
              <a:tailEnd/>
            </a:ln>
          </p:spPr>
          <p:txBody>
            <a:bodyPr wrap="none" anchor="ctr">
              <a:noAutofit/>
            </a:bodyPr>
            <a:lstStyle/>
            <a:p>
              <a:pPr algn="ctr"/>
              <a:r>
                <a:rPr lang="en-US" altLang="en-US" sz="1400" b="1" i="1" dirty="0">
                  <a:solidFill>
                    <a:schemeClr val="accent5">
                      <a:lumMod val="75000"/>
                    </a:schemeClr>
                  </a:solidFill>
                  <a:latin typeface="Arial" panose="020B0604020202020204" pitchFamily="34" charset="0"/>
                  <a:cs typeface="Arial" panose="020B0604020202020204" pitchFamily="34" charset="0"/>
                </a:rPr>
                <a:t>Mail Out Mail Back</a:t>
              </a:r>
            </a:p>
            <a:p>
              <a:pPr algn="ctr"/>
              <a:r>
                <a:rPr lang="en-US" altLang="en-US" sz="1400" b="1" dirty="0">
                  <a:solidFill>
                    <a:schemeClr val="accent5">
                      <a:lumMod val="75000"/>
                    </a:schemeClr>
                  </a:solidFill>
                  <a:latin typeface="Arial" panose="020B0604020202020204" pitchFamily="34" charset="0"/>
                  <a:cs typeface="Arial" panose="020B0604020202020204" pitchFamily="34" charset="0"/>
                </a:rPr>
                <a:t>(MOMB)</a:t>
              </a:r>
              <a:endParaRPr lang="en-MY" altLang="en-US" sz="1400" b="1" dirty="0">
                <a:solidFill>
                  <a:schemeClr val="accent5">
                    <a:lumMod val="75000"/>
                  </a:schemeClr>
                </a:solidFill>
                <a:latin typeface="Arial" panose="020B0604020202020204" pitchFamily="34" charset="0"/>
                <a:cs typeface="Arial" panose="020B0604020202020204" pitchFamily="34" charset="0"/>
              </a:endParaRPr>
            </a:p>
          </p:txBody>
        </p:sp>
        <p:sp>
          <p:nvSpPr>
            <p:cNvPr id="11" name="TextBox 121">
              <a:extLst>
                <a:ext uri="{FF2B5EF4-FFF2-40B4-BE49-F238E27FC236}">
                  <a16:creationId xmlns:a16="http://schemas.microsoft.com/office/drawing/2014/main" id="{7DD132FB-110E-4328-B824-05CD6E21ECC2}"/>
                </a:ext>
              </a:extLst>
            </p:cNvPr>
            <p:cNvSpPr txBox="1">
              <a:spLocks noChangeArrowheads="1"/>
            </p:cNvSpPr>
            <p:nvPr/>
          </p:nvSpPr>
          <p:spPr bwMode="auto">
            <a:xfrm>
              <a:off x="917585" y="5223364"/>
              <a:ext cx="2646174" cy="519158"/>
            </a:xfrm>
            <a:prstGeom prst="rect">
              <a:avLst/>
            </a:prstGeom>
            <a:solidFill>
              <a:srgbClr val="FFFFFF"/>
            </a:solidFill>
            <a:ln w="38100" cmpd="dbl">
              <a:solidFill>
                <a:srgbClr val="349AB6"/>
              </a:solidFill>
              <a:miter lim="800000"/>
              <a:headEnd/>
              <a:tailEnd/>
            </a:ln>
          </p:spPr>
          <p:txBody>
            <a:bodyPr wrap="none" anchor="ctr">
              <a:noAutofit/>
            </a:bodyPr>
            <a:lstStyle/>
            <a:p>
              <a:pPr algn="ctr"/>
              <a:r>
                <a:rPr lang="en-US" altLang="en-US" sz="1400" b="1" i="1" dirty="0">
                  <a:solidFill>
                    <a:schemeClr val="accent5">
                      <a:lumMod val="75000"/>
                    </a:schemeClr>
                  </a:solidFill>
                  <a:latin typeface="Arial" panose="020B0604020202020204" pitchFamily="34" charset="0"/>
                  <a:cs typeface="Arial" panose="020B0604020202020204" pitchFamily="34" charset="0"/>
                </a:rPr>
                <a:t>Drop Off Pick Up</a:t>
              </a:r>
              <a:r>
                <a:rPr lang="en-US" altLang="en-US" sz="1400" b="1" dirty="0">
                  <a:solidFill>
                    <a:schemeClr val="accent5">
                      <a:lumMod val="75000"/>
                    </a:schemeClr>
                  </a:solidFill>
                  <a:latin typeface="Arial" panose="020B0604020202020204" pitchFamily="34" charset="0"/>
                  <a:cs typeface="Arial" panose="020B0604020202020204" pitchFamily="34" charset="0"/>
                </a:rPr>
                <a:t> </a:t>
              </a:r>
            </a:p>
            <a:p>
              <a:pPr algn="ctr"/>
              <a:r>
                <a:rPr lang="en-US" altLang="en-US" sz="1400" b="1" dirty="0">
                  <a:solidFill>
                    <a:schemeClr val="accent5">
                      <a:lumMod val="75000"/>
                    </a:schemeClr>
                  </a:solidFill>
                  <a:latin typeface="Arial" panose="020B0604020202020204" pitchFamily="34" charset="0"/>
                  <a:cs typeface="Arial" panose="020B0604020202020204" pitchFamily="34" charset="0"/>
                </a:rPr>
                <a:t>(DOPU)</a:t>
              </a:r>
              <a:endParaRPr lang="en-MY" altLang="en-US" sz="14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Picture 20" descr="Image result for malaysia circle icon">
              <a:extLst>
                <a:ext uri="{FF2B5EF4-FFF2-40B4-BE49-F238E27FC236}">
                  <a16:creationId xmlns:a16="http://schemas.microsoft.com/office/drawing/2014/main" id="{A676650E-F828-4A7E-A2CB-C18D3253C7FB}"/>
                </a:ext>
              </a:extLst>
            </p:cNvPr>
            <p:cNvPicPr>
              <a:picLocks noChangeAspect="1" noChangeArrowheads="1"/>
            </p:cNvPicPr>
            <p:nvPr/>
          </p:nvPicPr>
          <p:blipFill>
            <a:blip r:embed="rId3" cstate="print">
              <a:clrChange>
                <a:clrFrom>
                  <a:srgbClr val="FFFFFF"/>
                </a:clrFrom>
                <a:clrTo>
                  <a:srgbClr val="FFFFFF">
                    <a:alpha val="0"/>
                  </a:srgbClr>
                </a:clrTo>
              </a:clrChange>
            </a:blip>
            <a:srcRect l="8905" r="57674" b="68829"/>
            <a:stretch>
              <a:fillRect/>
            </a:stretch>
          </p:blipFill>
          <p:spPr bwMode="auto">
            <a:xfrm>
              <a:off x="9456070" y="1439916"/>
              <a:ext cx="882094" cy="785315"/>
            </a:xfrm>
            <a:prstGeom prst="rect">
              <a:avLst/>
            </a:prstGeom>
            <a:noFill/>
            <a:ln w="9525">
              <a:noFill/>
              <a:miter lim="800000"/>
              <a:headEnd/>
              <a:tailEnd/>
            </a:ln>
          </p:spPr>
        </p:pic>
        <p:pic>
          <p:nvPicPr>
            <p:cNvPr id="13" name="Picture 22" descr="Image result for united states icon">
              <a:extLst>
                <a:ext uri="{FF2B5EF4-FFF2-40B4-BE49-F238E27FC236}">
                  <a16:creationId xmlns:a16="http://schemas.microsoft.com/office/drawing/2014/main" id="{23DABCEA-5F61-4E63-B949-E5779EC08CC7}"/>
                </a:ext>
              </a:extLst>
            </p:cNvPr>
            <p:cNvPicPr>
              <a:picLocks noChangeAspect="1" noChangeArrowheads="1"/>
            </p:cNvPicPr>
            <p:nvPr/>
          </p:nvPicPr>
          <p:blipFill>
            <a:blip r:embed="rId4" cstate="print"/>
            <a:srcRect l="10387" r="14040"/>
            <a:stretch>
              <a:fillRect/>
            </a:stretch>
          </p:blipFill>
          <p:spPr bwMode="auto">
            <a:xfrm>
              <a:off x="8447991" y="1439916"/>
              <a:ext cx="884843" cy="785325"/>
            </a:xfrm>
            <a:prstGeom prst="rect">
              <a:avLst/>
            </a:prstGeom>
            <a:noFill/>
            <a:ln w="9525">
              <a:noFill/>
              <a:miter lim="800000"/>
              <a:headEnd/>
              <a:tailEnd/>
            </a:ln>
          </p:spPr>
        </p:pic>
        <p:pic>
          <p:nvPicPr>
            <p:cNvPr id="14" name="Picture 43">
              <a:extLst>
                <a:ext uri="{FF2B5EF4-FFF2-40B4-BE49-F238E27FC236}">
                  <a16:creationId xmlns:a16="http://schemas.microsoft.com/office/drawing/2014/main" id="{9129DFB5-C302-4A00-88C5-F15F9F0BC5AC}"/>
                </a:ext>
              </a:extLst>
            </p:cNvPr>
            <p:cNvPicPr>
              <a:picLocks noChangeAspect="1" noChangeArrowheads="1"/>
            </p:cNvPicPr>
            <p:nvPr/>
          </p:nvPicPr>
          <p:blipFill>
            <a:blip r:embed="rId5" cstate="print">
              <a:clrChange>
                <a:clrFrom>
                  <a:srgbClr val="FEFEFE"/>
                </a:clrFrom>
                <a:clrTo>
                  <a:srgbClr val="FEFEFE">
                    <a:alpha val="0"/>
                  </a:srgbClr>
                </a:clrTo>
              </a:clrChange>
            </a:blip>
            <a:srcRect l="12633" r="13319"/>
            <a:stretch>
              <a:fillRect/>
            </a:stretch>
          </p:blipFill>
          <p:spPr bwMode="auto">
            <a:xfrm>
              <a:off x="10466704" y="1439916"/>
              <a:ext cx="866493" cy="785325"/>
            </a:xfrm>
            <a:prstGeom prst="rect">
              <a:avLst/>
            </a:prstGeom>
            <a:noFill/>
            <a:ln w="9525">
              <a:noFill/>
              <a:miter lim="800000"/>
              <a:headEnd/>
              <a:tailEnd/>
            </a:ln>
          </p:spPr>
        </p:pic>
        <p:pic>
          <p:nvPicPr>
            <p:cNvPr id="15" name="Picture 32">
              <a:extLst>
                <a:ext uri="{FF2B5EF4-FFF2-40B4-BE49-F238E27FC236}">
                  <a16:creationId xmlns:a16="http://schemas.microsoft.com/office/drawing/2014/main" id="{D0CF1125-53E5-4933-921A-919237E773B7}"/>
                </a:ext>
              </a:extLst>
            </p:cNvPr>
            <p:cNvPicPr>
              <a:picLocks noChangeAspect="1" noChangeArrowheads="1"/>
            </p:cNvPicPr>
            <p:nvPr/>
          </p:nvPicPr>
          <p:blipFill>
            <a:blip r:embed="rId6" cstate="print">
              <a:clrChange>
                <a:clrFrom>
                  <a:srgbClr val="FEFEFE"/>
                </a:clrFrom>
                <a:clrTo>
                  <a:srgbClr val="FEFEFE">
                    <a:alpha val="0"/>
                  </a:srgbClr>
                </a:clrTo>
              </a:clrChange>
            </a:blip>
            <a:srcRect l="9253" r="8768"/>
            <a:stretch>
              <a:fillRect/>
            </a:stretch>
          </p:blipFill>
          <p:spPr bwMode="auto">
            <a:xfrm>
              <a:off x="5153559" y="1439916"/>
              <a:ext cx="990038" cy="809661"/>
            </a:xfrm>
            <a:prstGeom prst="rect">
              <a:avLst/>
            </a:prstGeom>
            <a:noFill/>
            <a:ln w="9525">
              <a:noFill/>
              <a:miter lim="800000"/>
              <a:headEnd/>
              <a:tailEnd/>
            </a:ln>
          </p:spPr>
        </p:pic>
        <p:pic>
          <p:nvPicPr>
            <p:cNvPr id="16" name="Picture 42">
              <a:extLst>
                <a:ext uri="{FF2B5EF4-FFF2-40B4-BE49-F238E27FC236}">
                  <a16:creationId xmlns:a16="http://schemas.microsoft.com/office/drawing/2014/main" id="{8DF07944-395C-48C0-8A50-FBA4E1EDE040}"/>
                </a:ext>
              </a:extLst>
            </p:cNvPr>
            <p:cNvPicPr>
              <a:picLocks noChangeAspect="1" noChangeArrowheads="1"/>
            </p:cNvPicPr>
            <p:nvPr/>
          </p:nvPicPr>
          <p:blipFill>
            <a:blip r:embed="rId7" cstate="print">
              <a:clrChange>
                <a:clrFrom>
                  <a:srgbClr val="FEFEFE"/>
                </a:clrFrom>
                <a:clrTo>
                  <a:srgbClr val="FEFEFE">
                    <a:alpha val="0"/>
                  </a:srgbClr>
                </a:clrTo>
              </a:clrChange>
            </a:blip>
            <a:srcRect l="10336" r="7758"/>
            <a:stretch>
              <a:fillRect/>
            </a:stretch>
          </p:blipFill>
          <p:spPr bwMode="auto">
            <a:xfrm>
              <a:off x="7356674" y="1439916"/>
              <a:ext cx="960279" cy="785325"/>
            </a:xfrm>
            <a:prstGeom prst="rect">
              <a:avLst/>
            </a:prstGeom>
            <a:noFill/>
            <a:ln w="9525">
              <a:noFill/>
              <a:miter lim="800000"/>
              <a:headEnd/>
              <a:tailEnd/>
            </a:ln>
          </p:spPr>
        </p:pic>
        <p:pic>
          <p:nvPicPr>
            <p:cNvPr id="17" name="Picture 76">
              <a:extLst>
                <a:ext uri="{FF2B5EF4-FFF2-40B4-BE49-F238E27FC236}">
                  <a16:creationId xmlns:a16="http://schemas.microsoft.com/office/drawing/2014/main" id="{43F64F94-0F30-481F-B062-B29DDCC4A9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147860" y="1439916"/>
              <a:ext cx="810000" cy="809999"/>
            </a:xfrm>
            <a:prstGeom prst="rect">
              <a:avLst/>
            </a:prstGeom>
            <a:noFill/>
            <a:ln w="9525">
              <a:noFill/>
              <a:miter lim="800000"/>
              <a:headEnd/>
              <a:tailEnd/>
            </a:ln>
          </p:spPr>
        </p:pic>
        <p:pic>
          <p:nvPicPr>
            <p:cNvPr id="18" name="Picture 77">
              <a:extLst>
                <a:ext uri="{FF2B5EF4-FFF2-40B4-BE49-F238E27FC236}">
                  <a16:creationId xmlns:a16="http://schemas.microsoft.com/office/drawing/2014/main" id="{05E778E2-E0EC-47D0-8360-6BE1DAC57297}"/>
                </a:ext>
              </a:extLst>
            </p:cNvPr>
            <p:cNvPicPr>
              <a:picLocks noChangeArrowheads="1"/>
            </p:cNvPicPr>
            <p:nvPr/>
          </p:nvPicPr>
          <p:blipFill>
            <a:blip r:embed="rId9" cstate="print">
              <a:clrChange>
                <a:clrFrom>
                  <a:srgbClr val="000000"/>
                </a:clrFrom>
                <a:clrTo>
                  <a:srgbClr val="000000">
                    <a:alpha val="0"/>
                  </a:srgbClr>
                </a:clrTo>
              </a:clrChange>
            </a:blip>
            <a:srcRect l="12936" r="10966"/>
            <a:stretch>
              <a:fillRect/>
            </a:stretch>
          </p:blipFill>
          <p:spPr bwMode="auto">
            <a:xfrm>
              <a:off x="6280462" y="1439916"/>
              <a:ext cx="863625" cy="863624"/>
            </a:xfrm>
            <a:prstGeom prst="rect">
              <a:avLst/>
            </a:prstGeom>
            <a:noFill/>
            <a:ln w="9525">
              <a:noFill/>
              <a:miter lim="800000"/>
              <a:headEnd/>
              <a:tailEnd/>
            </a:ln>
          </p:spPr>
        </p:pic>
        <p:cxnSp>
          <p:nvCxnSpPr>
            <p:cNvPr id="19" name="Straight Connector 18">
              <a:extLst>
                <a:ext uri="{FF2B5EF4-FFF2-40B4-BE49-F238E27FC236}">
                  <a16:creationId xmlns:a16="http://schemas.microsoft.com/office/drawing/2014/main" id="{C20E4E7E-5FA6-4F23-A894-9C6C1692B2A1}"/>
                </a:ext>
              </a:extLst>
            </p:cNvPr>
            <p:cNvCxnSpPr/>
            <p:nvPr/>
          </p:nvCxnSpPr>
          <p:spPr>
            <a:xfrm>
              <a:off x="3997469" y="2796656"/>
              <a:ext cx="7528191" cy="0"/>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5853A2D-4D07-4F7F-8206-FBE23A84250A}"/>
                </a:ext>
              </a:extLst>
            </p:cNvPr>
            <p:cNvCxnSpPr/>
            <p:nvPr/>
          </p:nvCxnSpPr>
          <p:spPr>
            <a:xfrm>
              <a:off x="3997469" y="3357642"/>
              <a:ext cx="7528191" cy="0"/>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2648F92-F973-4E85-B8A3-D5447EC0CFCC}"/>
                </a:ext>
              </a:extLst>
            </p:cNvPr>
            <p:cNvCxnSpPr/>
            <p:nvPr/>
          </p:nvCxnSpPr>
          <p:spPr>
            <a:xfrm>
              <a:off x="3997469" y="4002283"/>
              <a:ext cx="7528191" cy="0"/>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9B66190-C960-4F5A-8CF8-31058EE0F292}"/>
                </a:ext>
              </a:extLst>
            </p:cNvPr>
            <p:cNvCxnSpPr/>
            <p:nvPr/>
          </p:nvCxnSpPr>
          <p:spPr>
            <a:xfrm>
              <a:off x="3997469" y="4578723"/>
              <a:ext cx="7528191" cy="0"/>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4CE0AB3-20E5-4E63-9EF9-4CB6C5C2FA03}"/>
                </a:ext>
              </a:extLst>
            </p:cNvPr>
            <p:cNvCxnSpPr/>
            <p:nvPr/>
          </p:nvCxnSpPr>
          <p:spPr>
            <a:xfrm>
              <a:off x="3997469" y="5181537"/>
              <a:ext cx="7528191" cy="0"/>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163348B-267A-4963-B5D2-298968264BA5}"/>
                </a:ext>
              </a:extLst>
            </p:cNvPr>
            <p:cNvCxnSpPr/>
            <p:nvPr/>
          </p:nvCxnSpPr>
          <p:spPr>
            <a:xfrm>
              <a:off x="3997469" y="5784349"/>
              <a:ext cx="7528191" cy="0"/>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82E63C5-23C9-4D3F-B7C5-20470AD963BF}"/>
                </a:ext>
              </a:extLst>
            </p:cNvPr>
            <p:cNvCxnSpPr/>
            <p:nvPr/>
          </p:nvCxnSpPr>
          <p:spPr>
            <a:xfrm>
              <a:off x="5134573" y="1938962"/>
              <a:ext cx="0" cy="4406371"/>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CAB601D-6731-4D50-8228-27F554831A75}"/>
                </a:ext>
              </a:extLst>
            </p:cNvPr>
            <p:cNvCxnSpPr/>
            <p:nvPr/>
          </p:nvCxnSpPr>
          <p:spPr>
            <a:xfrm>
              <a:off x="6199839" y="1938962"/>
              <a:ext cx="0" cy="4406371"/>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9CF3B77-6A44-4C9F-9F9F-E2B23EBE2677}"/>
                </a:ext>
              </a:extLst>
            </p:cNvPr>
            <p:cNvCxnSpPr/>
            <p:nvPr/>
          </p:nvCxnSpPr>
          <p:spPr>
            <a:xfrm>
              <a:off x="7291155" y="1938962"/>
              <a:ext cx="0" cy="4406371"/>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22D2DAE-1AC0-43E7-9B0D-CE092DD49D05}"/>
                </a:ext>
              </a:extLst>
            </p:cNvPr>
            <p:cNvCxnSpPr/>
            <p:nvPr/>
          </p:nvCxnSpPr>
          <p:spPr>
            <a:xfrm>
              <a:off x="8382472" y="1938962"/>
              <a:ext cx="0" cy="4406371"/>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7732550-9D2E-4E99-9249-9F0AC64FC837}"/>
                </a:ext>
              </a:extLst>
            </p:cNvPr>
            <p:cNvCxnSpPr/>
            <p:nvPr/>
          </p:nvCxnSpPr>
          <p:spPr>
            <a:xfrm>
              <a:off x="9398352" y="1938962"/>
              <a:ext cx="0" cy="4406371"/>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8BFA944-A71F-4B93-A15B-BD69BA1CA0DA}"/>
                </a:ext>
              </a:extLst>
            </p:cNvPr>
            <p:cNvCxnSpPr/>
            <p:nvPr/>
          </p:nvCxnSpPr>
          <p:spPr>
            <a:xfrm>
              <a:off x="10395883" y="1938962"/>
              <a:ext cx="0" cy="4406371"/>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31" name="TextBox 75">
              <a:extLst>
                <a:ext uri="{FF2B5EF4-FFF2-40B4-BE49-F238E27FC236}">
                  <a16:creationId xmlns:a16="http://schemas.microsoft.com/office/drawing/2014/main" id="{A136FEF8-7173-48F5-A6FA-1DFDFD2A2D1E}"/>
                </a:ext>
              </a:extLst>
            </p:cNvPr>
            <p:cNvSpPr txBox="1">
              <a:spLocks noChangeArrowheads="1"/>
            </p:cNvSpPr>
            <p:nvPr/>
          </p:nvSpPr>
          <p:spPr bwMode="auto">
            <a:xfrm>
              <a:off x="10702424" y="2297414"/>
              <a:ext cx="582211" cy="307777"/>
            </a:xfrm>
            <a:prstGeom prst="rect">
              <a:avLst/>
            </a:prstGeom>
            <a:noFill/>
            <a:ln w="9525">
              <a:noFill/>
              <a:miter lim="800000"/>
              <a:headEnd/>
              <a:tailEnd/>
            </a:ln>
          </p:spPr>
          <p:txBody>
            <a:bodyPr wrap="none">
              <a:spAutoFit/>
            </a:bodyPr>
            <a:lstStyle/>
            <a:p>
              <a:pPr algn="ctr"/>
              <a:r>
                <a:rPr lang="en-US" altLang="en-US" sz="1400" dirty="0">
                  <a:latin typeface="Arial" panose="020B0604020202020204" pitchFamily="34" charset="0"/>
                  <a:cs typeface="Arial" panose="020B0604020202020204" pitchFamily="34" charset="0"/>
                </a:rPr>
                <a:t>2021</a:t>
              </a:r>
              <a:endParaRPr lang="en-MY" altLang="en-US" sz="1400" dirty="0">
                <a:latin typeface="Arial" panose="020B0604020202020204" pitchFamily="34" charset="0"/>
                <a:cs typeface="Arial" panose="020B0604020202020204" pitchFamily="34" charset="0"/>
              </a:endParaRPr>
            </a:p>
          </p:txBody>
        </p:sp>
        <p:sp>
          <p:nvSpPr>
            <p:cNvPr id="32" name="TextBox 50">
              <a:extLst>
                <a:ext uri="{FF2B5EF4-FFF2-40B4-BE49-F238E27FC236}">
                  <a16:creationId xmlns:a16="http://schemas.microsoft.com/office/drawing/2014/main" id="{286E3DD0-9FF3-4719-9C83-1BE549920543}"/>
                </a:ext>
              </a:extLst>
            </p:cNvPr>
            <p:cNvSpPr txBox="1">
              <a:spLocks noChangeArrowheads="1"/>
            </p:cNvSpPr>
            <p:nvPr/>
          </p:nvSpPr>
          <p:spPr bwMode="auto">
            <a:xfrm>
              <a:off x="8599305" y="2293906"/>
              <a:ext cx="582211" cy="307777"/>
            </a:xfrm>
            <a:prstGeom prst="rect">
              <a:avLst/>
            </a:prstGeom>
            <a:noFill/>
            <a:ln w="9525">
              <a:noFill/>
              <a:miter lim="800000"/>
              <a:headEnd/>
              <a:tailEnd/>
            </a:ln>
          </p:spPr>
          <p:txBody>
            <a:bodyPr wrap="none">
              <a:spAutoFit/>
            </a:bodyPr>
            <a:lstStyle/>
            <a:p>
              <a:pPr algn="ctr"/>
              <a:r>
                <a:rPr lang="en-US" altLang="en-US" sz="1400" dirty="0">
                  <a:latin typeface="Arial" panose="020B0604020202020204" pitchFamily="34" charset="0"/>
                  <a:cs typeface="Arial" panose="020B0604020202020204" pitchFamily="34" charset="0"/>
                </a:rPr>
                <a:t>2020</a:t>
              </a:r>
              <a:endParaRPr lang="en-MY" altLang="en-US" sz="1400" dirty="0">
                <a:latin typeface="Arial" panose="020B0604020202020204" pitchFamily="34" charset="0"/>
                <a:cs typeface="Arial" panose="020B0604020202020204" pitchFamily="34" charset="0"/>
              </a:endParaRPr>
            </a:p>
          </p:txBody>
        </p:sp>
        <p:sp>
          <p:nvSpPr>
            <p:cNvPr id="33" name="TextBox 73">
              <a:extLst>
                <a:ext uri="{FF2B5EF4-FFF2-40B4-BE49-F238E27FC236}">
                  <a16:creationId xmlns:a16="http://schemas.microsoft.com/office/drawing/2014/main" id="{66474F6C-5073-4DB8-81DF-C83872F0F40B}"/>
                </a:ext>
              </a:extLst>
            </p:cNvPr>
            <p:cNvSpPr txBox="1">
              <a:spLocks noChangeArrowheads="1"/>
            </p:cNvSpPr>
            <p:nvPr/>
          </p:nvSpPr>
          <p:spPr bwMode="auto">
            <a:xfrm>
              <a:off x="9606012" y="2290397"/>
              <a:ext cx="582211" cy="307777"/>
            </a:xfrm>
            <a:prstGeom prst="rect">
              <a:avLst/>
            </a:prstGeom>
            <a:noFill/>
            <a:ln w="9525">
              <a:noFill/>
              <a:miter lim="800000"/>
              <a:headEnd/>
              <a:tailEnd/>
            </a:ln>
          </p:spPr>
          <p:txBody>
            <a:bodyPr wrap="none">
              <a:spAutoFit/>
            </a:bodyPr>
            <a:lstStyle/>
            <a:p>
              <a:pPr algn="ctr"/>
              <a:r>
                <a:rPr lang="en-US" altLang="en-US" sz="1400" dirty="0">
                  <a:latin typeface="Arial" panose="020B0604020202020204" pitchFamily="34" charset="0"/>
                  <a:cs typeface="Arial" panose="020B0604020202020204" pitchFamily="34" charset="0"/>
                </a:rPr>
                <a:t>2020</a:t>
              </a:r>
              <a:endParaRPr lang="en-MY" altLang="en-US" sz="1400" dirty="0">
                <a:latin typeface="Arial" panose="020B0604020202020204" pitchFamily="34" charset="0"/>
                <a:cs typeface="Arial" panose="020B0604020202020204" pitchFamily="34" charset="0"/>
              </a:endParaRPr>
            </a:p>
          </p:txBody>
        </p:sp>
        <p:sp>
          <p:nvSpPr>
            <p:cNvPr id="34" name="TextBox 71">
              <a:extLst>
                <a:ext uri="{FF2B5EF4-FFF2-40B4-BE49-F238E27FC236}">
                  <a16:creationId xmlns:a16="http://schemas.microsoft.com/office/drawing/2014/main" id="{0F491429-6549-460F-9C61-CC8F9CDD0BC5}"/>
                </a:ext>
              </a:extLst>
            </p:cNvPr>
            <p:cNvSpPr txBox="1">
              <a:spLocks noChangeArrowheads="1"/>
            </p:cNvSpPr>
            <p:nvPr/>
          </p:nvSpPr>
          <p:spPr bwMode="auto">
            <a:xfrm>
              <a:off x="6454391" y="2290397"/>
              <a:ext cx="582211" cy="307777"/>
            </a:xfrm>
            <a:prstGeom prst="rect">
              <a:avLst/>
            </a:prstGeom>
            <a:noFill/>
            <a:ln w="9525">
              <a:noFill/>
              <a:miter lim="800000"/>
              <a:headEnd/>
              <a:tailEnd/>
            </a:ln>
          </p:spPr>
          <p:txBody>
            <a:bodyPr wrap="none">
              <a:spAutoFit/>
            </a:bodyPr>
            <a:lstStyle/>
            <a:p>
              <a:pPr algn="ctr"/>
              <a:r>
                <a:rPr lang="en-US" altLang="en-US" sz="1400" dirty="0">
                  <a:latin typeface="Arial" panose="020B0604020202020204" pitchFamily="34" charset="0"/>
                  <a:cs typeface="Arial" panose="020B0604020202020204" pitchFamily="34" charset="0"/>
                </a:rPr>
                <a:t>2016</a:t>
              </a:r>
              <a:endParaRPr lang="en-MY" altLang="en-US" sz="1400" dirty="0">
                <a:latin typeface="Arial" panose="020B0604020202020204" pitchFamily="34" charset="0"/>
                <a:cs typeface="Arial" panose="020B0604020202020204" pitchFamily="34" charset="0"/>
              </a:endParaRPr>
            </a:p>
          </p:txBody>
        </p:sp>
        <p:sp>
          <p:nvSpPr>
            <p:cNvPr id="35" name="TextBox 72">
              <a:extLst>
                <a:ext uri="{FF2B5EF4-FFF2-40B4-BE49-F238E27FC236}">
                  <a16:creationId xmlns:a16="http://schemas.microsoft.com/office/drawing/2014/main" id="{C30385C2-FD34-4429-B00F-6F723D659F58}"/>
                </a:ext>
              </a:extLst>
            </p:cNvPr>
            <p:cNvSpPr txBox="1">
              <a:spLocks noChangeArrowheads="1"/>
            </p:cNvSpPr>
            <p:nvPr/>
          </p:nvSpPr>
          <p:spPr bwMode="auto">
            <a:xfrm>
              <a:off x="7545707" y="2290397"/>
              <a:ext cx="582211" cy="307777"/>
            </a:xfrm>
            <a:prstGeom prst="rect">
              <a:avLst/>
            </a:prstGeom>
            <a:noFill/>
            <a:ln w="9525">
              <a:noFill/>
              <a:miter lim="800000"/>
              <a:headEnd/>
              <a:tailEnd/>
            </a:ln>
          </p:spPr>
          <p:txBody>
            <a:bodyPr wrap="none">
              <a:spAutoFit/>
            </a:bodyPr>
            <a:lstStyle/>
            <a:p>
              <a:pPr algn="ctr"/>
              <a:r>
                <a:rPr lang="en-US" altLang="en-US" sz="1400" dirty="0">
                  <a:latin typeface="Arial" panose="020B0604020202020204" pitchFamily="34" charset="0"/>
                  <a:cs typeface="Arial" panose="020B0604020202020204" pitchFamily="34" charset="0"/>
                </a:rPr>
                <a:t>2016</a:t>
              </a:r>
              <a:endParaRPr lang="en-MY" altLang="en-US" sz="1400" dirty="0">
                <a:latin typeface="Arial" panose="020B0604020202020204" pitchFamily="34" charset="0"/>
                <a:cs typeface="Arial" panose="020B0604020202020204" pitchFamily="34" charset="0"/>
              </a:endParaRPr>
            </a:p>
          </p:txBody>
        </p:sp>
        <p:sp>
          <p:nvSpPr>
            <p:cNvPr id="36" name="TextBox 71">
              <a:extLst>
                <a:ext uri="{FF2B5EF4-FFF2-40B4-BE49-F238E27FC236}">
                  <a16:creationId xmlns:a16="http://schemas.microsoft.com/office/drawing/2014/main" id="{1741C2D0-51EC-425E-88AA-0F4BF717C3C7}"/>
                </a:ext>
              </a:extLst>
            </p:cNvPr>
            <p:cNvSpPr txBox="1">
              <a:spLocks noChangeArrowheads="1"/>
            </p:cNvSpPr>
            <p:nvPr/>
          </p:nvSpPr>
          <p:spPr bwMode="auto">
            <a:xfrm>
              <a:off x="4296470" y="2290397"/>
              <a:ext cx="582211" cy="307777"/>
            </a:xfrm>
            <a:prstGeom prst="rect">
              <a:avLst/>
            </a:prstGeom>
            <a:noFill/>
            <a:ln w="9525">
              <a:noFill/>
              <a:miter lim="800000"/>
              <a:headEnd/>
              <a:tailEnd/>
            </a:ln>
          </p:spPr>
          <p:txBody>
            <a:bodyPr wrap="none">
              <a:spAutoFit/>
            </a:bodyPr>
            <a:lstStyle/>
            <a:p>
              <a:pPr algn="ctr"/>
              <a:r>
                <a:rPr lang="en-US" altLang="en-US" sz="1400" dirty="0">
                  <a:latin typeface="Arial" panose="020B0604020202020204" pitchFamily="34" charset="0"/>
                  <a:cs typeface="Arial" panose="020B0604020202020204" pitchFamily="34" charset="0"/>
                </a:rPr>
                <a:t>2010</a:t>
              </a:r>
              <a:endParaRPr lang="en-MY" altLang="en-US" sz="1400" dirty="0">
                <a:latin typeface="Arial" panose="020B0604020202020204" pitchFamily="34" charset="0"/>
                <a:cs typeface="Arial" panose="020B0604020202020204" pitchFamily="34" charset="0"/>
              </a:endParaRPr>
            </a:p>
          </p:txBody>
        </p:sp>
        <p:sp>
          <p:nvSpPr>
            <p:cNvPr id="37" name="TextBox 71">
              <a:extLst>
                <a:ext uri="{FF2B5EF4-FFF2-40B4-BE49-F238E27FC236}">
                  <a16:creationId xmlns:a16="http://schemas.microsoft.com/office/drawing/2014/main" id="{16A6705F-02F1-4C4E-A2F6-C8647B85FB7A}"/>
                </a:ext>
              </a:extLst>
            </p:cNvPr>
            <p:cNvSpPr txBox="1">
              <a:spLocks noChangeArrowheads="1"/>
            </p:cNvSpPr>
            <p:nvPr/>
          </p:nvSpPr>
          <p:spPr bwMode="auto">
            <a:xfrm>
              <a:off x="5376101" y="2294674"/>
              <a:ext cx="582211" cy="307777"/>
            </a:xfrm>
            <a:prstGeom prst="rect">
              <a:avLst/>
            </a:prstGeom>
            <a:noFill/>
            <a:ln w="9525">
              <a:noFill/>
              <a:miter lim="800000"/>
              <a:headEnd/>
              <a:tailEnd/>
            </a:ln>
          </p:spPr>
          <p:txBody>
            <a:bodyPr wrap="none">
              <a:spAutoFit/>
            </a:bodyPr>
            <a:lstStyle/>
            <a:p>
              <a:pPr algn="ctr"/>
              <a:r>
                <a:rPr lang="en-US" altLang="en-US" sz="1400" dirty="0">
                  <a:solidFill>
                    <a:srgbClr val="002060"/>
                  </a:solidFill>
                  <a:latin typeface="Arial" panose="020B0604020202020204" pitchFamily="34" charset="0"/>
                  <a:cs typeface="Arial" panose="020B0604020202020204" pitchFamily="34" charset="0"/>
                </a:rPr>
                <a:t>2015</a:t>
              </a:r>
              <a:endParaRPr lang="en-MY" altLang="en-US" sz="1400" dirty="0">
                <a:solidFill>
                  <a:srgbClr val="002060"/>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84DB4C87-4B53-47B2-A94D-E702B0DFA499}"/>
                </a:ext>
              </a:extLst>
            </p:cNvPr>
            <p:cNvSpPr/>
            <p:nvPr/>
          </p:nvSpPr>
          <p:spPr>
            <a:xfrm>
              <a:off x="5409257" y="5261019"/>
              <a:ext cx="184731" cy="307777"/>
            </a:xfrm>
            <a:prstGeom prst="rect">
              <a:avLst/>
            </a:prstGeom>
          </p:spPr>
          <p:txBody>
            <a:bodyPr wrap="none">
              <a:spAutoFit/>
            </a:bodyPr>
            <a:lstStyle/>
            <a:p>
              <a:endParaRPr lang="en-US" sz="1400" dirty="0">
                <a:solidFill>
                  <a:srgbClr val="F8BD28"/>
                </a:solidFill>
                <a:latin typeface="Arial" panose="020B0604020202020204" pitchFamily="34" charset="0"/>
                <a:cs typeface="Arial" panose="020B0604020202020204" pitchFamily="34" charset="0"/>
              </a:endParaRPr>
            </a:p>
          </p:txBody>
        </p:sp>
        <p:sp>
          <p:nvSpPr>
            <p:cNvPr id="39" name="TextBox 71">
              <a:extLst>
                <a:ext uri="{FF2B5EF4-FFF2-40B4-BE49-F238E27FC236}">
                  <a16:creationId xmlns:a16="http://schemas.microsoft.com/office/drawing/2014/main" id="{69AD421B-AF88-4B65-9B05-3012C4D638EB}"/>
                </a:ext>
              </a:extLst>
            </p:cNvPr>
            <p:cNvSpPr txBox="1">
              <a:spLocks noChangeArrowheads="1"/>
            </p:cNvSpPr>
            <p:nvPr/>
          </p:nvSpPr>
          <p:spPr bwMode="auto">
            <a:xfrm>
              <a:off x="5049965" y="865572"/>
              <a:ext cx="1249060" cy="307777"/>
            </a:xfrm>
            <a:prstGeom prst="rect">
              <a:avLst/>
            </a:prstGeom>
            <a:noFill/>
            <a:ln w="9525">
              <a:noFill/>
              <a:miter lim="800000"/>
              <a:headEnd/>
              <a:tailEnd/>
            </a:ln>
          </p:spPr>
          <p:txBody>
            <a:bodyPr wrap="none">
              <a:spAutoFit/>
            </a:bodyPr>
            <a:lstStyle/>
            <a:p>
              <a:pPr algn="ctr"/>
              <a:r>
                <a:rPr lang="en-US" altLang="en-US" sz="1400" b="1" dirty="0">
                  <a:latin typeface="Arial" panose="020B0604020202020204" pitchFamily="34" charset="0"/>
                  <a:cs typeface="Arial" panose="020B0604020202020204" pitchFamily="34" charset="0"/>
                </a:rPr>
                <a:t>South Korea</a:t>
              </a:r>
              <a:endParaRPr lang="en-MY" altLang="en-US" sz="1400" b="1" dirty="0">
                <a:latin typeface="Arial" panose="020B0604020202020204" pitchFamily="34" charset="0"/>
                <a:cs typeface="Arial" panose="020B0604020202020204" pitchFamily="34" charset="0"/>
              </a:endParaRPr>
            </a:p>
          </p:txBody>
        </p:sp>
        <p:sp>
          <p:nvSpPr>
            <p:cNvPr id="40" name="TextBox 71">
              <a:extLst>
                <a:ext uri="{FF2B5EF4-FFF2-40B4-BE49-F238E27FC236}">
                  <a16:creationId xmlns:a16="http://schemas.microsoft.com/office/drawing/2014/main" id="{363318CC-99B8-4121-898B-EA76334E58F1}"/>
                </a:ext>
              </a:extLst>
            </p:cNvPr>
            <p:cNvSpPr txBox="1">
              <a:spLocks noChangeArrowheads="1"/>
            </p:cNvSpPr>
            <p:nvPr/>
          </p:nvSpPr>
          <p:spPr bwMode="auto">
            <a:xfrm>
              <a:off x="4038705" y="865572"/>
              <a:ext cx="1018227" cy="307777"/>
            </a:xfrm>
            <a:prstGeom prst="rect">
              <a:avLst/>
            </a:prstGeom>
            <a:noFill/>
            <a:ln w="9525">
              <a:noFill/>
              <a:miter lim="800000"/>
              <a:headEnd/>
              <a:tailEnd/>
            </a:ln>
          </p:spPr>
          <p:txBody>
            <a:bodyPr wrap="none">
              <a:spAutoFit/>
            </a:bodyPr>
            <a:lstStyle/>
            <a:p>
              <a:pPr algn="ctr"/>
              <a:r>
                <a:rPr lang="en-US" altLang="en-US" sz="1400" b="1" dirty="0">
                  <a:latin typeface="Arial" panose="020B0604020202020204" pitchFamily="34" charset="0"/>
                  <a:cs typeface="Arial" panose="020B0604020202020204" pitchFamily="34" charset="0"/>
                </a:rPr>
                <a:t>Indonesia</a:t>
              </a:r>
              <a:endParaRPr lang="en-MY" altLang="en-US" sz="1400" b="1" dirty="0">
                <a:latin typeface="Arial" panose="020B0604020202020204" pitchFamily="34" charset="0"/>
                <a:cs typeface="Arial" panose="020B0604020202020204" pitchFamily="34" charset="0"/>
              </a:endParaRPr>
            </a:p>
          </p:txBody>
        </p:sp>
        <p:sp>
          <p:nvSpPr>
            <p:cNvPr id="41" name="TextBox 71">
              <a:extLst>
                <a:ext uri="{FF2B5EF4-FFF2-40B4-BE49-F238E27FC236}">
                  <a16:creationId xmlns:a16="http://schemas.microsoft.com/office/drawing/2014/main" id="{E7275433-5330-43F2-AC83-2F343BC0C517}"/>
                </a:ext>
              </a:extLst>
            </p:cNvPr>
            <p:cNvSpPr txBox="1">
              <a:spLocks noChangeArrowheads="1"/>
            </p:cNvSpPr>
            <p:nvPr/>
          </p:nvSpPr>
          <p:spPr bwMode="auto">
            <a:xfrm>
              <a:off x="6303848" y="865572"/>
              <a:ext cx="830676" cy="307777"/>
            </a:xfrm>
            <a:prstGeom prst="rect">
              <a:avLst/>
            </a:prstGeom>
            <a:noFill/>
            <a:ln w="9525">
              <a:noFill/>
              <a:miter lim="800000"/>
              <a:headEnd/>
              <a:tailEnd/>
            </a:ln>
          </p:spPr>
          <p:txBody>
            <a:bodyPr wrap="none">
              <a:spAutoFit/>
            </a:bodyPr>
            <a:lstStyle/>
            <a:p>
              <a:pPr algn="ctr"/>
              <a:r>
                <a:rPr lang="en-US" altLang="en-US" sz="1400" b="1" dirty="0">
                  <a:latin typeface="Arial" panose="020B0604020202020204" pitchFamily="34" charset="0"/>
                  <a:cs typeface="Arial" panose="020B0604020202020204" pitchFamily="34" charset="0"/>
                </a:rPr>
                <a:t>Canada</a:t>
              </a:r>
              <a:endParaRPr lang="en-MY" altLang="en-US" sz="1400" b="1" dirty="0">
                <a:latin typeface="Arial" panose="020B0604020202020204" pitchFamily="34" charset="0"/>
                <a:cs typeface="Arial" panose="020B0604020202020204" pitchFamily="34" charset="0"/>
              </a:endParaRPr>
            </a:p>
          </p:txBody>
        </p:sp>
        <p:sp>
          <p:nvSpPr>
            <p:cNvPr id="42" name="TextBox 71">
              <a:extLst>
                <a:ext uri="{FF2B5EF4-FFF2-40B4-BE49-F238E27FC236}">
                  <a16:creationId xmlns:a16="http://schemas.microsoft.com/office/drawing/2014/main" id="{99531C72-E121-4CED-9F4F-F59A55135056}"/>
                </a:ext>
              </a:extLst>
            </p:cNvPr>
            <p:cNvSpPr txBox="1">
              <a:spLocks noChangeArrowheads="1"/>
            </p:cNvSpPr>
            <p:nvPr/>
          </p:nvSpPr>
          <p:spPr bwMode="auto">
            <a:xfrm>
              <a:off x="7301315" y="865572"/>
              <a:ext cx="950901" cy="307777"/>
            </a:xfrm>
            <a:prstGeom prst="rect">
              <a:avLst/>
            </a:prstGeom>
            <a:noFill/>
            <a:ln w="9525">
              <a:noFill/>
              <a:miter lim="800000"/>
              <a:headEnd/>
              <a:tailEnd/>
            </a:ln>
          </p:spPr>
          <p:txBody>
            <a:bodyPr wrap="none">
              <a:spAutoFit/>
            </a:bodyPr>
            <a:lstStyle/>
            <a:p>
              <a:pPr algn="ctr"/>
              <a:r>
                <a:rPr lang="en-US" altLang="en-US" sz="1400" b="1" dirty="0">
                  <a:latin typeface="Arial" panose="020B0604020202020204" pitchFamily="34" charset="0"/>
                  <a:cs typeface="Arial" panose="020B0604020202020204" pitchFamily="34" charset="0"/>
                </a:rPr>
                <a:t>Australia</a:t>
              </a:r>
              <a:endParaRPr lang="en-MY" altLang="en-US" sz="1400" b="1" dirty="0">
                <a:latin typeface="Arial" panose="020B0604020202020204" pitchFamily="34" charset="0"/>
                <a:cs typeface="Arial" panose="020B0604020202020204" pitchFamily="34" charset="0"/>
              </a:endParaRPr>
            </a:p>
          </p:txBody>
        </p:sp>
        <p:sp>
          <p:nvSpPr>
            <p:cNvPr id="43" name="TextBox 71">
              <a:extLst>
                <a:ext uri="{FF2B5EF4-FFF2-40B4-BE49-F238E27FC236}">
                  <a16:creationId xmlns:a16="http://schemas.microsoft.com/office/drawing/2014/main" id="{044BB0EE-8A94-4963-8C98-B82F67F13C43}"/>
                </a:ext>
              </a:extLst>
            </p:cNvPr>
            <p:cNvSpPr txBox="1">
              <a:spLocks noChangeArrowheads="1"/>
            </p:cNvSpPr>
            <p:nvPr/>
          </p:nvSpPr>
          <p:spPr bwMode="auto">
            <a:xfrm>
              <a:off x="8176807" y="865572"/>
              <a:ext cx="1377300" cy="523220"/>
            </a:xfrm>
            <a:prstGeom prst="rect">
              <a:avLst/>
            </a:prstGeom>
            <a:noFill/>
            <a:ln w="9525">
              <a:noFill/>
              <a:miter lim="800000"/>
              <a:headEnd/>
              <a:tailEnd/>
            </a:ln>
          </p:spPr>
          <p:txBody>
            <a:bodyPr wrap="none">
              <a:spAutoFit/>
            </a:bodyPr>
            <a:lstStyle/>
            <a:p>
              <a:pPr algn="ctr"/>
              <a:r>
                <a:rPr lang="en-US" altLang="en-US" sz="1400" b="1" dirty="0">
                  <a:latin typeface="Arial" panose="020B0604020202020204" pitchFamily="34" charset="0"/>
                  <a:cs typeface="Arial" panose="020B0604020202020204" pitchFamily="34" charset="0"/>
                </a:rPr>
                <a:t>United States </a:t>
              </a:r>
            </a:p>
            <a:p>
              <a:pPr algn="ctr"/>
              <a:r>
                <a:rPr lang="en-US" altLang="en-US" sz="1400" b="1" dirty="0">
                  <a:latin typeface="Arial" panose="020B0604020202020204" pitchFamily="34" charset="0"/>
                  <a:cs typeface="Arial" panose="020B0604020202020204" pitchFamily="34" charset="0"/>
                </a:rPr>
                <a:t>of America</a:t>
              </a:r>
              <a:endParaRPr lang="en-MY" altLang="en-US" sz="1400" b="1" dirty="0">
                <a:latin typeface="Arial" panose="020B0604020202020204" pitchFamily="34" charset="0"/>
                <a:cs typeface="Arial" panose="020B0604020202020204" pitchFamily="34" charset="0"/>
              </a:endParaRPr>
            </a:p>
          </p:txBody>
        </p:sp>
        <p:sp>
          <p:nvSpPr>
            <p:cNvPr id="44" name="TextBox 71">
              <a:extLst>
                <a:ext uri="{FF2B5EF4-FFF2-40B4-BE49-F238E27FC236}">
                  <a16:creationId xmlns:a16="http://schemas.microsoft.com/office/drawing/2014/main" id="{F3869187-2847-4A94-B96C-5D35BF02E11D}"/>
                </a:ext>
              </a:extLst>
            </p:cNvPr>
            <p:cNvSpPr txBox="1">
              <a:spLocks noChangeArrowheads="1"/>
            </p:cNvSpPr>
            <p:nvPr/>
          </p:nvSpPr>
          <p:spPr bwMode="auto">
            <a:xfrm>
              <a:off x="9448127" y="865572"/>
              <a:ext cx="930062" cy="307777"/>
            </a:xfrm>
            <a:prstGeom prst="rect">
              <a:avLst/>
            </a:prstGeom>
            <a:noFill/>
            <a:ln w="9525">
              <a:noFill/>
              <a:miter lim="800000"/>
              <a:headEnd/>
              <a:tailEnd/>
            </a:ln>
          </p:spPr>
          <p:txBody>
            <a:bodyPr wrap="none">
              <a:spAutoFit/>
            </a:bodyPr>
            <a:lstStyle/>
            <a:p>
              <a:pPr algn="ctr"/>
              <a:r>
                <a:rPr lang="en-US" altLang="en-US" sz="1400" b="1" dirty="0">
                  <a:latin typeface="Arial" panose="020B0604020202020204" pitchFamily="34" charset="0"/>
                  <a:cs typeface="Arial" panose="020B0604020202020204" pitchFamily="34" charset="0"/>
                </a:rPr>
                <a:t>Malaysia</a:t>
              </a:r>
              <a:endParaRPr lang="en-MY" altLang="en-US" sz="1400" b="1"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97B03CE3-2270-4494-B941-56275A911C4B}"/>
                </a:ext>
              </a:extLst>
            </p:cNvPr>
            <p:cNvSpPr txBox="1">
              <a:spLocks noChangeArrowheads="1"/>
            </p:cNvSpPr>
            <p:nvPr/>
          </p:nvSpPr>
          <p:spPr bwMode="auto">
            <a:xfrm>
              <a:off x="10536932" y="908436"/>
              <a:ext cx="960519" cy="523220"/>
            </a:xfrm>
            <a:prstGeom prst="rect">
              <a:avLst/>
            </a:prstGeom>
            <a:noFill/>
            <a:ln w="9525">
              <a:noFill/>
              <a:miter lim="800000"/>
              <a:headEnd/>
              <a:tailEnd/>
            </a:ln>
          </p:spPr>
          <p:txBody>
            <a:bodyPr wrap="none">
              <a:spAutoFit/>
            </a:bodyPr>
            <a:lstStyle/>
            <a:p>
              <a:pPr algn="ctr"/>
              <a:r>
                <a:rPr lang="en-US" altLang="en-US" sz="1400" b="1" dirty="0">
                  <a:latin typeface="Arial" panose="020B0604020202020204" pitchFamily="34" charset="0"/>
                  <a:cs typeface="Arial" panose="020B0604020202020204" pitchFamily="34" charset="0"/>
                </a:rPr>
                <a:t>United </a:t>
              </a:r>
            </a:p>
            <a:p>
              <a:pPr algn="ctr"/>
              <a:r>
                <a:rPr lang="en-US" altLang="en-US" sz="1400" b="1" dirty="0">
                  <a:latin typeface="Arial" panose="020B0604020202020204" pitchFamily="34" charset="0"/>
                  <a:cs typeface="Arial" panose="020B0604020202020204" pitchFamily="34" charset="0"/>
                </a:rPr>
                <a:t>Kingdom</a:t>
              </a:r>
              <a:endParaRPr lang="en-MY" altLang="en-US" sz="1400" b="1" dirty="0">
                <a:latin typeface="Arial" panose="020B0604020202020204" pitchFamily="34" charset="0"/>
                <a:cs typeface="Arial" panose="020B0604020202020204" pitchFamily="34" charset="0"/>
              </a:endParaRPr>
            </a:p>
          </p:txBody>
        </p:sp>
        <p:grpSp>
          <p:nvGrpSpPr>
            <p:cNvPr id="46" name="Gruppieren 21">
              <a:extLst>
                <a:ext uri="{FF2B5EF4-FFF2-40B4-BE49-F238E27FC236}">
                  <a16:creationId xmlns:a16="http://schemas.microsoft.com/office/drawing/2014/main" id="{F668CA4F-6135-4E93-A944-E8435FF89050}"/>
                </a:ext>
              </a:extLst>
            </p:cNvPr>
            <p:cNvGrpSpPr>
              <a:grpSpLocks/>
            </p:cNvGrpSpPr>
            <p:nvPr/>
          </p:nvGrpSpPr>
          <p:grpSpPr bwMode="auto">
            <a:xfrm>
              <a:off x="5519738" y="2905443"/>
              <a:ext cx="317182" cy="317182"/>
              <a:chOff x="7411498" y="4686379"/>
              <a:chExt cx="1292752" cy="1292752"/>
            </a:xfrm>
          </p:grpSpPr>
          <p:sp>
            <p:nvSpPr>
              <p:cNvPr id="113" name="Oval 112">
                <a:extLst>
                  <a:ext uri="{FF2B5EF4-FFF2-40B4-BE49-F238E27FC236}">
                    <a16:creationId xmlns:a16="http://schemas.microsoft.com/office/drawing/2014/main" id="{30A51DAB-E571-4207-80CD-6D44EFF3F5DC}"/>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114" name="Ellipse 20">
                <a:extLst>
                  <a:ext uri="{FF2B5EF4-FFF2-40B4-BE49-F238E27FC236}">
                    <a16:creationId xmlns:a16="http://schemas.microsoft.com/office/drawing/2014/main" id="{7FBBB415-D77B-4606-BD3F-B66234E52672}"/>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47" name="Gruppieren 21">
              <a:extLst>
                <a:ext uri="{FF2B5EF4-FFF2-40B4-BE49-F238E27FC236}">
                  <a16:creationId xmlns:a16="http://schemas.microsoft.com/office/drawing/2014/main" id="{216C4AFE-4FB4-41A1-9D3B-92D86E3E3FD1}"/>
                </a:ext>
              </a:extLst>
            </p:cNvPr>
            <p:cNvGrpSpPr>
              <a:grpSpLocks/>
            </p:cNvGrpSpPr>
            <p:nvPr/>
          </p:nvGrpSpPr>
          <p:grpSpPr bwMode="auto">
            <a:xfrm>
              <a:off x="6540239" y="2913867"/>
              <a:ext cx="317182" cy="317182"/>
              <a:chOff x="7411498" y="4686379"/>
              <a:chExt cx="1292752" cy="1292752"/>
            </a:xfrm>
          </p:grpSpPr>
          <p:sp>
            <p:nvSpPr>
              <p:cNvPr id="111" name="Oval 110">
                <a:extLst>
                  <a:ext uri="{FF2B5EF4-FFF2-40B4-BE49-F238E27FC236}">
                    <a16:creationId xmlns:a16="http://schemas.microsoft.com/office/drawing/2014/main" id="{25A21521-A31E-4F42-97D1-31CD6AA11A07}"/>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112" name="Ellipse 20">
                <a:extLst>
                  <a:ext uri="{FF2B5EF4-FFF2-40B4-BE49-F238E27FC236}">
                    <a16:creationId xmlns:a16="http://schemas.microsoft.com/office/drawing/2014/main" id="{D38867F5-EAC0-4D2F-9034-3ED4562840C5}"/>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48" name="Gruppieren 21">
              <a:extLst>
                <a:ext uri="{FF2B5EF4-FFF2-40B4-BE49-F238E27FC236}">
                  <a16:creationId xmlns:a16="http://schemas.microsoft.com/office/drawing/2014/main" id="{983CA291-9DBC-4316-A121-3B8F0A501C09}"/>
                </a:ext>
              </a:extLst>
            </p:cNvPr>
            <p:cNvGrpSpPr>
              <a:grpSpLocks/>
            </p:cNvGrpSpPr>
            <p:nvPr/>
          </p:nvGrpSpPr>
          <p:grpSpPr bwMode="auto">
            <a:xfrm>
              <a:off x="7616685" y="2907372"/>
              <a:ext cx="317182" cy="317182"/>
              <a:chOff x="7411498" y="4686379"/>
              <a:chExt cx="1292752" cy="1292752"/>
            </a:xfrm>
          </p:grpSpPr>
          <p:sp>
            <p:nvSpPr>
              <p:cNvPr id="109" name="Oval 108">
                <a:extLst>
                  <a:ext uri="{FF2B5EF4-FFF2-40B4-BE49-F238E27FC236}">
                    <a16:creationId xmlns:a16="http://schemas.microsoft.com/office/drawing/2014/main" id="{FB535522-2003-4BF3-8A3D-E19B43F0517F}"/>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110" name="Ellipse 20">
                <a:extLst>
                  <a:ext uri="{FF2B5EF4-FFF2-40B4-BE49-F238E27FC236}">
                    <a16:creationId xmlns:a16="http://schemas.microsoft.com/office/drawing/2014/main" id="{7FF85FEA-D31F-4FB7-9988-81CE034B95AB}"/>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49" name="Gruppieren 21">
              <a:extLst>
                <a:ext uri="{FF2B5EF4-FFF2-40B4-BE49-F238E27FC236}">
                  <a16:creationId xmlns:a16="http://schemas.microsoft.com/office/drawing/2014/main" id="{B2DC84E3-DE70-40B1-AFAF-794FA204DE8E}"/>
                </a:ext>
              </a:extLst>
            </p:cNvPr>
            <p:cNvGrpSpPr>
              <a:grpSpLocks/>
            </p:cNvGrpSpPr>
            <p:nvPr/>
          </p:nvGrpSpPr>
          <p:grpSpPr bwMode="auto">
            <a:xfrm>
              <a:off x="8693130" y="2915281"/>
              <a:ext cx="317182" cy="317182"/>
              <a:chOff x="7411498" y="4686379"/>
              <a:chExt cx="1292752" cy="1292752"/>
            </a:xfrm>
          </p:grpSpPr>
          <p:sp>
            <p:nvSpPr>
              <p:cNvPr id="107" name="Oval 106">
                <a:extLst>
                  <a:ext uri="{FF2B5EF4-FFF2-40B4-BE49-F238E27FC236}">
                    <a16:creationId xmlns:a16="http://schemas.microsoft.com/office/drawing/2014/main" id="{B9696BC5-55CB-44F4-A0BC-E439ACF9547A}"/>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108" name="Ellipse 20">
                <a:extLst>
                  <a:ext uri="{FF2B5EF4-FFF2-40B4-BE49-F238E27FC236}">
                    <a16:creationId xmlns:a16="http://schemas.microsoft.com/office/drawing/2014/main" id="{129C6D09-E65D-4298-B5FF-8A974795DFD8}"/>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0" name="Gruppieren 21">
              <a:extLst>
                <a:ext uri="{FF2B5EF4-FFF2-40B4-BE49-F238E27FC236}">
                  <a16:creationId xmlns:a16="http://schemas.microsoft.com/office/drawing/2014/main" id="{C0E62FE5-5DAA-438D-A3E2-A6B38EA9364D}"/>
                </a:ext>
              </a:extLst>
            </p:cNvPr>
            <p:cNvGrpSpPr>
              <a:grpSpLocks/>
            </p:cNvGrpSpPr>
            <p:nvPr/>
          </p:nvGrpSpPr>
          <p:grpSpPr bwMode="auto">
            <a:xfrm>
              <a:off x="9713631" y="2908465"/>
              <a:ext cx="317182" cy="317182"/>
              <a:chOff x="7411498" y="4686379"/>
              <a:chExt cx="1292752" cy="1292752"/>
            </a:xfrm>
          </p:grpSpPr>
          <p:sp>
            <p:nvSpPr>
              <p:cNvPr id="105" name="Oval 104">
                <a:extLst>
                  <a:ext uri="{FF2B5EF4-FFF2-40B4-BE49-F238E27FC236}">
                    <a16:creationId xmlns:a16="http://schemas.microsoft.com/office/drawing/2014/main" id="{711DE552-D8A3-477B-A896-7932A862D7A4}"/>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106" name="Ellipse 20">
                <a:extLst>
                  <a:ext uri="{FF2B5EF4-FFF2-40B4-BE49-F238E27FC236}">
                    <a16:creationId xmlns:a16="http://schemas.microsoft.com/office/drawing/2014/main" id="{8B74EBF8-D5F5-4746-AED9-9EEB1EED096F}"/>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1" name="Gruppieren 21">
              <a:extLst>
                <a:ext uri="{FF2B5EF4-FFF2-40B4-BE49-F238E27FC236}">
                  <a16:creationId xmlns:a16="http://schemas.microsoft.com/office/drawing/2014/main" id="{F2F5928D-4895-44CC-9965-0BD17D2C9015}"/>
                </a:ext>
              </a:extLst>
            </p:cNvPr>
            <p:cNvGrpSpPr>
              <a:grpSpLocks/>
            </p:cNvGrpSpPr>
            <p:nvPr/>
          </p:nvGrpSpPr>
          <p:grpSpPr bwMode="auto">
            <a:xfrm>
              <a:off x="10790077" y="2907050"/>
              <a:ext cx="317182" cy="317182"/>
              <a:chOff x="7411498" y="4686379"/>
              <a:chExt cx="1292752" cy="1292752"/>
            </a:xfrm>
          </p:grpSpPr>
          <p:sp>
            <p:nvSpPr>
              <p:cNvPr id="103" name="Oval 102">
                <a:extLst>
                  <a:ext uri="{FF2B5EF4-FFF2-40B4-BE49-F238E27FC236}">
                    <a16:creationId xmlns:a16="http://schemas.microsoft.com/office/drawing/2014/main" id="{2B53E75C-6B54-4FE8-B084-A16C4D9EC65F}"/>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104" name="Ellipse 20">
                <a:extLst>
                  <a:ext uri="{FF2B5EF4-FFF2-40B4-BE49-F238E27FC236}">
                    <a16:creationId xmlns:a16="http://schemas.microsoft.com/office/drawing/2014/main" id="{34D70D28-996C-4180-93C0-08C66173ED56}"/>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2" name="Gruppieren 21">
              <a:extLst>
                <a:ext uri="{FF2B5EF4-FFF2-40B4-BE49-F238E27FC236}">
                  <a16:creationId xmlns:a16="http://schemas.microsoft.com/office/drawing/2014/main" id="{78D71B00-751A-46A6-98D7-8393051CD472}"/>
                </a:ext>
              </a:extLst>
            </p:cNvPr>
            <p:cNvGrpSpPr>
              <a:grpSpLocks/>
            </p:cNvGrpSpPr>
            <p:nvPr/>
          </p:nvGrpSpPr>
          <p:grpSpPr bwMode="auto">
            <a:xfrm>
              <a:off x="5519738" y="3484563"/>
              <a:ext cx="317182" cy="317182"/>
              <a:chOff x="7411498" y="4686379"/>
              <a:chExt cx="1292752" cy="1292752"/>
            </a:xfrm>
          </p:grpSpPr>
          <p:sp>
            <p:nvSpPr>
              <p:cNvPr id="101" name="Oval 100">
                <a:extLst>
                  <a:ext uri="{FF2B5EF4-FFF2-40B4-BE49-F238E27FC236}">
                    <a16:creationId xmlns:a16="http://schemas.microsoft.com/office/drawing/2014/main" id="{7AB92BE2-3A01-4F57-8B68-2725F2089544}"/>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102" name="Ellipse 20">
                <a:extLst>
                  <a:ext uri="{FF2B5EF4-FFF2-40B4-BE49-F238E27FC236}">
                    <a16:creationId xmlns:a16="http://schemas.microsoft.com/office/drawing/2014/main" id="{066419E4-90EF-4E4E-B130-5DBEA9DE27BF}"/>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3" name="Gruppieren 21">
              <a:extLst>
                <a:ext uri="{FF2B5EF4-FFF2-40B4-BE49-F238E27FC236}">
                  <a16:creationId xmlns:a16="http://schemas.microsoft.com/office/drawing/2014/main" id="{9AFF33A0-0630-4206-AC5A-D1D9D356F81E}"/>
                </a:ext>
              </a:extLst>
            </p:cNvPr>
            <p:cNvGrpSpPr>
              <a:grpSpLocks/>
            </p:cNvGrpSpPr>
            <p:nvPr/>
          </p:nvGrpSpPr>
          <p:grpSpPr bwMode="auto">
            <a:xfrm>
              <a:off x="6540239" y="3492987"/>
              <a:ext cx="317182" cy="317182"/>
              <a:chOff x="7411498" y="4686379"/>
              <a:chExt cx="1292752" cy="1292752"/>
            </a:xfrm>
          </p:grpSpPr>
          <p:sp>
            <p:nvSpPr>
              <p:cNvPr id="99" name="Oval 98">
                <a:extLst>
                  <a:ext uri="{FF2B5EF4-FFF2-40B4-BE49-F238E27FC236}">
                    <a16:creationId xmlns:a16="http://schemas.microsoft.com/office/drawing/2014/main" id="{0146176F-DDDA-4236-9FD8-2E138F4DCBF3}"/>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100" name="Ellipse 20">
                <a:extLst>
                  <a:ext uri="{FF2B5EF4-FFF2-40B4-BE49-F238E27FC236}">
                    <a16:creationId xmlns:a16="http://schemas.microsoft.com/office/drawing/2014/main" id="{D89B84B6-08D0-4386-9EBC-D35D35E85426}"/>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4" name="Gruppieren 21">
              <a:extLst>
                <a:ext uri="{FF2B5EF4-FFF2-40B4-BE49-F238E27FC236}">
                  <a16:creationId xmlns:a16="http://schemas.microsoft.com/office/drawing/2014/main" id="{07A8D457-DD79-49DB-A2F8-464410800483}"/>
                </a:ext>
              </a:extLst>
            </p:cNvPr>
            <p:cNvGrpSpPr>
              <a:grpSpLocks/>
            </p:cNvGrpSpPr>
            <p:nvPr/>
          </p:nvGrpSpPr>
          <p:grpSpPr bwMode="auto">
            <a:xfrm>
              <a:off x="7616685" y="3486492"/>
              <a:ext cx="317182" cy="317182"/>
              <a:chOff x="7411498" y="4686379"/>
              <a:chExt cx="1292752" cy="1292752"/>
            </a:xfrm>
          </p:grpSpPr>
          <p:sp>
            <p:nvSpPr>
              <p:cNvPr id="97" name="Oval 96">
                <a:extLst>
                  <a:ext uri="{FF2B5EF4-FFF2-40B4-BE49-F238E27FC236}">
                    <a16:creationId xmlns:a16="http://schemas.microsoft.com/office/drawing/2014/main" id="{50DA816D-49F5-41B9-BB18-98A2FB230FB5}"/>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98" name="Ellipse 20">
                <a:extLst>
                  <a:ext uri="{FF2B5EF4-FFF2-40B4-BE49-F238E27FC236}">
                    <a16:creationId xmlns:a16="http://schemas.microsoft.com/office/drawing/2014/main" id="{A9DAE13D-83F2-4456-A07B-2390F23BEC18}"/>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5" name="Gruppieren 21">
              <a:extLst>
                <a:ext uri="{FF2B5EF4-FFF2-40B4-BE49-F238E27FC236}">
                  <a16:creationId xmlns:a16="http://schemas.microsoft.com/office/drawing/2014/main" id="{3D169921-10DB-4CF3-A3C2-68E212A94895}"/>
                </a:ext>
              </a:extLst>
            </p:cNvPr>
            <p:cNvGrpSpPr>
              <a:grpSpLocks/>
            </p:cNvGrpSpPr>
            <p:nvPr/>
          </p:nvGrpSpPr>
          <p:grpSpPr bwMode="auto">
            <a:xfrm>
              <a:off x="8693130" y="3494401"/>
              <a:ext cx="317182" cy="317182"/>
              <a:chOff x="7411498" y="4686379"/>
              <a:chExt cx="1292752" cy="1292752"/>
            </a:xfrm>
          </p:grpSpPr>
          <p:sp>
            <p:nvSpPr>
              <p:cNvPr id="95" name="Oval 94">
                <a:extLst>
                  <a:ext uri="{FF2B5EF4-FFF2-40B4-BE49-F238E27FC236}">
                    <a16:creationId xmlns:a16="http://schemas.microsoft.com/office/drawing/2014/main" id="{FFA23341-8EE2-4207-BB66-B576FF643C88}"/>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96" name="Ellipse 20">
                <a:extLst>
                  <a:ext uri="{FF2B5EF4-FFF2-40B4-BE49-F238E27FC236}">
                    <a16:creationId xmlns:a16="http://schemas.microsoft.com/office/drawing/2014/main" id="{A99A29FB-DC25-4A90-80F1-2B54E7AF3B92}"/>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6" name="Gruppieren 21">
              <a:extLst>
                <a:ext uri="{FF2B5EF4-FFF2-40B4-BE49-F238E27FC236}">
                  <a16:creationId xmlns:a16="http://schemas.microsoft.com/office/drawing/2014/main" id="{E4170951-2C8F-4E50-A115-2DC351E49D7B}"/>
                </a:ext>
              </a:extLst>
            </p:cNvPr>
            <p:cNvGrpSpPr>
              <a:grpSpLocks/>
            </p:cNvGrpSpPr>
            <p:nvPr/>
          </p:nvGrpSpPr>
          <p:grpSpPr bwMode="auto">
            <a:xfrm>
              <a:off x="9713631" y="3487585"/>
              <a:ext cx="317182" cy="317182"/>
              <a:chOff x="7411498" y="4686379"/>
              <a:chExt cx="1292752" cy="1292752"/>
            </a:xfrm>
          </p:grpSpPr>
          <p:sp>
            <p:nvSpPr>
              <p:cNvPr id="93" name="Oval 92">
                <a:extLst>
                  <a:ext uri="{FF2B5EF4-FFF2-40B4-BE49-F238E27FC236}">
                    <a16:creationId xmlns:a16="http://schemas.microsoft.com/office/drawing/2014/main" id="{2632E6EA-690A-4B42-B90F-206E502FDF72}"/>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94" name="Ellipse 20">
                <a:extLst>
                  <a:ext uri="{FF2B5EF4-FFF2-40B4-BE49-F238E27FC236}">
                    <a16:creationId xmlns:a16="http://schemas.microsoft.com/office/drawing/2014/main" id="{84BA3C53-E4B6-4FA5-8C32-FA01858F6E59}"/>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7" name="Gruppieren 21">
              <a:extLst>
                <a:ext uri="{FF2B5EF4-FFF2-40B4-BE49-F238E27FC236}">
                  <a16:creationId xmlns:a16="http://schemas.microsoft.com/office/drawing/2014/main" id="{81430B74-D87D-4BB6-863E-0333BB721645}"/>
                </a:ext>
              </a:extLst>
            </p:cNvPr>
            <p:cNvGrpSpPr>
              <a:grpSpLocks/>
            </p:cNvGrpSpPr>
            <p:nvPr/>
          </p:nvGrpSpPr>
          <p:grpSpPr bwMode="auto">
            <a:xfrm>
              <a:off x="10790077" y="3486170"/>
              <a:ext cx="317182" cy="317182"/>
              <a:chOff x="7411498" y="4686379"/>
              <a:chExt cx="1292752" cy="1292752"/>
            </a:xfrm>
          </p:grpSpPr>
          <p:sp>
            <p:nvSpPr>
              <p:cNvPr id="91" name="Oval 90">
                <a:extLst>
                  <a:ext uri="{FF2B5EF4-FFF2-40B4-BE49-F238E27FC236}">
                    <a16:creationId xmlns:a16="http://schemas.microsoft.com/office/drawing/2014/main" id="{B94B54D8-B872-4F88-A15F-AFFCF110D594}"/>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92" name="Ellipse 20">
                <a:extLst>
                  <a:ext uri="{FF2B5EF4-FFF2-40B4-BE49-F238E27FC236}">
                    <a16:creationId xmlns:a16="http://schemas.microsoft.com/office/drawing/2014/main" id="{6DFB616E-6BA8-4C76-BEB0-6947832F4138}"/>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8" name="Gruppieren 21">
              <a:extLst>
                <a:ext uri="{FF2B5EF4-FFF2-40B4-BE49-F238E27FC236}">
                  <a16:creationId xmlns:a16="http://schemas.microsoft.com/office/drawing/2014/main" id="{0839FC09-A2B9-46D4-BDD9-2F2F0A7BB908}"/>
                </a:ext>
              </a:extLst>
            </p:cNvPr>
            <p:cNvGrpSpPr>
              <a:grpSpLocks/>
            </p:cNvGrpSpPr>
            <p:nvPr/>
          </p:nvGrpSpPr>
          <p:grpSpPr bwMode="auto">
            <a:xfrm>
              <a:off x="4381818" y="3494723"/>
              <a:ext cx="317182" cy="317182"/>
              <a:chOff x="7411498" y="4686379"/>
              <a:chExt cx="1292752" cy="1292752"/>
            </a:xfrm>
          </p:grpSpPr>
          <p:sp>
            <p:nvSpPr>
              <p:cNvPr id="89" name="Oval 88">
                <a:extLst>
                  <a:ext uri="{FF2B5EF4-FFF2-40B4-BE49-F238E27FC236}">
                    <a16:creationId xmlns:a16="http://schemas.microsoft.com/office/drawing/2014/main" id="{18327EA5-128E-432B-B271-C98DC58A6691}"/>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90" name="Ellipse 20">
                <a:extLst>
                  <a:ext uri="{FF2B5EF4-FFF2-40B4-BE49-F238E27FC236}">
                    <a16:creationId xmlns:a16="http://schemas.microsoft.com/office/drawing/2014/main" id="{78120E62-E9C5-40C1-B1E9-9B2024E3AC54}"/>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59" name="Gruppieren 21">
              <a:extLst>
                <a:ext uri="{FF2B5EF4-FFF2-40B4-BE49-F238E27FC236}">
                  <a16:creationId xmlns:a16="http://schemas.microsoft.com/office/drawing/2014/main" id="{39F9CB74-F63D-49D6-89B3-510B3093C21F}"/>
                </a:ext>
              </a:extLst>
            </p:cNvPr>
            <p:cNvGrpSpPr>
              <a:grpSpLocks/>
            </p:cNvGrpSpPr>
            <p:nvPr/>
          </p:nvGrpSpPr>
          <p:grpSpPr bwMode="auto">
            <a:xfrm>
              <a:off x="8696215" y="4118406"/>
              <a:ext cx="317182" cy="317182"/>
              <a:chOff x="7411498" y="4686379"/>
              <a:chExt cx="1292752" cy="1292752"/>
            </a:xfrm>
          </p:grpSpPr>
          <p:sp>
            <p:nvSpPr>
              <p:cNvPr id="87" name="Oval 86">
                <a:extLst>
                  <a:ext uri="{FF2B5EF4-FFF2-40B4-BE49-F238E27FC236}">
                    <a16:creationId xmlns:a16="http://schemas.microsoft.com/office/drawing/2014/main" id="{FE86C1F1-620D-4929-BCE8-ED6A9032EB5F}"/>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88" name="Ellipse 20">
                <a:extLst>
                  <a:ext uri="{FF2B5EF4-FFF2-40B4-BE49-F238E27FC236}">
                    <a16:creationId xmlns:a16="http://schemas.microsoft.com/office/drawing/2014/main" id="{74F0C263-FE62-49A5-884A-93E53DCC907C}"/>
                  </a:ext>
                </a:extLst>
              </p:cNvPr>
              <p:cNvSpPr/>
              <p:nvPr/>
            </p:nvSpPr>
            <p:spPr bwMode="gray">
              <a:xfrm>
                <a:off x="7562227" y="4838465"/>
                <a:ext cx="988575" cy="988575"/>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60" name="Gruppieren 21">
              <a:extLst>
                <a:ext uri="{FF2B5EF4-FFF2-40B4-BE49-F238E27FC236}">
                  <a16:creationId xmlns:a16="http://schemas.microsoft.com/office/drawing/2014/main" id="{63BEDBB8-6EBD-4C26-B5C6-46340E4EDDBB}"/>
                </a:ext>
              </a:extLst>
            </p:cNvPr>
            <p:cNvGrpSpPr>
              <a:grpSpLocks/>
            </p:cNvGrpSpPr>
            <p:nvPr/>
          </p:nvGrpSpPr>
          <p:grpSpPr bwMode="auto">
            <a:xfrm>
              <a:off x="9728291" y="4111590"/>
              <a:ext cx="317182" cy="317182"/>
              <a:chOff x="7411498" y="4686379"/>
              <a:chExt cx="1292752" cy="1292752"/>
            </a:xfrm>
          </p:grpSpPr>
          <p:sp>
            <p:nvSpPr>
              <p:cNvPr id="85" name="Oval 84">
                <a:extLst>
                  <a:ext uri="{FF2B5EF4-FFF2-40B4-BE49-F238E27FC236}">
                    <a16:creationId xmlns:a16="http://schemas.microsoft.com/office/drawing/2014/main" id="{ED34C263-1346-4B9A-98C9-1FE2B2AA4524}"/>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86" name="Ellipse 20">
                <a:extLst>
                  <a:ext uri="{FF2B5EF4-FFF2-40B4-BE49-F238E27FC236}">
                    <a16:creationId xmlns:a16="http://schemas.microsoft.com/office/drawing/2014/main" id="{F70B2C0A-9336-4E11-8815-FF4EC0E22903}"/>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61" name="Gruppieren 21">
              <a:extLst>
                <a:ext uri="{FF2B5EF4-FFF2-40B4-BE49-F238E27FC236}">
                  <a16:creationId xmlns:a16="http://schemas.microsoft.com/office/drawing/2014/main" id="{356F3CF1-6782-4D15-9F25-DF3A8851578C}"/>
                </a:ext>
              </a:extLst>
            </p:cNvPr>
            <p:cNvGrpSpPr>
              <a:grpSpLocks/>
            </p:cNvGrpSpPr>
            <p:nvPr/>
          </p:nvGrpSpPr>
          <p:grpSpPr bwMode="auto">
            <a:xfrm>
              <a:off x="10804737" y="4110175"/>
              <a:ext cx="317182" cy="317182"/>
              <a:chOff x="7411498" y="4686379"/>
              <a:chExt cx="1292752" cy="1292752"/>
            </a:xfrm>
          </p:grpSpPr>
          <p:sp>
            <p:nvSpPr>
              <p:cNvPr id="83" name="Oval 82">
                <a:extLst>
                  <a:ext uri="{FF2B5EF4-FFF2-40B4-BE49-F238E27FC236}">
                    <a16:creationId xmlns:a16="http://schemas.microsoft.com/office/drawing/2014/main" id="{CF531E62-813C-4307-89CA-14A7BA20D314}"/>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84" name="Ellipse 20">
                <a:extLst>
                  <a:ext uri="{FF2B5EF4-FFF2-40B4-BE49-F238E27FC236}">
                    <a16:creationId xmlns:a16="http://schemas.microsoft.com/office/drawing/2014/main" id="{9215A473-0274-4F69-B7D0-254A58FDCC4A}"/>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62" name="Gruppieren 21">
              <a:extLst>
                <a:ext uri="{FF2B5EF4-FFF2-40B4-BE49-F238E27FC236}">
                  <a16:creationId xmlns:a16="http://schemas.microsoft.com/office/drawing/2014/main" id="{AF94A938-E771-42F5-86E3-E2B6663C4E3C}"/>
                </a:ext>
              </a:extLst>
            </p:cNvPr>
            <p:cNvGrpSpPr>
              <a:grpSpLocks/>
            </p:cNvGrpSpPr>
            <p:nvPr/>
          </p:nvGrpSpPr>
          <p:grpSpPr bwMode="auto">
            <a:xfrm>
              <a:off x="6539210" y="4116991"/>
              <a:ext cx="317182" cy="317182"/>
              <a:chOff x="7411498" y="4686379"/>
              <a:chExt cx="1292752" cy="1292752"/>
            </a:xfrm>
          </p:grpSpPr>
          <p:sp>
            <p:nvSpPr>
              <p:cNvPr id="81" name="Oval 80">
                <a:extLst>
                  <a:ext uri="{FF2B5EF4-FFF2-40B4-BE49-F238E27FC236}">
                    <a16:creationId xmlns:a16="http://schemas.microsoft.com/office/drawing/2014/main" id="{BB0476C8-2389-4E85-9DA2-4C618C2F7270}"/>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82" name="Ellipse 20">
                <a:extLst>
                  <a:ext uri="{FF2B5EF4-FFF2-40B4-BE49-F238E27FC236}">
                    <a16:creationId xmlns:a16="http://schemas.microsoft.com/office/drawing/2014/main" id="{0CE347D5-E1F3-4ACE-8416-7634CCEA2171}"/>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63" name="Gruppieren 21">
              <a:extLst>
                <a:ext uri="{FF2B5EF4-FFF2-40B4-BE49-F238E27FC236}">
                  <a16:creationId xmlns:a16="http://schemas.microsoft.com/office/drawing/2014/main" id="{1D138C18-BA77-4CD0-8E02-592FC77A1219}"/>
                </a:ext>
              </a:extLst>
            </p:cNvPr>
            <p:cNvGrpSpPr>
              <a:grpSpLocks/>
            </p:cNvGrpSpPr>
            <p:nvPr/>
          </p:nvGrpSpPr>
          <p:grpSpPr bwMode="auto">
            <a:xfrm>
              <a:off x="4379631" y="4127665"/>
              <a:ext cx="317182" cy="317182"/>
              <a:chOff x="7411498" y="4686379"/>
              <a:chExt cx="1292752" cy="1292752"/>
            </a:xfrm>
          </p:grpSpPr>
          <p:sp>
            <p:nvSpPr>
              <p:cNvPr id="79" name="Oval 78">
                <a:extLst>
                  <a:ext uri="{FF2B5EF4-FFF2-40B4-BE49-F238E27FC236}">
                    <a16:creationId xmlns:a16="http://schemas.microsoft.com/office/drawing/2014/main" id="{0B0CDDC0-3C13-4FC4-82F3-789C10551864}"/>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80" name="Ellipse 20">
                <a:extLst>
                  <a:ext uri="{FF2B5EF4-FFF2-40B4-BE49-F238E27FC236}">
                    <a16:creationId xmlns:a16="http://schemas.microsoft.com/office/drawing/2014/main" id="{BA74BB2E-96E1-4066-B85E-E12549AC61CF}"/>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64" name="Gruppieren 21">
              <a:extLst>
                <a:ext uri="{FF2B5EF4-FFF2-40B4-BE49-F238E27FC236}">
                  <a16:creationId xmlns:a16="http://schemas.microsoft.com/office/drawing/2014/main" id="{F0177324-26E3-40A3-AB39-A00F142DE579}"/>
                </a:ext>
              </a:extLst>
            </p:cNvPr>
            <p:cNvGrpSpPr>
              <a:grpSpLocks/>
            </p:cNvGrpSpPr>
            <p:nvPr/>
          </p:nvGrpSpPr>
          <p:grpSpPr bwMode="auto">
            <a:xfrm>
              <a:off x="8692872" y="4767490"/>
              <a:ext cx="317182" cy="317182"/>
              <a:chOff x="7411498" y="4686379"/>
              <a:chExt cx="1292752" cy="1292752"/>
            </a:xfrm>
          </p:grpSpPr>
          <p:sp>
            <p:nvSpPr>
              <p:cNvPr id="77" name="Oval 76">
                <a:extLst>
                  <a:ext uri="{FF2B5EF4-FFF2-40B4-BE49-F238E27FC236}">
                    <a16:creationId xmlns:a16="http://schemas.microsoft.com/office/drawing/2014/main" id="{2734BD1F-7A91-4D5E-A94B-4401BBBB7AAE}"/>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78" name="Ellipse 20">
                <a:extLst>
                  <a:ext uri="{FF2B5EF4-FFF2-40B4-BE49-F238E27FC236}">
                    <a16:creationId xmlns:a16="http://schemas.microsoft.com/office/drawing/2014/main" id="{03404F19-9A77-4558-942C-B413AAADBF64}"/>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65" name="Gruppieren 21">
              <a:extLst>
                <a:ext uri="{FF2B5EF4-FFF2-40B4-BE49-F238E27FC236}">
                  <a16:creationId xmlns:a16="http://schemas.microsoft.com/office/drawing/2014/main" id="{EA90CC19-DFF9-4E01-A3CB-64B755387885}"/>
                </a:ext>
              </a:extLst>
            </p:cNvPr>
            <p:cNvGrpSpPr>
              <a:grpSpLocks/>
            </p:cNvGrpSpPr>
            <p:nvPr/>
          </p:nvGrpSpPr>
          <p:grpSpPr bwMode="auto">
            <a:xfrm>
              <a:off x="6525834" y="5334777"/>
              <a:ext cx="317182" cy="317182"/>
              <a:chOff x="7411498" y="4686379"/>
              <a:chExt cx="1292752" cy="1292752"/>
            </a:xfrm>
          </p:grpSpPr>
          <p:sp>
            <p:nvSpPr>
              <p:cNvPr id="75" name="Oval 74">
                <a:extLst>
                  <a:ext uri="{FF2B5EF4-FFF2-40B4-BE49-F238E27FC236}">
                    <a16:creationId xmlns:a16="http://schemas.microsoft.com/office/drawing/2014/main" id="{C0434B26-9996-4555-8ED6-E52A988938C2}"/>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76" name="Ellipse 20">
                <a:extLst>
                  <a:ext uri="{FF2B5EF4-FFF2-40B4-BE49-F238E27FC236}">
                    <a16:creationId xmlns:a16="http://schemas.microsoft.com/office/drawing/2014/main" id="{8FC4B30C-FF36-44D4-8483-5D6C7CC292C7}"/>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66" name="Gruppieren 21">
              <a:extLst>
                <a:ext uri="{FF2B5EF4-FFF2-40B4-BE49-F238E27FC236}">
                  <a16:creationId xmlns:a16="http://schemas.microsoft.com/office/drawing/2014/main" id="{B82879A5-09D4-45E8-BCE0-5402D1B6ED91}"/>
                </a:ext>
              </a:extLst>
            </p:cNvPr>
            <p:cNvGrpSpPr>
              <a:grpSpLocks/>
            </p:cNvGrpSpPr>
            <p:nvPr/>
          </p:nvGrpSpPr>
          <p:grpSpPr bwMode="auto">
            <a:xfrm>
              <a:off x="7613855" y="5328282"/>
              <a:ext cx="317182" cy="317182"/>
              <a:chOff x="7411498" y="4686379"/>
              <a:chExt cx="1292752" cy="1292752"/>
            </a:xfrm>
          </p:grpSpPr>
          <p:sp>
            <p:nvSpPr>
              <p:cNvPr id="73" name="Oval 72">
                <a:extLst>
                  <a:ext uri="{FF2B5EF4-FFF2-40B4-BE49-F238E27FC236}">
                    <a16:creationId xmlns:a16="http://schemas.microsoft.com/office/drawing/2014/main" id="{BD45113B-2745-41A3-80D6-4CAF5030C65F}"/>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74" name="Ellipse 20">
                <a:extLst>
                  <a:ext uri="{FF2B5EF4-FFF2-40B4-BE49-F238E27FC236}">
                    <a16:creationId xmlns:a16="http://schemas.microsoft.com/office/drawing/2014/main" id="{C4046715-FE32-4ED0-8179-14B3D37E2E98}"/>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67" name="Gruppieren 21">
              <a:extLst>
                <a:ext uri="{FF2B5EF4-FFF2-40B4-BE49-F238E27FC236}">
                  <a16:creationId xmlns:a16="http://schemas.microsoft.com/office/drawing/2014/main" id="{8259431E-8591-40FB-8001-87E38D314C28}"/>
                </a:ext>
              </a:extLst>
            </p:cNvPr>
            <p:cNvGrpSpPr>
              <a:grpSpLocks/>
            </p:cNvGrpSpPr>
            <p:nvPr/>
          </p:nvGrpSpPr>
          <p:grpSpPr bwMode="auto">
            <a:xfrm>
              <a:off x="9722376" y="5329375"/>
              <a:ext cx="317182" cy="317182"/>
              <a:chOff x="7411498" y="4686379"/>
              <a:chExt cx="1292752" cy="1292752"/>
            </a:xfrm>
          </p:grpSpPr>
          <p:sp>
            <p:nvSpPr>
              <p:cNvPr id="71" name="Oval 70">
                <a:extLst>
                  <a:ext uri="{FF2B5EF4-FFF2-40B4-BE49-F238E27FC236}">
                    <a16:creationId xmlns:a16="http://schemas.microsoft.com/office/drawing/2014/main" id="{5D8DA2ED-1B8C-4ED0-A8AD-A55A63775166}"/>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72" name="Ellipse 20">
                <a:extLst>
                  <a:ext uri="{FF2B5EF4-FFF2-40B4-BE49-F238E27FC236}">
                    <a16:creationId xmlns:a16="http://schemas.microsoft.com/office/drawing/2014/main" id="{3E67F106-BDDA-42B0-B974-1C2BE883E1F5}"/>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nvGrpSpPr>
            <p:cNvPr id="68" name="Gruppieren 21">
              <a:extLst>
                <a:ext uri="{FF2B5EF4-FFF2-40B4-BE49-F238E27FC236}">
                  <a16:creationId xmlns:a16="http://schemas.microsoft.com/office/drawing/2014/main" id="{00031B73-E9B6-4F63-90A0-06B84A49D4FB}"/>
                </a:ext>
              </a:extLst>
            </p:cNvPr>
            <p:cNvGrpSpPr>
              <a:grpSpLocks/>
            </p:cNvGrpSpPr>
            <p:nvPr/>
          </p:nvGrpSpPr>
          <p:grpSpPr bwMode="auto">
            <a:xfrm>
              <a:off x="9722376" y="5927400"/>
              <a:ext cx="317182" cy="317182"/>
              <a:chOff x="7411498" y="4686379"/>
              <a:chExt cx="1292752" cy="1292752"/>
            </a:xfrm>
          </p:grpSpPr>
          <p:sp>
            <p:nvSpPr>
              <p:cNvPr id="69" name="Oval 68">
                <a:extLst>
                  <a:ext uri="{FF2B5EF4-FFF2-40B4-BE49-F238E27FC236}">
                    <a16:creationId xmlns:a16="http://schemas.microsoft.com/office/drawing/2014/main" id="{A3D2837F-1D46-4957-B74F-E50B5EEE6FE0}"/>
                  </a:ext>
                </a:extLst>
              </p:cNvPr>
              <p:cNvSpPr>
                <a:spLocks noChangeArrowheads="1"/>
              </p:cNvSpPr>
              <p:nvPr/>
            </p:nvSpPr>
            <p:spPr bwMode="gray">
              <a:xfrm>
                <a:off x="7411498" y="4686379"/>
                <a:ext cx="1292752" cy="1292752"/>
              </a:xfrm>
              <a:prstGeom prst="ellipse">
                <a:avLst/>
              </a:prstGeom>
              <a:solidFill>
                <a:srgbClr val="FFFFFF"/>
              </a:solidFill>
              <a:ln w="12700">
                <a:solidFill>
                  <a:schemeClr val="tx1"/>
                </a:solidFill>
                <a:round/>
                <a:headEnd/>
                <a:tailEnd/>
              </a:ln>
            </p:spPr>
            <p:txBody>
              <a:bodyPr/>
              <a:lstStyle/>
              <a:p>
                <a:pPr eaLnBrk="1" fontAlgn="auto" hangingPunct="1">
                  <a:spcBef>
                    <a:spcPts val="0"/>
                  </a:spcBef>
                  <a:spcAft>
                    <a:spcPts val="0"/>
                  </a:spcAft>
                  <a:defRPr/>
                </a:pPr>
                <a:endParaRPr lang="en-US" sz="1400" kern="0" dirty="0">
                  <a:solidFill>
                    <a:prstClr val="black"/>
                  </a:solidFill>
                  <a:latin typeface="Arial" panose="020B0604020202020204" pitchFamily="34" charset="0"/>
                  <a:cs typeface="Arial" panose="020B0604020202020204" pitchFamily="34" charset="0"/>
                </a:endParaRPr>
              </a:p>
            </p:txBody>
          </p:sp>
          <p:sp>
            <p:nvSpPr>
              <p:cNvPr id="70" name="Ellipse 20">
                <a:extLst>
                  <a:ext uri="{FF2B5EF4-FFF2-40B4-BE49-F238E27FC236}">
                    <a16:creationId xmlns:a16="http://schemas.microsoft.com/office/drawing/2014/main" id="{C7E368BE-6097-46EA-A5A8-970CB07FE706}"/>
                  </a:ext>
                </a:extLst>
              </p:cNvPr>
              <p:cNvSpPr/>
              <p:nvPr/>
            </p:nvSpPr>
            <p:spPr bwMode="gray">
              <a:xfrm>
                <a:off x="7562229" y="4838467"/>
                <a:ext cx="988576" cy="988576"/>
              </a:xfrm>
              <a:prstGeom prst="ellipse">
                <a:avLst/>
              </a:prstGeom>
              <a:solidFill>
                <a:srgbClr val="0070C0"/>
              </a:solidFill>
              <a:ln w="28575" cap="flat" cmpd="sng" algn="ctr">
                <a:solidFill>
                  <a:srgbClr val="225C6C"/>
                </a:solidFill>
                <a:prstDash val="solid"/>
              </a:ln>
              <a:effectLst/>
              <a:scene3d>
                <a:camera prst="orthographicFront"/>
                <a:lightRig rig="threePt" dir="t"/>
              </a:scene3d>
              <a:sp3d>
                <a:bevelT w="101600" prst="angle"/>
              </a:sp3d>
            </p:spPr>
            <p:txBody>
              <a:bodyPr lIns="0" tIns="0" rIns="0" bIns="0" anchor="ctr"/>
              <a:lstStyle/>
              <a:p>
                <a:pPr algn="ctr" eaLnBrk="1" fontAlgn="auto" hangingPunct="1">
                  <a:lnSpc>
                    <a:spcPct val="80000"/>
                  </a:lnSpc>
                  <a:spcBef>
                    <a:spcPts val="0"/>
                  </a:spcBef>
                  <a:spcAft>
                    <a:spcPts val="0"/>
                  </a:spcAft>
                  <a:defRPr/>
                </a:pPr>
                <a:endParaRPr lang="en-US" sz="1400" b="1" kern="0" dirty="0">
                  <a:solidFill>
                    <a:prstClr val="white"/>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976070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791"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MOD PEMBANCIAN BANCI 2020</a:t>
            </a:r>
          </a:p>
        </p:txBody>
      </p:sp>
      <p:graphicFrame>
        <p:nvGraphicFramePr>
          <p:cNvPr id="3" name="Chart 2"/>
          <p:cNvGraphicFramePr/>
          <p:nvPr>
            <p:extLst>
              <p:ext uri="{D42A27DB-BD31-4B8C-83A1-F6EECF244321}">
                <p14:modId xmlns:p14="http://schemas.microsoft.com/office/powerpoint/2010/main" val="2854842312"/>
              </p:ext>
            </p:extLst>
          </p:nvPr>
        </p:nvGraphicFramePr>
        <p:xfrm>
          <a:off x="117186" y="1166648"/>
          <a:ext cx="5600441" cy="4697736"/>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154" y="977461"/>
            <a:ext cx="4975156" cy="5160579"/>
          </a:xfrm>
          <a:prstGeom prst="rect">
            <a:avLst/>
          </a:prstGeom>
        </p:spPr>
      </p:pic>
    </p:spTree>
    <p:extLst>
      <p:ext uri="{BB962C8B-B14F-4D97-AF65-F5344CB8AC3E}">
        <p14:creationId xmlns:p14="http://schemas.microsoft.com/office/powerpoint/2010/main" val="410555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6589643"/>
            <a:ext cx="11139134" cy="268357"/>
            <a:chOff x="0" y="5607000"/>
            <a:chExt cx="8356022" cy="108000"/>
          </a:xfrm>
          <a:solidFill>
            <a:srgbClr val="2E3A4A"/>
          </a:solidFill>
        </p:grpSpPr>
        <p:sp>
          <p:nvSpPr>
            <p:cNvPr id="21" name="Rectangle 20"/>
            <p:cNvSpPr/>
            <p:nvPr/>
          </p:nvSpPr>
          <p:spPr>
            <a:xfrm>
              <a:off x="0" y="5607000"/>
              <a:ext cx="8245590" cy="108000"/>
            </a:xfrm>
            <a:prstGeom prst="rect">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Triangle 21"/>
            <p:cNvSpPr/>
            <p:nvPr/>
          </p:nvSpPr>
          <p:spPr>
            <a:xfrm flipV="1">
              <a:off x="8245590" y="5607000"/>
              <a:ext cx="110432" cy="108000"/>
            </a:xfrm>
            <a:prstGeom prst="rtTriangle">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67" name="Slide Number Placeholder 6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BAE9DCD-6C0D-7840-8EDA-FC16A102B1F9}" type="slidenum">
              <a:rPr kumimoji="0" lang="en-US" sz="1440" b="0" i="0" u="none" strike="noStrike" kern="1200" cap="none" spc="0" normalizeH="0" baseline="0" noProof="0">
                <a:ln>
                  <a:noFill/>
                </a:ln>
                <a:solidFill>
                  <a:srgbClr val="2E3A4A"/>
                </a:solidFill>
                <a:effectLst/>
                <a:uLnTx/>
                <a:uFillTx/>
                <a:latin typeface="Tw Cen MT"/>
                <a:ea typeface="+mn-ea"/>
                <a:cs typeface="Tw Cen MT"/>
              </a:rPr>
              <a:pPr marL="0" marR="0" lvl="0" indent="0" algn="r" defTabSz="548640" rtl="0" eaLnBrk="1" fontAlgn="auto" latinLnBrk="0" hangingPunct="1">
                <a:lnSpc>
                  <a:spcPct val="100000"/>
                </a:lnSpc>
                <a:spcBef>
                  <a:spcPts val="0"/>
                </a:spcBef>
                <a:spcAft>
                  <a:spcPts val="0"/>
                </a:spcAft>
                <a:buClrTx/>
                <a:buSzTx/>
                <a:buFontTx/>
                <a:buNone/>
                <a:tabLst/>
                <a:defRPr/>
              </a:pPr>
              <a:t>3</a:t>
            </a:fld>
            <a:endParaRPr kumimoji="0" lang="en-US" sz="1440" b="0" i="0" u="none" strike="noStrike" kern="1200" cap="none" spc="0" normalizeH="0" baseline="0" noProof="0" dirty="0">
              <a:ln>
                <a:noFill/>
              </a:ln>
              <a:solidFill>
                <a:srgbClr val="2E3A4A"/>
              </a:solidFill>
              <a:effectLst/>
              <a:uLnTx/>
              <a:uFillTx/>
              <a:latin typeface="Tw Cen MT"/>
              <a:ea typeface="+mn-ea"/>
              <a:cs typeface="Tw Cen MT"/>
            </a:endParaRPr>
          </a:p>
        </p:txBody>
      </p:sp>
      <p:grpSp>
        <p:nvGrpSpPr>
          <p:cNvPr id="81" name="Group 80"/>
          <p:cNvGrpSpPr/>
          <p:nvPr/>
        </p:nvGrpSpPr>
        <p:grpSpPr>
          <a:xfrm>
            <a:off x="11561403" y="6482521"/>
            <a:ext cx="625309" cy="375479"/>
            <a:chOff x="8622909" y="5402101"/>
            <a:chExt cx="521091" cy="312899"/>
          </a:xfrm>
        </p:grpSpPr>
        <p:sp>
          <p:nvSpPr>
            <p:cNvPr id="82" name="Rectangle 81"/>
            <p:cNvSpPr/>
            <p:nvPr/>
          </p:nvSpPr>
          <p:spPr>
            <a:xfrm>
              <a:off x="8792109" y="5402101"/>
              <a:ext cx="351891" cy="312899"/>
            </a:xfrm>
            <a:prstGeom prst="rect">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83" name="Right Triangle 82"/>
            <p:cNvSpPr/>
            <p:nvPr/>
          </p:nvSpPr>
          <p:spPr>
            <a:xfrm flipH="1">
              <a:off x="8622909" y="5402101"/>
              <a:ext cx="169200" cy="312899"/>
            </a:xfrm>
            <a:prstGeom prst="rtTriangle">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BF98B2C3-522B-42A2-91A5-527D92EDC277}"/>
              </a:ext>
            </a:extLst>
          </p:cNvPr>
          <p:cNvSpPr/>
          <p:nvPr/>
        </p:nvSpPr>
        <p:spPr>
          <a:xfrm>
            <a:off x="3996266" y="2420476"/>
            <a:ext cx="1749778" cy="1986845"/>
          </a:xfrm>
          <a:prstGeom prst="rect">
            <a:avLst/>
          </a:prstGeom>
          <a:gradFill flip="none" rotWithShape="1">
            <a:gsLst>
              <a:gs pos="0">
                <a:srgbClr val="3295B0">
                  <a:shade val="30000"/>
                  <a:satMod val="115000"/>
                </a:srgbClr>
              </a:gs>
              <a:gs pos="50000">
                <a:srgbClr val="3295B0">
                  <a:shade val="67500"/>
                  <a:satMod val="115000"/>
                </a:srgbClr>
              </a:gs>
              <a:gs pos="100000">
                <a:srgbClr val="3295B0">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39" name="Pentagon 2">
            <a:extLst>
              <a:ext uri="{FF2B5EF4-FFF2-40B4-BE49-F238E27FC236}">
                <a16:creationId xmlns:a16="http://schemas.microsoft.com/office/drawing/2014/main" id="{2A78B685-5CCA-46FA-96B8-0BAA72EAF964}"/>
              </a:ext>
            </a:extLst>
          </p:cNvPr>
          <p:cNvSpPr/>
          <p:nvPr/>
        </p:nvSpPr>
        <p:spPr>
          <a:xfrm>
            <a:off x="0" y="2420476"/>
            <a:ext cx="4888091"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0" name="Pentagon 3">
            <a:extLst>
              <a:ext uri="{FF2B5EF4-FFF2-40B4-BE49-F238E27FC236}">
                <a16:creationId xmlns:a16="http://schemas.microsoft.com/office/drawing/2014/main" id="{5CE8621F-D85F-40D5-BAF8-0D595F606729}"/>
              </a:ext>
            </a:extLst>
          </p:cNvPr>
          <p:cNvSpPr/>
          <p:nvPr/>
        </p:nvSpPr>
        <p:spPr>
          <a:xfrm flipH="1">
            <a:off x="4888090" y="2420476"/>
            <a:ext cx="7303910"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41">
            <a:extLst>
              <a:ext uri="{FF2B5EF4-FFF2-40B4-BE49-F238E27FC236}">
                <a16:creationId xmlns:a16="http://schemas.microsoft.com/office/drawing/2014/main" id="{0AE1FEA3-E21E-441A-AE63-EBEFB8DCF437}"/>
              </a:ext>
            </a:extLst>
          </p:cNvPr>
          <p:cNvGrpSpPr/>
          <p:nvPr/>
        </p:nvGrpSpPr>
        <p:grpSpPr>
          <a:xfrm>
            <a:off x="8279296" y="3857489"/>
            <a:ext cx="3912703" cy="549830"/>
            <a:chOff x="5855342" y="1197512"/>
            <a:chExt cx="3288659" cy="458192"/>
          </a:xfrm>
          <a:solidFill>
            <a:srgbClr val="F57913"/>
          </a:solidFill>
        </p:grpSpPr>
        <p:sp>
          <p:nvSpPr>
            <p:cNvPr id="43" name="Right Triangle 42">
              <a:extLst>
                <a:ext uri="{FF2B5EF4-FFF2-40B4-BE49-F238E27FC236}">
                  <a16:creationId xmlns:a16="http://schemas.microsoft.com/office/drawing/2014/main" id="{F030FE8F-707B-4077-AB91-0D8FBEA55BB9}"/>
                </a:ext>
              </a:extLst>
            </p:cNvPr>
            <p:cNvSpPr/>
            <p:nvPr/>
          </p:nvSpPr>
          <p:spPr>
            <a:xfrm flipH="1">
              <a:off x="5855342" y="1197515"/>
              <a:ext cx="542957" cy="458189"/>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50205B52-0CE0-433C-AB17-7B01B1833B22}"/>
                </a:ext>
              </a:extLst>
            </p:cNvPr>
            <p:cNvSpPr/>
            <p:nvPr/>
          </p:nvSpPr>
          <p:spPr>
            <a:xfrm flipV="1">
              <a:off x="6388892" y="1197512"/>
              <a:ext cx="2755109" cy="4581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DF0EFA99-B1F2-4604-8ECA-7F7CF660FB76}"/>
              </a:ext>
            </a:extLst>
          </p:cNvPr>
          <p:cNvSpPr txBox="1"/>
          <p:nvPr/>
        </p:nvSpPr>
        <p:spPr>
          <a:xfrm>
            <a:off x="11536" y="2470171"/>
            <a:ext cx="3178600" cy="186512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1520" b="0" i="0" u="none" strike="noStrike" kern="1200" cap="none" spc="0" normalizeH="0" baseline="0" noProof="0" dirty="0">
                <a:ln>
                  <a:noFill/>
                </a:ln>
                <a:solidFill>
                  <a:prstClr val="white"/>
                </a:solidFill>
                <a:effectLst/>
                <a:uLnTx/>
                <a:uFillTx/>
                <a:latin typeface="DIN Alternate Bold"/>
                <a:ea typeface="+mn-ea"/>
                <a:cs typeface="DIN Alternate Bold"/>
              </a:rPr>
              <a:t>1</a:t>
            </a:r>
          </a:p>
        </p:txBody>
      </p:sp>
      <p:sp>
        <p:nvSpPr>
          <p:cNvPr id="47" name="TextBox 46">
            <a:extLst>
              <a:ext uri="{FF2B5EF4-FFF2-40B4-BE49-F238E27FC236}">
                <a16:creationId xmlns:a16="http://schemas.microsoft.com/office/drawing/2014/main" id="{B5B76DE5-86DC-4808-8038-75274B9B4EF7}"/>
              </a:ext>
            </a:extLst>
          </p:cNvPr>
          <p:cNvSpPr txBox="1"/>
          <p:nvPr/>
        </p:nvSpPr>
        <p:spPr>
          <a:xfrm>
            <a:off x="8439823" y="3885342"/>
            <a:ext cx="3590357" cy="461665"/>
          </a:xfrm>
          <a:prstGeom prst="rect">
            <a:avLst/>
          </a:prstGeom>
          <a:noFill/>
        </p:spPr>
        <p:txBody>
          <a:bodyPr wrap="square" rtlCol="0" anchor="ctr">
            <a:spAutoFit/>
          </a:bodyPr>
          <a:lstStyle/>
          <a:p>
            <a:pPr marL="0" marR="0" lvl="0" indent="0" algn="r" defTabSz="5486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IN Alternate Bold"/>
                <a:ea typeface="+mn-ea"/>
                <a:cs typeface="DIN Alternate Bold"/>
              </a:rPr>
              <a:t>#MyCensus2020</a:t>
            </a:r>
          </a:p>
        </p:txBody>
      </p:sp>
      <p:grpSp>
        <p:nvGrpSpPr>
          <p:cNvPr id="48" name="Group 47">
            <a:extLst>
              <a:ext uri="{FF2B5EF4-FFF2-40B4-BE49-F238E27FC236}">
                <a16:creationId xmlns:a16="http://schemas.microsoft.com/office/drawing/2014/main" id="{5040EE31-01D7-4801-9FCB-2048492833ED}"/>
              </a:ext>
            </a:extLst>
          </p:cNvPr>
          <p:cNvGrpSpPr/>
          <p:nvPr/>
        </p:nvGrpSpPr>
        <p:grpSpPr>
          <a:xfrm>
            <a:off x="2137143" y="2676141"/>
            <a:ext cx="9424260" cy="1015664"/>
            <a:chOff x="580416" y="289453"/>
            <a:chExt cx="7853551" cy="846385"/>
          </a:xfrm>
        </p:grpSpPr>
        <p:sp>
          <p:nvSpPr>
            <p:cNvPr id="49" name="TextBox 48">
              <a:extLst>
                <a:ext uri="{FF2B5EF4-FFF2-40B4-BE49-F238E27FC236}">
                  <a16:creationId xmlns:a16="http://schemas.microsoft.com/office/drawing/2014/main" id="{18C4C15B-074A-426A-9EA5-4521AC2CC697}"/>
                </a:ext>
              </a:extLst>
            </p:cNvPr>
            <p:cNvSpPr txBox="1"/>
            <p:nvPr/>
          </p:nvSpPr>
          <p:spPr>
            <a:xfrm>
              <a:off x="580416" y="289453"/>
              <a:ext cx="7749454" cy="846385"/>
            </a:xfrm>
            <a:prstGeom prst="rect">
              <a:avLst/>
            </a:prstGeom>
            <a:noFill/>
          </p:spPr>
          <p:txBody>
            <a:bodyPr wrap="square" rtlCol="0">
              <a:spAutoFit/>
            </a:bodyPr>
            <a:lstStyle/>
            <a:p>
              <a:pPr lvl="0" algn="r" defTabSz="548640"/>
              <a:r>
                <a:rPr lang="en-US" sz="6000" b="1" dirty="0">
                  <a:solidFill>
                    <a:srgbClr val="FFFFFF"/>
                  </a:solidFill>
                  <a:latin typeface="Market Deco"/>
                  <a:cs typeface="Market Deco"/>
                </a:rPr>
                <a:t>PENGENALAN</a:t>
              </a:r>
            </a:p>
          </p:txBody>
        </p:sp>
        <p:cxnSp>
          <p:nvCxnSpPr>
            <p:cNvPr id="51" name="Straight Connector 50">
              <a:extLst>
                <a:ext uri="{FF2B5EF4-FFF2-40B4-BE49-F238E27FC236}">
                  <a16:creationId xmlns:a16="http://schemas.microsoft.com/office/drawing/2014/main" id="{946830B4-57B2-449D-816D-6EF2D45770CB}"/>
                </a:ext>
              </a:extLst>
            </p:cNvPr>
            <p:cNvCxnSpPr/>
            <p:nvPr/>
          </p:nvCxnSpPr>
          <p:spPr>
            <a:xfrm>
              <a:off x="8433967" y="403668"/>
              <a:ext cx="0" cy="579783"/>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6566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AKTIVITI UTAMA MODENISASI</a:t>
            </a:r>
          </a:p>
        </p:txBody>
      </p:sp>
      <p:grpSp>
        <p:nvGrpSpPr>
          <p:cNvPr id="4" name="Group 3">
            <a:extLst>
              <a:ext uri="{FF2B5EF4-FFF2-40B4-BE49-F238E27FC236}">
                <a16:creationId xmlns:a16="http://schemas.microsoft.com/office/drawing/2014/main" id="{57CA862B-A86F-468D-BF10-1AD00BC57412}"/>
              </a:ext>
            </a:extLst>
          </p:cNvPr>
          <p:cNvGrpSpPr/>
          <p:nvPr/>
        </p:nvGrpSpPr>
        <p:grpSpPr>
          <a:xfrm>
            <a:off x="366772" y="1015363"/>
            <a:ext cx="11832630" cy="4896000"/>
            <a:chOff x="366772" y="1015363"/>
            <a:chExt cx="11832630" cy="4896000"/>
          </a:xfrm>
        </p:grpSpPr>
        <p:sp>
          <p:nvSpPr>
            <p:cNvPr id="5" name="object 148">
              <a:extLst>
                <a:ext uri="{FF2B5EF4-FFF2-40B4-BE49-F238E27FC236}">
                  <a16:creationId xmlns:a16="http://schemas.microsoft.com/office/drawing/2014/main" id="{19D38376-37BA-4A1E-ACA8-C1AF9297B10D}"/>
                </a:ext>
              </a:extLst>
            </p:cNvPr>
            <p:cNvSpPr/>
            <p:nvPr/>
          </p:nvSpPr>
          <p:spPr>
            <a:xfrm>
              <a:off x="630666" y="2086999"/>
              <a:ext cx="0" cy="2808000"/>
            </a:xfrm>
            <a:custGeom>
              <a:avLst/>
              <a:gdLst/>
              <a:ahLst/>
              <a:cxnLst/>
              <a:rect l="l" t="t" r="r" b="b"/>
              <a:pathLst>
                <a:path h="1774596">
                  <a:moveTo>
                    <a:pt x="0" y="0"/>
                  </a:moveTo>
                  <a:lnTo>
                    <a:pt x="0" y="1774596"/>
                  </a:lnTo>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6" name="object 149">
              <a:extLst>
                <a:ext uri="{FF2B5EF4-FFF2-40B4-BE49-F238E27FC236}">
                  <a16:creationId xmlns:a16="http://schemas.microsoft.com/office/drawing/2014/main" id="{998BF266-11B9-4070-9E38-3E15E2974C34}"/>
                </a:ext>
              </a:extLst>
            </p:cNvPr>
            <p:cNvSpPr/>
            <p:nvPr/>
          </p:nvSpPr>
          <p:spPr>
            <a:xfrm>
              <a:off x="373110" y="1741052"/>
              <a:ext cx="518160" cy="467867"/>
            </a:xfrm>
            <a:custGeom>
              <a:avLst/>
              <a:gdLst/>
              <a:ahLst/>
              <a:cxnLst/>
              <a:rect l="l" t="t" r="r" b="b"/>
              <a:pathLst>
                <a:path w="518160" h="467867">
                  <a:moveTo>
                    <a:pt x="0" y="233933"/>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7"/>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3"/>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3"/>
                  </a:lnTo>
                  <a:close/>
                </a:path>
              </a:pathLst>
            </a:custGeom>
            <a:solidFill>
              <a:srgbClr val="FFFFFF"/>
            </a:solidFill>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7" name="object 150">
              <a:extLst>
                <a:ext uri="{FF2B5EF4-FFF2-40B4-BE49-F238E27FC236}">
                  <a16:creationId xmlns:a16="http://schemas.microsoft.com/office/drawing/2014/main" id="{C1EBD532-ADED-4F56-AB85-57FDBADD6F9D}"/>
                </a:ext>
              </a:extLst>
            </p:cNvPr>
            <p:cNvSpPr/>
            <p:nvPr/>
          </p:nvSpPr>
          <p:spPr>
            <a:xfrm>
              <a:off x="373110" y="1741052"/>
              <a:ext cx="518160" cy="467867"/>
            </a:xfrm>
            <a:custGeom>
              <a:avLst/>
              <a:gdLst/>
              <a:ahLst/>
              <a:cxnLst/>
              <a:rect l="l" t="t" r="r" b="b"/>
              <a:pathLst>
                <a:path w="518160" h="467867">
                  <a:moveTo>
                    <a:pt x="0" y="233933"/>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3"/>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7"/>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3"/>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8" name="object 153">
              <a:extLst>
                <a:ext uri="{FF2B5EF4-FFF2-40B4-BE49-F238E27FC236}">
                  <a16:creationId xmlns:a16="http://schemas.microsoft.com/office/drawing/2014/main" id="{9A9DE990-22D1-4427-9D05-88EB0A6B0E7C}"/>
                </a:ext>
              </a:extLst>
            </p:cNvPr>
            <p:cNvSpPr/>
            <p:nvPr/>
          </p:nvSpPr>
          <p:spPr>
            <a:xfrm>
              <a:off x="373110" y="2397896"/>
              <a:ext cx="518160" cy="467868"/>
            </a:xfrm>
            <a:custGeom>
              <a:avLst/>
              <a:gdLst/>
              <a:ahLst/>
              <a:cxnLst/>
              <a:rect l="l" t="t" r="r" b="b"/>
              <a:pathLst>
                <a:path w="518160" h="467868">
                  <a:moveTo>
                    <a:pt x="0" y="233934"/>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8"/>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4"/>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4"/>
                  </a:lnTo>
                  <a:close/>
                </a:path>
              </a:pathLst>
            </a:custGeom>
            <a:solidFill>
              <a:srgbClr val="FFFFFF"/>
            </a:solidFill>
          </p:spPr>
          <p:txBody>
            <a:bodyPr wrap="square" lIns="0" tIns="0" rIns="0" bIns="0" rtlCol="0">
              <a:noAutofit/>
            </a:bodyPr>
            <a:lstStyle/>
            <a:p>
              <a:endParaRPr sz="1600" dirty="0">
                <a:latin typeface="Arial" panose="020B0604020202020204" pitchFamily="34" charset="0"/>
                <a:cs typeface="Arial" panose="020B0604020202020204" pitchFamily="34" charset="0"/>
              </a:endParaRPr>
            </a:p>
          </p:txBody>
        </p:sp>
        <p:sp>
          <p:nvSpPr>
            <p:cNvPr id="9" name="object 154">
              <a:extLst>
                <a:ext uri="{FF2B5EF4-FFF2-40B4-BE49-F238E27FC236}">
                  <a16:creationId xmlns:a16="http://schemas.microsoft.com/office/drawing/2014/main" id="{3524B9F8-D597-4370-BE59-30CCB5A9840C}"/>
                </a:ext>
              </a:extLst>
            </p:cNvPr>
            <p:cNvSpPr/>
            <p:nvPr/>
          </p:nvSpPr>
          <p:spPr>
            <a:xfrm>
              <a:off x="373110" y="2397896"/>
              <a:ext cx="518160" cy="467868"/>
            </a:xfrm>
            <a:custGeom>
              <a:avLst/>
              <a:gdLst/>
              <a:ahLst/>
              <a:cxnLst/>
              <a:rect l="l" t="t" r="r" b="b"/>
              <a:pathLst>
                <a:path w="518160" h="467868">
                  <a:moveTo>
                    <a:pt x="0" y="233934"/>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4"/>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8"/>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4"/>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10" name="object 157">
              <a:extLst>
                <a:ext uri="{FF2B5EF4-FFF2-40B4-BE49-F238E27FC236}">
                  <a16:creationId xmlns:a16="http://schemas.microsoft.com/office/drawing/2014/main" id="{11886D4C-9601-4BD5-8A54-09BCBA2F352D}"/>
                </a:ext>
              </a:extLst>
            </p:cNvPr>
            <p:cNvSpPr/>
            <p:nvPr/>
          </p:nvSpPr>
          <p:spPr>
            <a:xfrm>
              <a:off x="373110" y="3147424"/>
              <a:ext cx="518160" cy="467868"/>
            </a:xfrm>
            <a:custGeom>
              <a:avLst/>
              <a:gdLst/>
              <a:ahLst/>
              <a:cxnLst/>
              <a:rect l="l" t="t" r="r" b="b"/>
              <a:pathLst>
                <a:path w="518160" h="467868">
                  <a:moveTo>
                    <a:pt x="0" y="233933"/>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7"/>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3"/>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3"/>
                  </a:lnTo>
                  <a:close/>
                </a:path>
              </a:pathLst>
            </a:custGeom>
            <a:solidFill>
              <a:srgbClr val="FFFFFF"/>
            </a:solidFill>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11" name="object 158">
              <a:extLst>
                <a:ext uri="{FF2B5EF4-FFF2-40B4-BE49-F238E27FC236}">
                  <a16:creationId xmlns:a16="http://schemas.microsoft.com/office/drawing/2014/main" id="{27EEBF10-D926-4285-8E7F-BE52B3FC6827}"/>
                </a:ext>
              </a:extLst>
            </p:cNvPr>
            <p:cNvSpPr/>
            <p:nvPr/>
          </p:nvSpPr>
          <p:spPr>
            <a:xfrm>
              <a:off x="373110" y="3147424"/>
              <a:ext cx="518160" cy="467868"/>
            </a:xfrm>
            <a:custGeom>
              <a:avLst/>
              <a:gdLst/>
              <a:ahLst/>
              <a:cxnLst/>
              <a:rect l="l" t="t" r="r" b="b"/>
              <a:pathLst>
                <a:path w="518160" h="467868">
                  <a:moveTo>
                    <a:pt x="0" y="233933"/>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3"/>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7"/>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3"/>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12" name="object 161">
              <a:extLst>
                <a:ext uri="{FF2B5EF4-FFF2-40B4-BE49-F238E27FC236}">
                  <a16:creationId xmlns:a16="http://schemas.microsoft.com/office/drawing/2014/main" id="{029ADB63-8EAA-4890-B7F9-6800FCAE13E0}"/>
                </a:ext>
              </a:extLst>
            </p:cNvPr>
            <p:cNvSpPr/>
            <p:nvPr/>
          </p:nvSpPr>
          <p:spPr>
            <a:xfrm>
              <a:off x="373110" y="3904959"/>
              <a:ext cx="518160" cy="467868"/>
            </a:xfrm>
            <a:custGeom>
              <a:avLst/>
              <a:gdLst/>
              <a:ahLst/>
              <a:cxnLst/>
              <a:rect l="l" t="t" r="r" b="b"/>
              <a:pathLst>
                <a:path w="518160" h="467868">
                  <a:moveTo>
                    <a:pt x="0" y="233934"/>
                  </a:moveTo>
                  <a:lnTo>
                    <a:pt x="858" y="253120"/>
                  </a:lnTo>
                  <a:lnTo>
                    <a:pt x="3390" y="271879"/>
                  </a:lnTo>
                  <a:lnTo>
                    <a:pt x="7529" y="290150"/>
                  </a:lnTo>
                  <a:lnTo>
                    <a:pt x="13207" y="307874"/>
                  </a:lnTo>
                  <a:lnTo>
                    <a:pt x="20359" y="324991"/>
                  </a:lnTo>
                  <a:lnTo>
                    <a:pt x="28917" y="341439"/>
                  </a:lnTo>
                  <a:lnTo>
                    <a:pt x="38814" y="357159"/>
                  </a:lnTo>
                  <a:lnTo>
                    <a:pt x="49985" y="372091"/>
                  </a:lnTo>
                  <a:lnTo>
                    <a:pt x="62363" y="386175"/>
                  </a:lnTo>
                  <a:lnTo>
                    <a:pt x="75880" y="399349"/>
                  </a:lnTo>
                  <a:lnTo>
                    <a:pt x="90471" y="411555"/>
                  </a:lnTo>
                  <a:lnTo>
                    <a:pt x="106068" y="422731"/>
                  </a:lnTo>
                  <a:lnTo>
                    <a:pt x="122605" y="432819"/>
                  </a:lnTo>
                  <a:lnTo>
                    <a:pt x="140015" y="441756"/>
                  </a:lnTo>
                  <a:lnTo>
                    <a:pt x="158232" y="449484"/>
                  </a:lnTo>
                  <a:lnTo>
                    <a:pt x="177188" y="455941"/>
                  </a:lnTo>
                  <a:lnTo>
                    <a:pt x="196818" y="461069"/>
                  </a:lnTo>
                  <a:lnTo>
                    <a:pt x="217054" y="464806"/>
                  </a:lnTo>
                  <a:lnTo>
                    <a:pt x="237830" y="467092"/>
                  </a:lnTo>
                  <a:lnTo>
                    <a:pt x="259079" y="467868"/>
                  </a:lnTo>
                  <a:lnTo>
                    <a:pt x="280329" y="467092"/>
                  </a:lnTo>
                  <a:lnTo>
                    <a:pt x="301105" y="464806"/>
                  </a:lnTo>
                  <a:lnTo>
                    <a:pt x="321341" y="461069"/>
                  </a:lnTo>
                  <a:lnTo>
                    <a:pt x="340971" y="455941"/>
                  </a:lnTo>
                  <a:lnTo>
                    <a:pt x="359927" y="449484"/>
                  </a:lnTo>
                  <a:lnTo>
                    <a:pt x="378144" y="441756"/>
                  </a:lnTo>
                  <a:lnTo>
                    <a:pt x="395554" y="432819"/>
                  </a:lnTo>
                  <a:lnTo>
                    <a:pt x="412091" y="422731"/>
                  </a:lnTo>
                  <a:lnTo>
                    <a:pt x="427688" y="411555"/>
                  </a:lnTo>
                  <a:lnTo>
                    <a:pt x="442279" y="399349"/>
                  </a:lnTo>
                  <a:lnTo>
                    <a:pt x="455796" y="386175"/>
                  </a:lnTo>
                  <a:lnTo>
                    <a:pt x="468174" y="372091"/>
                  </a:lnTo>
                  <a:lnTo>
                    <a:pt x="479345" y="357159"/>
                  </a:lnTo>
                  <a:lnTo>
                    <a:pt x="489242" y="341439"/>
                  </a:lnTo>
                  <a:lnTo>
                    <a:pt x="497800" y="324991"/>
                  </a:lnTo>
                  <a:lnTo>
                    <a:pt x="504952" y="307874"/>
                  </a:lnTo>
                  <a:lnTo>
                    <a:pt x="510630" y="290150"/>
                  </a:lnTo>
                  <a:lnTo>
                    <a:pt x="514769" y="271879"/>
                  </a:lnTo>
                  <a:lnTo>
                    <a:pt x="517301" y="253120"/>
                  </a:lnTo>
                  <a:lnTo>
                    <a:pt x="518160" y="233934"/>
                  </a:lnTo>
                  <a:lnTo>
                    <a:pt x="517301" y="214747"/>
                  </a:lnTo>
                  <a:lnTo>
                    <a:pt x="514769" y="195988"/>
                  </a:lnTo>
                  <a:lnTo>
                    <a:pt x="510630" y="177717"/>
                  </a:lnTo>
                  <a:lnTo>
                    <a:pt x="504952" y="159993"/>
                  </a:lnTo>
                  <a:lnTo>
                    <a:pt x="497800" y="142876"/>
                  </a:lnTo>
                  <a:lnTo>
                    <a:pt x="489242" y="126428"/>
                  </a:lnTo>
                  <a:lnTo>
                    <a:pt x="479345" y="110708"/>
                  </a:lnTo>
                  <a:lnTo>
                    <a:pt x="468174" y="95776"/>
                  </a:lnTo>
                  <a:lnTo>
                    <a:pt x="455796" y="81692"/>
                  </a:lnTo>
                  <a:lnTo>
                    <a:pt x="442279" y="68518"/>
                  </a:lnTo>
                  <a:lnTo>
                    <a:pt x="427688" y="56312"/>
                  </a:lnTo>
                  <a:lnTo>
                    <a:pt x="412091" y="45136"/>
                  </a:lnTo>
                  <a:lnTo>
                    <a:pt x="395554" y="35048"/>
                  </a:lnTo>
                  <a:lnTo>
                    <a:pt x="378144" y="26111"/>
                  </a:lnTo>
                  <a:lnTo>
                    <a:pt x="359927" y="18383"/>
                  </a:lnTo>
                  <a:lnTo>
                    <a:pt x="340971" y="11926"/>
                  </a:lnTo>
                  <a:lnTo>
                    <a:pt x="321341" y="6798"/>
                  </a:lnTo>
                  <a:lnTo>
                    <a:pt x="301105" y="3061"/>
                  </a:lnTo>
                  <a:lnTo>
                    <a:pt x="280329" y="775"/>
                  </a:lnTo>
                  <a:lnTo>
                    <a:pt x="259079" y="0"/>
                  </a:lnTo>
                  <a:lnTo>
                    <a:pt x="237830" y="775"/>
                  </a:lnTo>
                  <a:lnTo>
                    <a:pt x="217054" y="3061"/>
                  </a:lnTo>
                  <a:lnTo>
                    <a:pt x="196818" y="6798"/>
                  </a:lnTo>
                  <a:lnTo>
                    <a:pt x="177188" y="11926"/>
                  </a:lnTo>
                  <a:lnTo>
                    <a:pt x="158232" y="18383"/>
                  </a:lnTo>
                  <a:lnTo>
                    <a:pt x="140015" y="26111"/>
                  </a:lnTo>
                  <a:lnTo>
                    <a:pt x="122605" y="35048"/>
                  </a:lnTo>
                  <a:lnTo>
                    <a:pt x="106068" y="45136"/>
                  </a:lnTo>
                  <a:lnTo>
                    <a:pt x="90471" y="56312"/>
                  </a:lnTo>
                  <a:lnTo>
                    <a:pt x="75880" y="68518"/>
                  </a:lnTo>
                  <a:lnTo>
                    <a:pt x="62363" y="81692"/>
                  </a:lnTo>
                  <a:lnTo>
                    <a:pt x="49985" y="95776"/>
                  </a:lnTo>
                  <a:lnTo>
                    <a:pt x="38814" y="110708"/>
                  </a:lnTo>
                  <a:lnTo>
                    <a:pt x="28917" y="126428"/>
                  </a:lnTo>
                  <a:lnTo>
                    <a:pt x="20359" y="142876"/>
                  </a:lnTo>
                  <a:lnTo>
                    <a:pt x="13207" y="159993"/>
                  </a:lnTo>
                  <a:lnTo>
                    <a:pt x="7529" y="177717"/>
                  </a:lnTo>
                  <a:lnTo>
                    <a:pt x="3390" y="195988"/>
                  </a:lnTo>
                  <a:lnTo>
                    <a:pt x="858" y="214747"/>
                  </a:lnTo>
                  <a:lnTo>
                    <a:pt x="0" y="233934"/>
                  </a:lnTo>
                  <a:close/>
                </a:path>
              </a:pathLst>
            </a:custGeom>
            <a:solidFill>
              <a:srgbClr val="FFFFFF"/>
            </a:solidFill>
          </p:spPr>
          <p:txBody>
            <a:bodyPr wrap="square" lIns="0" tIns="0" rIns="0" bIns="0" rtlCol="0">
              <a:noAutofit/>
            </a:bodyPr>
            <a:lstStyle/>
            <a:p>
              <a:endParaRPr sz="1600" dirty="0">
                <a:latin typeface="Arial" panose="020B0604020202020204" pitchFamily="34" charset="0"/>
                <a:cs typeface="Arial" panose="020B0604020202020204" pitchFamily="34" charset="0"/>
              </a:endParaRPr>
            </a:p>
          </p:txBody>
        </p:sp>
        <p:sp>
          <p:nvSpPr>
            <p:cNvPr id="13" name="object 162">
              <a:extLst>
                <a:ext uri="{FF2B5EF4-FFF2-40B4-BE49-F238E27FC236}">
                  <a16:creationId xmlns:a16="http://schemas.microsoft.com/office/drawing/2014/main" id="{14BDC4AD-CF21-411A-AD8A-AAF6D550D385}"/>
                </a:ext>
              </a:extLst>
            </p:cNvPr>
            <p:cNvSpPr/>
            <p:nvPr/>
          </p:nvSpPr>
          <p:spPr>
            <a:xfrm>
              <a:off x="373110" y="3904959"/>
              <a:ext cx="518160" cy="467868"/>
            </a:xfrm>
            <a:custGeom>
              <a:avLst/>
              <a:gdLst/>
              <a:ahLst/>
              <a:cxnLst/>
              <a:rect l="l" t="t" r="r" b="b"/>
              <a:pathLst>
                <a:path w="518160" h="467868">
                  <a:moveTo>
                    <a:pt x="0" y="233934"/>
                  </a:moveTo>
                  <a:lnTo>
                    <a:pt x="858" y="214747"/>
                  </a:lnTo>
                  <a:lnTo>
                    <a:pt x="3390" y="195988"/>
                  </a:lnTo>
                  <a:lnTo>
                    <a:pt x="7529" y="177717"/>
                  </a:lnTo>
                  <a:lnTo>
                    <a:pt x="13207" y="159993"/>
                  </a:lnTo>
                  <a:lnTo>
                    <a:pt x="20359" y="142876"/>
                  </a:lnTo>
                  <a:lnTo>
                    <a:pt x="28917" y="126428"/>
                  </a:lnTo>
                  <a:lnTo>
                    <a:pt x="38814" y="110708"/>
                  </a:lnTo>
                  <a:lnTo>
                    <a:pt x="49985" y="95776"/>
                  </a:lnTo>
                  <a:lnTo>
                    <a:pt x="62363" y="81692"/>
                  </a:lnTo>
                  <a:lnTo>
                    <a:pt x="75880" y="68518"/>
                  </a:lnTo>
                  <a:lnTo>
                    <a:pt x="90471" y="56312"/>
                  </a:lnTo>
                  <a:lnTo>
                    <a:pt x="106068" y="45136"/>
                  </a:lnTo>
                  <a:lnTo>
                    <a:pt x="122605" y="35048"/>
                  </a:lnTo>
                  <a:lnTo>
                    <a:pt x="140015" y="26111"/>
                  </a:lnTo>
                  <a:lnTo>
                    <a:pt x="158232" y="18383"/>
                  </a:lnTo>
                  <a:lnTo>
                    <a:pt x="177188" y="11926"/>
                  </a:lnTo>
                  <a:lnTo>
                    <a:pt x="196818" y="6798"/>
                  </a:lnTo>
                  <a:lnTo>
                    <a:pt x="217054" y="3061"/>
                  </a:lnTo>
                  <a:lnTo>
                    <a:pt x="237830" y="775"/>
                  </a:lnTo>
                  <a:lnTo>
                    <a:pt x="259079" y="0"/>
                  </a:lnTo>
                  <a:lnTo>
                    <a:pt x="280329" y="775"/>
                  </a:lnTo>
                  <a:lnTo>
                    <a:pt x="301105" y="3061"/>
                  </a:lnTo>
                  <a:lnTo>
                    <a:pt x="321341" y="6798"/>
                  </a:lnTo>
                  <a:lnTo>
                    <a:pt x="340971" y="11926"/>
                  </a:lnTo>
                  <a:lnTo>
                    <a:pt x="359927" y="18383"/>
                  </a:lnTo>
                  <a:lnTo>
                    <a:pt x="378144" y="26111"/>
                  </a:lnTo>
                  <a:lnTo>
                    <a:pt x="395554" y="35048"/>
                  </a:lnTo>
                  <a:lnTo>
                    <a:pt x="412091" y="45136"/>
                  </a:lnTo>
                  <a:lnTo>
                    <a:pt x="427688" y="56312"/>
                  </a:lnTo>
                  <a:lnTo>
                    <a:pt x="442279" y="68518"/>
                  </a:lnTo>
                  <a:lnTo>
                    <a:pt x="455796" y="81692"/>
                  </a:lnTo>
                  <a:lnTo>
                    <a:pt x="468174" y="95776"/>
                  </a:lnTo>
                  <a:lnTo>
                    <a:pt x="479345" y="110708"/>
                  </a:lnTo>
                  <a:lnTo>
                    <a:pt x="489242" y="126428"/>
                  </a:lnTo>
                  <a:lnTo>
                    <a:pt x="497800" y="142876"/>
                  </a:lnTo>
                  <a:lnTo>
                    <a:pt x="504952" y="159993"/>
                  </a:lnTo>
                  <a:lnTo>
                    <a:pt x="510630" y="177717"/>
                  </a:lnTo>
                  <a:lnTo>
                    <a:pt x="514769" y="195988"/>
                  </a:lnTo>
                  <a:lnTo>
                    <a:pt x="517301" y="214747"/>
                  </a:lnTo>
                  <a:lnTo>
                    <a:pt x="518160" y="233934"/>
                  </a:lnTo>
                  <a:lnTo>
                    <a:pt x="517301" y="253120"/>
                  </a:lnTo>
                  <a:lnTo>
                    <a:pt x="514769" y="271879"/>
                  </a:lnTo>
                  <a:lnTo>
                    <a:pt x="510630" y="290150"/>
                  </a:lnTo>
                  <a:lnTo>
                    <a:pt x="504952" y="307874"/>
                  </a:lnTo>
                  <a:lnTo>
                    <a:pt x="497800" y="324991"/>
                  </a:lnTo>
                  <a:lnTo>
                    <a:pt x="489242" y="341439"/>
                  </a:lnTo>
                  <a:lnTo>
                    <a:pt x="479345" y="357159"/>
                  </a:lnTo>
                  <a:lnTo>
                    <a:pt x="468174" y="372091"/>
                  </a:lnTo>
                  <a:lnTo>
                    <a:pt x="455796" y="386175"/>
                  </a:lnTo>
                  <a:lnTo>
                    <a:pt x="442279" y="399349"/>
                  </a:lnTo>
                  <a:lnTo>
                    <a:pt x="427688" y="411555"/>
                  </a:lnTo>
                  <a:lnTo>
                    <a:pt x="412091" y="422731"/>
                  </a:lnTo>
                  <a:lnTo>
                    <a:pt x="395554" y="432819"/>
                  </a:lnTo>
                  <a:lnTo>
                    <a:pt x="378144" y="441756"/>
                  </a:lnTo>
                  <a:lnTo>
                    <a:pt x="359927" y="449484"/>
                  </a:lnTo>
                  <a:lnTo>
                    <a:pt x="340971" y="455941"/>
                  </a:lnTo>
                  <a:lnTo>
                    <a:pt x="321341" y="461069"/>
                  </a:lnTo>
                  <a:lnTo>
                    <a:pt x="301105" y="464806"/>
                  </a:lnTo>
                  <a:lnTo>
                    <a:pt x="280329" y="467092"/>
                  </a:lnTo>
                  <a:lnTo>
                    <a:pt x="259079" y="467868"/>
                  </a:lnTo>
                  <a:lnTo>
                    <a:pt x="237830" y="467092"/>
                  </a:lnTo>
                  <a:lnTo>
                    <a:pt x="217054" y="464806"/>
                  </a:lnTo>
                  <a:lnTo>
                    <a:pt x="196818" y="461069"/>
                  </a:lnTo>
                  <a:lnTo>
                    <a:pt x="177188" y="455941"/>
                  </a:lnTo>
                  <a:lnTo>
                    <a:pt x="158232" y="449484"/>
                  </a:lnTo>
                  <a:lnTo>
                    <a:pt x="140015" y="441756"/>
                  </a:lnTo>
                  <a:lnTo>
                    <a:pt x="122605" y="432819"/>
                  </a:lnTo>
                  <a:lnTo>
                    <a:pt x="106068" y="422731"/>
                  </a:lnTo>
                  <a:lnTo>
                    <a:pt x="90471" y="411555"/>
                  </a:lnTo>
                  <a:lnTo>
                    <a:pt x="75880" y="399349"/>
                  </a:lnTo>
                  <a:lnTo>
                    <a:pt x="62363" y="386175"/>
                  </a:lnTo>
                  <a:lnTo>
                    <a:pt x="49985" y="372091"/>
                  </a:lnTo>
                  <a:lnTo>
                    <a:pt x="38814" y="357159"/>
                  </a:lnTo>
                  <a:lnTo>
                    <a:pt x="28917" y="341439"/>
                  </a:lnTo>
                  <a:lnTo>
                    <a:pt x="20359" y="324991"/>
                  </a:lnTo>
                  <a:lnTo>
                    <a:pt x="13207" y="307874"/>
                  </a:lnTo>
                  <a:lnTo>
                    <a:pt x="7529" y="290150"/>
                  </a:lnTo>
                  <a:lnTo>
                    <a:pt x="3390" y="271879"/>
                  </a:lnTo>
                  <a:lnTo>
                    <a:pt x="858" y="253120"/>
                  </a:lnTo>
                  <a:lnTo>
                    <a:pt x="0" y="233934"/>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14" name="object 31">
              <a:extLst>
                <a:ext uri="{FF2B5EF4-FFF2-40B4-BE49-F238E27FC236}">
                  <a16:creationId xmlns:a16="http://schemas.microsoft.com/office/drawing/2014/main" id="{8566E55F-1FA6-4374-BE3F-D9B52AFEA10F}"/>
                </a:ext>
              </a:extLst>
            </p:cNvPr>
            <p:cNvSpPr txBox="1"/>
            <p:nvPr/>
          </p:nvSpPr>
          <p:spPr>
            <a:xfrm>
              <a:off x="1015133" y="1741052"/>
              <a:ext cx="2886108"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ONLINE SELF LISTING (OSL)</a:t>
              </a:r>
              <a:endParaRPr lang="en-SG" sz="1600" dirty="0">
                <a:latin typeface="Arial" panose="020B0604020202020204" pitchFamily="34" charset="0"/>
                <a:cs typeface="Arial" panose="020B0604020202020204" pitchFamily="34" charset="0"/>
              </a:endParaRPr>
            </a:p>
          </p:txBody>
        </p:sp>
        <p:sp>
          <p:nvSpPr>
            <p:cNvPr id="15" name="object 151">
              <a:extLst>
                <a:ext uri="{FF2B5EF4-FFF2-40B4-BE49-F238E27FC236}">
                  <a16:creationId xmlns:a16="http://schemas.microsoft.com/office/drawing/2014/main" id="{B6AE6872-9FE9-4B5D-8CF5-B867CF3A5DCE}"/>
                </a:ext>
              </a:extLst>
            </p:cNvPr>
            <p:cNvSpPr/>
            <p:nvPr/>
          </p:nvSpPr>
          <p:spPr>
            <a:xfrm>
              <a:off x="414258" y="1783311"/>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3CAAC8"/>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1</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16" name="object 151">
              <a:extLst>
                <a:ext uri="{FF2B5EF4-FFF2-40B4-BE49-F238E27FC236}">
                  <a16:creationId xmlns:a16="http://schemas.microsoft.com/office/drawing/2014/main" id="{8B30E100-003B-40E3-8692-1C8A251CB078}"/>
                </a:ext>
              </a:extLst>
            </p:cNvPr>
            <p:cNvSpPr/>
            <p:nvPr/>
          </p:nvSpPr>
          <p:spPr>
            <a:xfrm>
              <a:off x="416824" y="2429152"/>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00B0F0"/>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2</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17" name="object 151">
              <a:extLst>
                <a:ext uri="{FF2B5EF4-FFF2-40B4-BE49-F238E27FC236}">
                  <a16:creationId xmlns:a16="http://schemas.microsoft.com/office/drawing/2014/main" id="{761A8B2D-C39A-476E-9E07-44A5909D2774}"/>
                </a:ext>
              </a:extLst>
            </p:cNvPr>
            <p:cNvSpPr/>
            <p:nvPr/>
          </p:nvSpPr>
          <p:spPr>
            <a:xfrm>
              <a:off x="414258" y="3190858"/>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3CAAC8"/>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3</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18" name="object 151">
              <a:extLst>
                <a:ext uri="{FF2B5EF4-FFF2-40B4-BE49-F238E27FC236}">
                  <a16:creationId xmlns:a16="http://schemas.microsoft.com/office/drawing/2014/main" id="{CED34D83-C54B-45BE-8DAB-F4AA548B6D30}"/>
                </a:ext>
              </a:extLst>
            </p:cNvPr>
            <p:cNvSpPr/>
            <p:nvPr/>
          </p:nvSpPr>
          <p:spPr>
            <a:xfrm>
              <a:off x="414258" y="3943821"/>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00B0F0"/>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4</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19" name="object 31">
              <a:extLst>
                <a:ext uri="{FF2B5EF4-FFF2-40B4-BE49-F238E27FC236}">
                  <a16:creationId xmlns:a16="http://schemas.microsoft.com/office/drawing/2014/main" id="{F0C04982-743D-455C-AAAE-1E9F37F79A59}"/>
                </a:ext>
              </a:extLst>
            </p:cNvPr>
            <p:cNvSpPr txBox="1"/>
            <p:nvPr/>
          </p:nvSpPr>
          <p:spPr>
            <a:xfrm>
              <a:off x="943137" y="1153589"/>
              <a:ext cx="2124000" cy="468000"/>
            </a:xfrm>
            <a:prstGeom prst="rect">
              <a:avLst/>
            </a:prstGeom>
            <a:ln>
              <a:solidFill>
                <a:srgbClr val="7FC7DB"/>
              </a:solidFill>
            </a:ln>
          </p:spPr>
          <p:txBody>
            <a:bodyPr wrap="square" lIns="0" tIns="0" rIns="0" bIns="0" rtlCol="0" anchor="ctr">
              <a:noAutofit/>
            </a:bodyPr>
            <a:lstStyle/>
            <a:p>
              <a:pPr marL="12700" marR="32461" algn="ctr">
                <a:lnSpc>
                  <a:spcPct val="90738"/>
                </a:lnSpc>
                <a:spcBef>
                  <a:spcPts val="1196"/>
                </a:spcBef>
              </a:pPr>
              <a:r>
                <a:rPr lang="en-SG" b="1" spc="0" dirty="0">
                  <a:solidFill>
                    <a:srgbClr val="0070C0"/>
                  </a:solidFill>
                  <a:latin typeface="Arial" panose="020B0604020202020204" pitchFamily="34" charset="0"/>
                  <a:cs typeface="Arial" panose="020B0604020202020204" pitchFamily="34" charset="0"/>
                </a:rPr>
                <a:t>PRA BANCI 2020</a:t>
              </a:r>
              <a:endParaRPr dirty="0">
                <a:solidFill>
                  <a:srgbClr val="0070C0"/>
                </a:solidFill>
                <a:latin typeface="Arial" panose="020B0604020202020204" pitchFamily="34" charset="0"/>
                <a:cs typeface="Arial" panose="020B0604020202020204" pitchFamily="34" charset="0"/>
              </a:endParaRPr>
            </a:p>
          </p:txBody>
        </p:sp>
        <p:sp>
          <p:nvSpPr>
            <p:cNvPr id="20" name="object 31">
              <a:extLst>
                <a:ext uri="{FF2B5EF4-FFF2-40B4-BE49-F238E27FC236}">
                  <a16:creationId xmlns:a16="http://schemas.microsoft.com/office/drawing/2014/main" id="{D04F4E3D-B008-4260-B6A6-E8DAD39B3179}"/>
                </a:ext>
              </a:extLst>
            </p:cNvPr>
            <p:cNvSpPr txBox="1"/>
            <p:nvPr/>
          </p:nvSpPr>
          <p:spPr>
            <a:xfrm>
              <a:off x="1015133" y="2372613"/>
              <a:ext cx="2647656"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DOSM SMART MAP (DSM)</a:t>
              </a:r>
              <a:endParaRPr lang="en-SG" sz="1600" dirty="0">
                <a:latin typeface="Arial" panose="020B0604020202020204" pitchFamily="34" charset="0"/>
                <a:cs typeface="Arial" panose="020B0604020202020204" pitchFamily="34" charset="0"/>
              </a:endParaRPr>
            </a:p>
          </p:txBody>
        </p:sp>
        <p:sp>
          <p:nvSpPr>
            <p:cNvPr id="21" name="object 31">
              <a:extLst>
                <a:ext uri="{FF2B5EF4-FFF2-40B4-BE49-F238E27FC236}">
                  <a16:creationId xmlns:a16="http://schemas.microsoft.com/office/drawing/2014/main" id="{0138AEB2-EF37-4D1A-8A1A-F3C67C8BD24F}"/>
                </a:ext>
              </a:extLst>
            </p:cNvPr>
            <p:cNvSpPr txBox="1"/>
            <p:nvPr/>
          </p:nvSpPr>
          <p:spPr>
            <a:xfrm>
              <a:off x="1015132" y="3130300"/>
              <a:ext cx="2929541"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DOSM SMART LISTING (DSL)</a:t>
              </a:r>
              <a:endParaRPr lang="en-SG" sz="1600" dirty="0">
                <a:latin typeface="Arial" panose="020B0604020202020204" pitchFamily="34" charset="0"/>
                <a:cs typeface="Arial" panose="020B0604020202020204" pitchFamily="34" charset="0"/>
              </a:endParaRPr>
            </a:p>
          </p:txBody>
        </p:sp>
        <p:sp>
          <p:nvSpPr>
            <p:cNvPr id="22" name="object 31">
              <a:extLst>
                <a:ext uri="{FF2B5EF4-FFF2-40B4-BE49-F238E27FC236}">
                  <a16:creationId xmlns:a16="http://schemas.microsoft.com/office/drawing/2014/main" id="{B5557A48-1F3F-4166-95F5-89B9BED3E3F3}"/>
                </a:ext>
              </a:extLst>
            </p:cNvPr>
            <p:cNvSpPr txBox="1"/>
            <p:nvPr/>
          </p:nvSpPr>
          <p:spPr>
            <a:xfrm>
              <a:off x="1015133" y="3882287"/>
              <a:ext cx="2647656"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PORTAL BANCI &amp; STATS GEOPORTAL</a:t>
              </a:r>
              <a:endParaRPr sz="1600" dirty="0">
                <a:latin typeface="Arial" panose="020B0604020202020204" pitchFamily="34" charset="0"/>
                <a:cs typeface="Arial" panose="020B0604020202020204" pitchFamily="34" charset="0"/>
              </a:endParaRPr>
            </a:p>
          </p:txBody>
        </p:sp>
        <p:sp>
          <p:nvSpPr>
            <p:cNvPr id="23" name="object 148">
              <a:extLst>
                <a:ext uri="{FF2B5EF4-FFF2-40B4-BE49-F238E27FC236}">
                  <a16:creationId xmlns:a16="http://schemas.microsoft.com/office/drawing/2014/main" id="{3F60D90A-DE2F-4929-807E-BD9B26697BFB}"/>
                </a:ext>
              </a:extLst>
            </p:cNvPr>
            <p:cNvSpPr/>
            <p:nvPr/>
          </p:nvSpPr>
          <p:spPr>
            <a:xfrm>
              <a:off x="4605144" y="2103200"/>
              <a:ext cx="0" cy="2592000"/>
            </a:xfrm>
            <a:custGeom>
              <a:avLst/>
              <a:gdLst/>
              <a:ahLst/>
              <a:cxnLst/>
              <a:rect l="l" t="t" r="r" b="b"/>
              <a:pathLst>
                <a:path h="1774596">
                  <a:moveTo>
                    <a:pt x="0" y="0"/>
                  </a:moveTo>
                  <a:lnTo>
                    <a:pt x="0" y="1774596"/>
                  </a:lnTo>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24" name="object 149">
              <a:extLst>
                <a:ext uri="{FF2B5EF4-FFF2-40B4-BE49-F238E27FC236}">
                  <a16:creationId xmlns:a16="http://schemas.microsoft.com/office/drawing/2014/main" id="{CEC4F332-D9F7-48CF-873A-EB3D5C0AF89A}"/>
                </a:ext>
              </a:extLst>
            </p:cNvPr>
            <p:cNvSpPr/>
            <p:nvPr/>
          </p:nvSpPr>
          <p:spPr>
            <a:xfrm>
              <a:off x="4347588" y="1757253"/>
              <a:ext cx="518160" cy="467867"/>
            </a:xfrm>
            <a:custGeom>
              <a:avLst/>
              <a:gdLst/>
              <a:ahLst/>
              <a:cxnLst/>
              <a:rect l="l" t="t" r="r" b="b"/>
              <a:pathLst>
                <a:path w="518160" h="467867">
                  <a:moveTo>
                    <a:pt x="0" y="233933"/>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7"/>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3"/>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3"/>
                  </a:lnTo>
                  <a:close/>
                </a:path>
              </a:pathLst>
            </a:custGeom>
            <a:solidFill>
              <a:srgbClr val="FFFFFF"/>
            </a:solidFill>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25" name="object 150">
              <a:extLst>
                <a:ext uri="{FF2B5EF4-FFF2-40B4-BE49-F238E27FC236}">
                  <a16:creationId xmlns:a16="http://schemas.microsoft.com/office/drawing/2014/main" id="{12B61767-903E-4E11-BDCE-97609B9E5420}"/>
                </a:ext>
              </a:extLst>
            </p:cNvPr>
            <p:cNvSpPr/>
            <p:nvPr/>
          </p:nvSpPr>
          <p:spPr>
            <a:xfrm>
              <a:off x="4347588" y="1757253"/>
              <a:ext cx="518160" cy="467867"/>
            </a:xfrm>
            <a:custGeom>
              <a:avLst/>
              <a:gdLst/>
              <a:ahLst/>
              <a:cxnLst/>
              <a:rect l="l" t="t" r="r" b="b"/>
              <a:pathLst>
                <a:path w="518160" h="467867">
                  <a:moveTo>
                    <a:pt x="0" y="233933"/>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3"/>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7"/>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3"/>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26" name="object 153">
              <a:extLst>
                <a:ext uri="{FF2B5EF4-FFF2-40B4-BE49-F238E27FC236}">
                  <a16:creationId xmlns:a16="http://schemas.microsoft.com/office/drawing/2014/main" id="{86AD6A94-FD63-4056-B367-2B8DB0E06340}"/>
                </a:ext>
              </a:extLst>
            </p:cNvPr>
            <p:cNvSpPr/>
            <p:nvPr/>
          </p:nvSpPr>
          <p:spPr>
            <a:xfrm>
              <a:off x="4347588" y="2956366"/>
              <a:ext cx="518160" cy="467868"/>
            </a:xfrm>
            <a:custGeom>
              <a:avLst/>
              <a:gdLst/>
              <a:ahLst/>
              <a:cxnLst/>
              <a:rect l="l" t="t" r="r" b="b"/>
              <a:pathLst>
                <a:path w="518160" h="467868">
                  <a:moveTo>
                    <a:pt x="0" y="233934"/>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8"/>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4"/>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4"/>
                  </a:lnTo>
                  <a:close/>
                </a:path>
              </a:pathLst>
            </a:custGeom>
            <a:solidFill>
              <a:srgbClr val="FFFFFF"/>
            </a:solidFill>
          </p:spPr>
          <p:txBody>
            <a:bodyPr wrap="square" lIns="0" tIns="0" rIns="0" bIns="0" rtlCol="0">
              <a:noAutofit/>
            </a:bodyPr>
            <a:lstStyle/>
            <a:p>
              <a:endParaRPr sz="1600" dirty="0">
                <a:latin typeface="Arial" panose="020B0604020202020204" pitchFamily="34" charset="0"/>
                <a:cs typeface="Arial" panose="020B0604020202020204" pitchFamily="34" charset="0"/>
              </a:endParaRPr>
            </a:p>
          </p:txBody>
        </p:sp>
        <p:sp>
          <p:nvSpPr>
            <p:cNvPr id="27" name="object 154">
              <a:extLst>
                <a:ext uri="{FF2B5EF4-FFF2-40B4-BE49-F238E27FC236}">
                  <a16:creationId xmlns:a16="http://schemas.microsoft.com/office/drawing/2014/main" id="{4D894020-62FA-4A33-BBD4-29CD6B5EC44B}"/>
                </a:ext>
              </a:extLst>
            </p:cNvPr>
            <p:cNvSpPr/>
            <p:nvPr/>
          </p:nvSpPr>
          <p:spPr>
            <a:xfrm>
              <a:off x="4347588" y="2956366"/>
              <a:ext cx="518160" cy="467868"/>
            </a:xfrm>
            <a:custGeom>
              <a:avLst/>
              <a:gdLst/>
              <a:ahLst/>
              <a:cxnLst/>
              <a:rect l="l" t="t" r="r" b="b"/>
              <a:pathLst>
                <a:path w="518160" h="467868">
                  <a:moveTo>
                    <a:pt x="0" y="233934"/>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4"/>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8"/>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4"/>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28" name="object 157">
              <a:extLst>
                <a:ext uri="{FF2B5EF4-FFF2-40B4-BE49-F238E27FC236}">
                  <a16:creationId xmlns:a16="http://schemas.microsoft.com/office/drawing/2014/main" id="{AD4FD1C1-80EA-46D7-990C-6AFE0A6610CD}"/>
                </a:ext>
              </a:extLst>
            </p:cNvPr>
            <p:cNvSpPr/>
            <p:nvPr/>
          </p:nvSpPr>
          <p:spPr>
            <a:xfrm>
              <a:off x="4347588" y="3620830"/>
              <a:ext cx="518160" cy="467868"/>
            </a:xfrm>
            <a:custGeom>
              <a:avLst/>
              <a:gdLst/>
              <a:ahLst/>
              <a:cxnLst/>
              <a:rect l="l" t="t" r="r" b="b"/>
              <a:pathLst>
                <a:path w="518160" h="467868">
                  <a:moveTo>
                    <a:pt x="0" y="233933"/>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7"/>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3"/>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3"/>
                  </a:lnTo>
                  <a:close/>
                </a:path>
              </a:pathLst>
            </a:custGeom>
            <a:solidFill>
              <a:srgbClr val="FFFFFF"/>
            </a:solidFill>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29" name="object 158">
              <a:extLst>
                <a:ext uri="{FF2B5EF4-FFF2-40B4-BE49-F238E27FC236}">
                  <a16:creationId xmlns:a16="http://schemas.microsoft.com/office/drawing/2014/main" id="{CA248DC7-7A9B-45BA-93CC-309D0BAA65CB}"/>
                </a:ext>
              </a:extLst>
            </p:cNvPr>
            <p:cNvSpPr/>
            <p:nvPr/>
          </p:nvSpPr>
          <p:spPr>
            <a:xfrm>
              <a:off x="4347588" y="3620830"/>
              <a:ext cx="518160" cy="467868"/>
            </a:xfrm>
            <a:custGeom>
              <a:avLst/>
              <a:gdLst/>
              <a:ahLst/>
              <a:cxnLst/>
              <a:rect l="l" t="t" r="r" b="b"/>
              <a:pathLst>
                <a:path w="518160" h="467868">
                  <a:moveTo>
                    <a:pt x="0" y="233933"/>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3"/>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7"/>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3"/>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30" name="object 161">
              <a:extLst>
                <a:ext uri="{FF2B5EF4-FFF2-40B4-BE49-F238E27FC236}">
                  <a16:creationId xmlns:a16="http://schemas.microsoft.com/office/drawing/2014/main" id="{0214E40C-6111-4A4A-801C-30BDE74AB4BA}"/>
                </a:ext>
              </a:extLst>
            </p:cNvPr>
            <p:cNvSpPr/>
            <p:nvPr/>
          </p:nvSpPr>
          <p:spPr>
            <a:xfrm>
              <a:off x="4347588" y="4335833"/>
              <a:ext cx="518160" cy="467868"/>
            </a:xfrm>
            <a:custGeom>
              <a:avLst/>
              <a:gdLst/>
              <a:ahLst/>
              <a:cxnLst/>
              <a:rect l="l" t="t" r="r" b="b"/>
              <a:pathLst>
                <a:path w="518160" h="467868">
                  <a:moveTo>
                    <a:pt x="0" y="233934"/>
                  </a:moveTo>
                  <a:lnTo>
                    <a:pt x="858" y="253120"/>
                  </a:lnTo>
                  <a:lnTo>
                    <a:pt x="3390" y="271879"/>
                  </a:lnTo>
                  <a:lnTo>
                    <a:pt x="7529" y="290150"/>
                  </a:lnTo>
                  <a:lnTo>
                    <a:pt x="13207" y="307874"/>
                  </a:lnTo>
                  <a:lnTo>
                    <a:pt x="20359" y="324991"/>
                  </a:lnTo>
                  <a:lnTo>
                    <a:pt x="28917" y="341439"/>
                  </a:lnTo>
                  <a:lnTo>
                    <a:pt x="38814" y="357159"/>
                  </a:lnTo>
                  <a:lnTo>
                    <a:pt x="49985" y="372091"/>
                  </a:lnTo>
                  <a:lnTo>
                    <a:pt x="62363" y="386175"/>
                  </a:lnTo>
                  <a:lnTo>
                    <a:pt x="75880" y="399349"/>
                  </a:lnTo>
                  <a:lnTo>
                    <a:pt x="90471" y="411555"/>
                  </a:lnTo>
                  <a:lnTo>
                    <a:pt x="106068" y="422731"/>
                  </a:lnTo>
                  <a:lnTo>
                    <a:pt x="122605" y="432819"/>
                  </a:lnTo>
                  <a:lnTo>
                    <a:pt x="140015" y="441756"/>
                  </a:lnTo>
                  <a:lnTo>
                    <a:pt x="158232" y="449484"/>
                  </a:lnTo>
                  <a:lnTo>
                    <a:pt x="177188" y="455941"/>
                  </a:lnTo>
                  <a:lnTo>
                    <a:pt x="196818" y="461069"/>
                  </a:lnTo>
                  <a:lnTo>
                    <a:pt x="217054" y="464806"/>
                  </a:lnTo>
                  <a:lnTo>
                    <a:pt x="237830" y="467092"/>
                  </a:lnTo>
                  <a:lnTo>
                    <a:pt x="259079" y="467868"/>
                  </a:lnTo>
                  <a:lnTo>
                    <a:pt x="280329" y="467092"/>
                  </a:lnTo>
                  <a:lnTo>
                    <a:pt x="301105" y="464806"/>
                  </a:lnTo>
                  <a:lnTo>
                    <a:pt x="321341" y="461069"/>
                  </a:lnTo>
                  <a:lnTo>
                    <a:pt x="340971" y="455941"/>
                  </a:lnTo>
                  <a:lnTo>
                    <a:pt x="359927" y="449484"/>
                  </a:lnTo>
                  <a:lnTo>
                    <a:pt x="378144" y="441756"/>
                  </a:lnTo>
                  <a:lnTo>
                    <a:pt x="395554" y="432819"/>
                  </a:lnTo>
                  <a:lnTo>
                    <a:pt x="412091" y="422731"/>
                  </a:lnTo>
                  <a:lnTo>
                    <a:pt x="427688" y="411555"/>
                  </a:lnTo>
                  <a:lnTo>
                    <a:pt x="442279" y="399349"/>
                  </a:lnTo>
                  <a:lnTo>
                    <a:pt x="455796" y="386175"/>
                  </a:lnTo>
                  <a:lnTo>
                    <a:pt x="468174" y="372091"/>
                  </a:lnTo>
                  <a:lnTo>
                    <a:pt x="479345" y="357159"/>
                  </a:lnTo>
                  <a:lnTo>
                    <a:pt x="489242" y="341439"/>
                  </a:lnTo>
                  <a:lnTo>
                    <a:pt x="497800" y="324991"/>
                  </a:lnTo>
                  <a:lnTo>
                    <a:pt x="504952" y="307874"/>
                  </a:lnTo>
                  <a:lnTo>
                    <a:pt x="510630" y="290150"/>
                  </a:lnTo>
                  <a:lnTo>
                    <a:pt x="514769" y="271879"/>
                  </a:lnTo>
                  <a:lnTo>
                    <a:pt x="517301" y="253120"/>
                  </a:lnTo>
                  <a:lnTo>
                    <a:pt x="518160" y="233934"/>
                  </a:lnTo>
                  <a:lnTo>
                    <a:pt x="517301" y="214747"/>
                  </a:lnTo>
                  <a:lnTo>
                    <a:pt x="514769" y="195988"/>
                  </a:lnTo>
                  <a:lnTo>
                    <a:pt x="510630" y="177717"/>
                  </a:lnTo>
                  <a:lnTo>
                    <a:pt x="504952" y="159993"/>
                  </a:lnTo>
                  <a:lnTo>
                    <a:pt x="497800" y="142876"/>
                  </a:lnTo>
                  <a:lnTo>
                    <a:pt x="489242" y="126428"/>
                  </a:lnTo>
                  <a:lnTo>
                    <a:pt x="479345" y="110708"/>
                  </a:lnTo>
                  <a:lnTo>
                    <a:pt x="468174" y="95776"/>
                  </a:lnTo>
                  <a:lnTo>
                    <a:pt x="455796" y="81692"/>
                  </a:lnTo>
                  <a:lnTo>
                    <a:pt x="442279" y="68518"/>
                  </a:lnTo>
                  <a:lnTo>
                    <a:pt x="427688" y="56312"/>
                  </a:lnTo>
                  <a:lnTo>
                    <a:pt x="412091" y="45136"/>
                  </a:lnTo>
                  <a:lnTo>
                    <a:pt x="395554" y="35048"/>
                  </a:lnTo>
                  <a:lnTo>
                    <a:pt x="378144" y="26111"/>
                  </a:lnTo>
                  <a:lnTo>
                    <a:pt x="359927" y="18383"/>
                  </a:lnTo>
                  <a:lnTo>
                    <a:pt x="340971" y="11926"/>
                  </a:lnTo>
                  <a:lnTo>
                    <a:pt x="321341" y="6798"/>
                  </a:lnTo>
                  <a:lnTo>
                    <a:pt x="301105" y="3061"/>
                  </a:lnTo>
                  <a:lnTo>
                    <a:pt x="280329" y="775"/>
                  </a:lnTo>
                  <a:lnTo>
                    <a:pt x="259079" y="0"/>
                  </a:lnTo>
                  <a:lnTo>
                    <a:pt x="237830" y="775"/>
                  </a:lnTo>
                  <a:lnTo>
                    <a:pt x="217054" y="3061"/>
                  </a:lnTo>
                  <a:lnTo>
                    <a:pt x="196818" y="6798"/>
                  </a:lnTo>
                  <a:lnTo>
                    <a:pt x="177188" y="11926"/>
                  </a:lnTo>
                  <a:lnTo>
                    <a:pt x="158232" y="18383"/>
                  </a:lnTo>
                  <a:lnTo>
                    <a:pt x="140015" y="26111"/>
                  </a:lnTo>
                  <a:lnTo>
                    <a:pt x="122605" y="35048"/>
                  </a:lnTo>
                  <a:lnTo>
                    <a:pt x="106068" y="45136"/>
                  </a:lnTo>
                  <a:lnTo>
                    <a:pt x="90471" y="56312"/>
                  </a:lnTo>
                  <a:lnTo>
                    <a:pt x="75880" y="68518"/>
                  </a:lnTo>
                  <a:lnTo>
                    <a:pt x="62363" y="81692"/>
                  </a:lnTo>
                  <a:lnTo>
                    <a:pt x="49985" y="95776"/>
                  </a:lnTo>
                  <a:lnTo>
                    <a:pt x="38814" y="110708"/>
                  </a:lnTo>
                  <a:lnTo>
                    <a:pt x="28917" y="126428"/>
                  </a:lnTo>
                  <a:lnTo>
                    <a:pt x="20359" y="142876"/>
                  </a:lnTo>
                  <a:lnTo>
                    <a:pt x="13207" y="159993"/>
                  </a:lnTo>
                  <a:lnTo>
                    <a:pt x="7529" y="177717"/>
                  </a:lnTo>
                  <a:lnTo>
                    <a:pt x="3390" y="195988"/>
                  </a:lnTo>
                  <a:lnTo>
                    <a:pt x="858" y="214747"/>
                  </a:lnTo>
                  <a:lnTo>
                    <a:pt x="0" y="233934"/>
                  </a:lnTo>
                  <a:close/>
                </a:path>
              </a:pathLst>
            </a:custGeom>
            <a:solidFill>
              <a:srgbClr val="FFFFFF"/>
            </a:solidFill>
          </p:spPr>
          <p:txBody>
            <a:bodyPr wrap="square" lIns="0" tIns="0" rIns="0" bIns="0" rtlCol="0">
              <a:noAutofit/>
            </a:bodyPr>
            <a:lstStyle/>
            <a:p>
              <a:endParaRPr sz="1600" dirty="0">
                <a:latin typeface="Arial" panose="020B0604020202020204" pitchFamily="34" charset="0"/>
                <a:cs typeface="Arial" panose="020B0604020202020204" pitchFamily="34" charset="0"/>
              </a:endParaRPr>
            </a:p>
          </p:txBody>
        </p:sp>
        <p:sp>
          <p:nvSpPr>
            <p:cNvPr id="31" name="object 162">
              <a:extLst>
                <a:ext uri="{FF2B5EF4-FFF2-40B4-BE49-F238E27FC236}">
                  <a16:creationId xmlns:a16="http://schemas.microsoft.com/office/drawing/2014/main" id="{1E74FDFA-D48B-4C3C-AACF-96CD5A20AFA9}"/>
                </a:ext>
              </a:extLst>
            </p:cNvPr>
            <p:cNvSpPr/>
            <p:nvPr/>
          </p:nvSpPr>
          <p:spPr>
            <a:xfrm>
              <a:off x="4347588" y="4335833"/>
              <a:ext cx="518160" cy="467868"/>
            </a:xfrm>
            <a:custGeom>
              <a:avLst/>
              <a:gdLst/>
              <a:ahLst/>
              <a:cxnLst/>
              <a:rect l="l" t="t" r="r" b="b"/>
              <a:pathLst>
                <a:path w="518160" h="467868">
                  <a:moveTo>
                    <a:pt x="0" y="233934"/>
                  </a:moveTo>
                  <a:lnTo>
                    <a:pt x="858" y="214747"/>
                  </a:lnTo>
                  <a:lnTo>
                    <a:pt x="3390" y="195988"/>
                  </a:lnTo>
                  <a:lnTo>
                    <a:pt x="7529" y="177717"/>
                  </a:lnTo>
                  <a:lnTo>
                    <a:pt x="13207" y="159993"/>
                  </a:lnTo>
                  <a:lnTo>
                    <a:pt x="20359" y="142876"/>
                  </a:lnTo>
                  <a:lnTo>
                    <a:pt x="28917" y="126428"/>
                  </a:lnTo>
                  <a:lnTo>
                    <a:pt x="38814" y="110708"/>
                  </a:lnTo>
                  <a:lnTo>
                    <a:pt x="49985" y="95776"/>
                  </a:lnTo>
                  <a:lnTo>
                    <a:pt x="62363" y="81692"/>
                  </a:lnTo>
                  <a:lnTo>
                    <a:pt x="75880" y="68518"/>
                  </a:lnTo>
                  <a:lnTo>
                    <a:pt x="90471" y="56312"/>
                  </a:lnTo>
                  <a:lnTo>
                    <a:pt x="106068" y="45136"/>
                  </a:lnTo>
                  <a:lnTo>
                    <a:pt x="122605" y="35048"/>
                  </a:lnTo>
                  <a:lnTo>
                    <a:pt x="140015" y="26111"/>
                  </a:lnTo>
                  <a:lnTo>
                    <a:pt x="158232" y="18383"/>
                  </a:lnTo>
                  <a:lnTo>
                    <a:pt x="177188" y="11926"/>
                  </a:lnTo>
                  <a:lnTo>
                    <a:pt x="196818" y="6798"/>
                  </a:lnTo>
                  <a:lnTo>
                    <a:pt x="217054" y="3061"/>
                  </a:lnTo>
                  <a:lnTo>
                    <a:pt x="237830" y="775"/>
                  </a:lnTo>
                  <a:lnTo>
                    <a:pt x="259079" y="0"/>
                  </a:lnTo>
                  <a:lnTo>
                    <a:pt x="280329" y="775"/>
                  </a:lnTo>
                  <a:lnTo>
                    <a:pt x="301105" y="3061"/>
                  </a:lnTo>
                  <a:lnTo>
                    <a:pt x="321341" y="6798"/>
                  </a:lnTo>
                  <a:lnTo>
                    <a:pt x="340971" y="11926"/>
                  </a:lnTo>
                  <a:lnTo>
                    <a:pt x="359927" y="18383"/>
                  </a:lnTo>
                  <a:lnTo>
                    <a:pt x="378144" y="26111"/>
                  </a:lnTo>
                  <a:lnTo>
                    <a:pt x="395554" y="35048"/>
                  </a:lnTo>
                  <a:lnTo>
                    <a:pt x="412091" y="45136"/>
                  </a:lnTo>
                  <a:lnTo>
                    <a:pt x="427688" y="56312"/>
                  </a:lnTo>
                  <a:lnTo>
                    <a:pt x="442279" y="68518"/>
                  </a:lnTo>
                  <a:lnTo>
                    <a:pt x="455796" y="81692"/>
                  </a:lnTo>
                  <a:lnTo>
                    <a:pt x="468174" y="95776"/>
                  </a:lnTo>
                  <a:lnTo>
                    <a:pt x="479345" y="110708"/>
                  </a:lnTo>
                  <a:lnTo>
                    <a:pt x="489242" y="126428"/>
                  </a:lnTo>
                  <a:lnTo>
                    <a:pt x="497800" y="142876"/>
                  </a:lnTo>
                  <a:lnTo>
                    <a:pt x="504952" y="159993"/>
                  </a:lnTo>
                  <a:lnTo>
                    <a:pt x="510630" y="177717"/>
                  </a:lnTo>
                  <a:lnTo>
                    <a:pt x="514769" y="195988"/>
                  </a:lnTo>
                  <a:lnTo>
                    <a:pt x="517301" y="214747"/>
                  </a:lnTo>
                  <a:lnTo>
                    <a:pt x="518160" y="233934"/>
                  </a:lnTo>
                  <a:lnTo>
                    <a:pt x="517301" y="253120"/>
                  </a:lnTo>
                  <a:lnTo>
                    <a:pt x="514769" y="271879"/>
                  </a:lnTo>
                  <a:lnTo>
                    <a:pt x="510630" y="290150"/>
                  </a:lnTo>
                  <a:lnTo>
                    <a:pt x="504952" y="307874"/>
                  </a:lnTo>
                  <a:lnTo>
                    <a:pt x="497800" y="324991"/>
                  </a:lnTo>
                  <a:lnTo>
                    <a:pt x="489242" y="341439"/>
                  </a:lnTo>
                  <a:lnTo>
                    <a:pt x="479345" y="357159"/>
                  </a:lnTo>
                  <a:lnTo>
                    <a:pt x="468174" y="372091"/>
                  </a:lnTo>
                  <a:lnTo>
                    <a:pt x="455796" y="386175"/>
                  </a:lnTo>
                  <a:lnTo>
                    <a:pt x="442279" y="399349"/>
                  </a:lnTo>
                  <a:lnTo>
                    <a:pt x="427688" y="411555"/>
                  </a:lnTo>
                  <a:lnTo>
                    <a:pt x="412091" y="422731"/>
                  </a:lnTo>
                  <a:lnTo>
                    <a:pt x="395554" y="432819"/>
                  </a:lnTo>
                  <a:lnTo>
                    <a:pt x="378144" y="441756"/>
                  </a:lnTo>
                  <a:lnTo>
                    <a:pt x="359927" y="449484"/>
                  </a:lnTo>
                  <a:lnTo>
                    <a:pt x="340971" y="455941"/>
                  </a:lnTo>
                  <a:lnTo>
                    <a:pt x="321341" y="461069"/>
                  </a:lnTo>
                  <a:lnTo>
                    <a:pt x="301105" y="464806"/>
                  </a:lnTo>
                  <a:lnTo>
                    <a:pt x="280329" y="467092"/>
                  </a:lnTo>
                  <a:lnTo>
                    <a:pt x="259079" y="467868"/>
                  </a:lnTo>
                  <a:lnTo>
                    <a:pt x="237830" y="467092"/>
                  </a:lnTo>
                  <a:lnTo>
                    <a:pt x="217054" y="464806"/>
                  </a:lnTo>
                  <a:lnTo>
                    <a:pt x="196818" y="461069"/>
                  </a:lnTo>
                  <a:lnTo>
                    <a:pt x="177188" y="455941"/>
                  </a:lnTo>
                  <a:lnTo>
                    <a:pt x="158232" y="449484"/>
                  </a:lnTo>
                  <a:lnTo>
                    <a:pt x="140015" y="441756"/>
                  </a:lnTo>
                  <a:lnTo>
                    <a:pt x="122605" y="432819"/>
                  </a:lnTo>
                  <a:lnTo>
                    <a:pt x="106068" y="422731"/>
                  </a:lnTo>
                  <a:lnTo>
                    <a:pt x="90471" y="411555"/>
                  </a:lnTo>
                  <a:lnTo>
                    <a:pt x="75880" y="399349"/>
                  </a:lnTo>
                  <a:lnTo>
                    <a:pt x="62363" y="386175"/>
                  </a:lnTo>
                  <a:lnTo>
                    <a:pt x="49985" y="372091"/>
                  </a:lnTo>
                  <a:lnTo>
                    <a:pt x="38814" y="357159"/>
                  </a:lnTo>
                  <a:lnTo>
                    <a:pt x="28917" y="341439"/>
                  </a:lnTo>
                  <a:lnTo>
                    <a:pt x="20359" y="324991"/>
                  </a:lnTo>
                  <a:lnTo>
                    <a:pt x="13207" y="307874"/>
                  </a:lnTo>
                  <a:lnTo>
                    <a:pt x="7529" y="290150"/>
                  </a:lnTo>
                  <a:lnTo>
                    <a:pt x="3390" y="271879"/>
                  </a:lnTo>
                  <a:lnTo>
                    <a:pt x="858" y="253120"/>
                  </a:lnTo>
                  <a:lnTo>
                    <a:pt x="0" y="233934"/>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32" name="object 31">
              <a:extLst>
                <a:ext uri="{FF2B5EF4-FFF2-40B4-BE49-F238E27FC236}">
                  <a16:creationId xmlns:a16="http://schemas.microsoft.com/office/drawing/2014/main" id="{F1C9B200-B2DB-4F6F-ADD0-1AB6EE80137B}"/>
                </a:ext>
              </a:extLst>
            </p:cNvPr>
            <p:cNvSpPr txBox="1"/>
            <p:nvPr/>
          </p:nvSpPr>
          <p:spPr>
            <a:xfrm>
              <a:off x="4995949" y="1733189"/>
              <a:ext cx="2647656"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CENSUS OPERATION </a:t>
              </a:r>
              <a:endParaRPr sz="1600" dirty="0">
                <a:latin typeface="Arial" panose="020B0604020202020204" pitchFamily="34" charset="0"/>
                <a:cs typeface="Arial" panose="020B0604020202020204" pitchFamily="34" charset="0"/>
              </a:endParaRPr>
            </a:p>
          </p:txBody>
        </p:sp>
        <p:sp>
          <p:nvSpPr>
            <p:cNvPr id="33" name="object 151">
              <a:extLst>
                <a:ext uri="{FF2B5EF4-FFF2-40B4-BE49-F238E27FC236}">
                  <a16:creationId xmlns:a16="http://schemas.microsoft.com/office/drawing/2014/main" id="{92CB44F0-8268-4BC3-8511-E15DCE61C574}"/>
                </a:ext>
              </a:extLst>
            </p:cNvPr>
            <p:cNvSpPr/>
            <p:nvPr/>
          </p:nvSpPr>
          <p:spPr>
            <a:xfrm>
              <a:off x="4388736" y="1799512"/>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3CAAC8"/>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1</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34" name="object 151">
              <a:extLst>
                <a:ext uri="{FF2B5EF4-FFF2-40B4-BE49-F238E27FC236}">
                  <a16:creationId xmlns:a16="http://schemas.microsoft.com/office/drawing/2014/main" id="{F98AF9D4-451F-4FDE-BF97-15E8B4798F56}"/>
                </a:ext>
              </a:extLst>
            </p:cNvPr>
            <p:cNvSpPr/>
            <p:nvPr/>
          </p:nvSpPr>
          <p:spPr>
            <a:xfrm>
              <a:off x="4391302" y="2999267"/>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00B0F0"/>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2</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35" name="object 151">
              <a:extLst>
                <a:ext uri="{FF2B5EF4-FFF2-40B4-BE49-F238E27FC236}">
                  <a16:creationId xmlns:a16="http://schemas.microsoft.com/office/drawing/2014/main" id="{6855605C-AE41-4291-B38D-9D9621694665}"/>
                </a:ext>
              </a:extLst>
            </p:cNvPr>
            <p:cNvSpPr/>
            <p:nvPr/>
          </p:nvSpPr>
          <p:spPr>
            <a:xfrm>
              <a:off x="4388736" y="3664264"/>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3CAAC8"/>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3</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36" name="object 151">
              <a:extLst>
                <a:ext uri="{FF2B5EF4-FFF2-40B4-BE49-F238E27FC236}">
                  <a16:creationId xmlns:a16="http://schemas.microsoft.com/office/drawing/2014/main" id="{3D9C0509-9E33-48EC-8200-AA01918C22CB}"/>
                </a:ext>
              </a:extLst>
            </p:cNvPr>
            <p:cNvSpPr/>
            <p:nvPr/>
          </p:nvSpPr>
          <p:spPr>
            <a:xfrm>
              <a:off x="4388736" y="4374695"/>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00B0F0"/>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4</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37" name="object 31">
              <a:extLst>
                <a:ext uri="{FF2B5EF4-FFF2-40B4-BE49-F238E27FC236}">
                  <a16:creationId xmlns:a16="http://schemas.microsoft.com/office/drawing/2014/main" id="{1E7F4452-F8B1-49D4-8679-43ACADBA2049}"/>
                </a:ext>
              </a:extLst>
            </p:cNvPr>
            <p:cNvSpPr txBox="1"/>
            <p:nvPr/>
          </p:nvSpPr>
          <p:spPr>
            <a:xfrm>
              <a:off x="4666724" y="1153589"/>
              <a:ext cx="2647655" cy="468000"/>
            </a:xfrm>
            <a:prstGeom prst="rect">
              <a:avLst/>
            </a:prstGeom>
            <a:ln>
              <a:solidFill>
                <a:srgbClr val="7FC7DB"/>
              </a:solidFill>
            </a:ln>
          </p:spPr>
          <p:txBody>
            <a:bodyPr wrap="square" lIns="0" tIns="0" rIns="0" bIns="0" rtlCol="0" anchor="ctr">
              <a:noAutofit/>
            </a:bodyPr>
            <a:lstStyle/>
            <a:p>
              <a:pPr marL="12700" marR="32461" algn="ctr">
                <a:lnSpc>
                  <a:spcPct val="90738"/>
                </a:lnSpc>
                <a:spcBef>
                  <a:spcPts val="1196"/>
                </a:spcBef>
              </a:pPr>
              <a:r>
                <a:rPr lang="en-SG" b="1" spc="0" dirty="0">
                  <a:solidFill>
                    <a:srgbClr val="0070C0"/>
                  </a:solidFill>
                  <a:latin typeface="Arial" panose="020B0604020202020204" pitchFamily="34" charset="0"/>
                  <a:cs typeface="Arial" panose="020B0604020202020204" pitchFamily="34" charset="0"/>
                </a:rPr>
                <a:t>SEMASA BANCI 2020</a:t>
              </a:r>
              <a:endParaRPr dirty="0">
                <a:solidFill>
                  <a:srgbClr val="0070C0"/>
                </a:solidFill>
                <a:latin typeface="Arial" panose="020B0604020202020204" pitchFamily="34" charset="0"/>
                <a:cs typeface="Arial" panose="020B0604020202020204" pitchFamily="34" charset="0"/>
              </a:endParaRPr>
            </a:p>
          </p:txBody>
        </p:sp>
        <p:sp>
          <p:nvSpPr>
            <p:cNvPr id="38" name="object 31">
              <a:extLst>
                <a:ext uri="{FF2B5EF4-FFF2-40B4-BE49-F238E27FC236}">
                  <a16:creationId xmlns:a16="http://schemas.microsoft.com/office/drawing/2014/main" id="{4B36B435-4030-46B0-A31D-C9A433FBD678}"/>
                </a:ext>
              </a:extLst>
            </p:cNvPr>
            <p:cNvSpPr txBox="1"/>
            <p:nvPr/>
          </p:nvSpPr>
          <p:spPr>
            <a:xfrm>
              <a:off x="4995949" y="2960848"/>
              <a:ext cx="2647656"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CENSUS TRACKING</a:t>
              </a:r>
              <a:endParaRPr sz="1600" dirty="0">
                <a:latin typeface="Arial" panose="020B0604020202020204" pitchFamily="34" charset="0"/>
                <a:cs typeface="Arial" panose="020B0604020202020204" pitchFamily="34" charset="0"/>
              </a:endParaRPr>
            </a:p>
          </p:txBody>
        </p:sp>
        <p:sp>
          <p:nvSpPr>
            <p:cNvPr id="39" name="object 31">
              <a:extLst>
                <a:ext uri="{FF2B5EF4-FFF2-40B4-BE49-F238E27FC236}">
                  <a16:creationId xmlns:a16="http://schemas.microsoft.com/office/drawing/2014/main" id="{768CE7E5-8136-4988-95ED-37F88D86F44F}"/>
                </a:ext>
              </a:extLst>
            </p:cNvPr>
            <p:cNvSpPr txBox="1"/>
            <p:nvPr/>
          </p:nvSpPr>
          <p:spPr>
            <a:xfrm>
              <a:off x="4995949" y="3627770"/>
              <a:ext cx="2647656"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QUALITY CONTROL</a:t>
              </a:r>
              <a:endParaRPr sz="1600" dirty="0">
                <a:latin typeface="Arial" panose="020B0604020202020204" pitchFamily="34" charset="0"/>
                <a:cs typeface="Arial" panose="020B0604020202020204" pitchFamily="34" charset="0"/>
              </a:endParaRPr>
            </a:p>
          </p:txBody>
        </p:sp>
        <p:sp>
          <p:nvSpPr>
            <p:cNvPr id="40" name="object 31">
              <a:extLst>
                <a:ext uri="{FF2B5EF4-FFF2-40B4-BE49-F238E27FC236}">
                  <a16:creationId xmlns:a16="http://schemas.microsoft.com/office/drawing/2014/main" id="{2F50792B-6B65-47E1-B333-9991C864A164}"/>
                </a:ext>
              </a:extLst>
            </p:cNvPr>
            <p:cNvSpPr txBox="1"/>
            <p:nvPr/>
          </p:nvSpPr>
          <p:spPr>
            <a:xfrm>
              <a:off x="4995949" y="4313161"/>
              <a:ext cx="2647656"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CENSUS PROCESSING</a:t>
              </a:r>
              <a:endParaRPr sz="1600" dirty="0">
                <a:latin typeface="Arial" panose="020B0604020202020204" pitchFamily="34" charset="0"/>
                <a:cs typeface="Arial" panose="020B0604020202020204" pitchFamily="34" charset="0"/>
              </a:endParaRPr>
            </a:p>
          </p:txBody>
        </p:sp>
        <p:sp>
          <p:nvSpPr>
            <p:cNvPr id="41" name="object 148">
              <a:extLst>
                <a:ext uri="{FF2B5EF4-FFF2-40B4-BE49-F238E27FC236}">
                  <a16:creationId xmlns:a16="http://schemas.microsoft.com/office/drawing/2014/main" id="{48FEFAE6-FC32-40CF-B138-5E77025D77BA}"/>
                </a:ext>
              </a:extLst>
            </p:cNvPr>
            <p:cNvSpPr/>
            <p:nvPr/>
          </p:nvSpPr>
          <p:spPr>
            <a:xfrm>
              <a:off x="8415752" y="2103200"/>
              <a:ext cx="0" cy="2772000"/>
            </a:xfrm>
            <a:custGeom>
              <a:avLst/>
              <a:gdLst/>
              <a:ahLst/>
              <a:cxnLst/>
              <a:rect l="l" t="t" r="r" b="b"/>
              <a:pathLst>
                <a:path h="1774596">
                  <a:moveTo>
                    <a:pt x="0" y="0"/>
                  </a:moveTo>
                  <a:lnTo>
                    <a:pt x="0" y="1774596"/>
                  </a:lnTo>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42" name="object 149">
              <a:extLst>
                <a:ext uri="{FF2B5EF4-FFF2-40B4-BE49-F238E27FC236}">
                  <a16:creationId xmlns:a16="http://schemas.microsoft.com/office/drawing/2014/main" id="{731008EE-8457-4111-82DA-1F78C8CD8EBE}"/>
                </a:ext>
              </a:extLst>
            </p:cNvPr>
            <p:cNvSpPr/>
            <p:nvPr/>
          </p:nvSpPr>
          <p:spPr>
            <a:xfrm>
              <a:off x="8158196" y="1757253"/>
              <a:ext cx="518160" cy="467867"/>
            </a:xfrm>
            <a:custGeom>
              <a:avLst/>
              <a:gdLst/>
              <a:ahLst/>
              <a:cxnLst/>
              <a:rect l="l" t="t" r="r" b="b"/>
              <a:pathLst>
                <a:path w="518160" h="467867">
                  <a:moveTo>
                    <a:pt x="0" y="233933"/>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7"/>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3"/>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3"/>
                  </a:lnTo>
                  <a:close/>
                </a:path>
              </a:pathLst>
            </a:custGeom>
            <a:solidFill>
              <a:srgbClr val="FFFFFF"/>
            </a:solidFill>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43" name="object 150">
              <a:extLst>
                <a:ext uri="{FF2B5EF4-FFF2-40B4-BE49-F238E27FC236}">
                  <a16:creationId xmlns:a16="http://schemas.microsoft.com/office/drawing/2014/main" id="{7921633C-CFB8-496C-9B33-FE1FDDFCC6EB}"/>
                </a:ext>
              </a:extLst>
            </p:cNvPr>
            <p:cNvSpPr/>
            <p:nvPr/>
          </p:nvSpPr>
          <p:spPr>
            <a:xfrm>
              <a:off x="8158196" y="1757253"/>
              <a:ext cx="518160" cy="467867"/>
            </a:xfrm>
            <a:custGeom>
              <a:avLst/>
              <a:gdLst/>
              <a:ahLst/>
              <a:cxnLst/>
              <a:rect l="l" t="t" r="r" b="b"/>
              <a:pathLst>
                <a:path w="518160" h="467867">
                  <a:moveTo>
                    <a:pt x="0" y="233933"/>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3"/>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7"/>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3"/>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44" name="object 153">
              <a:extLst>
                <a:ext uri="{FF2B5EF4-FFF2-40B4-BE49-F238E27FC236}">
                  <a16:creationId xmlns:a16="http://schemas.microsoft.com/office/drawing/2014/main" id="{E424189B-A266-46A8-BAAB-733B60510AA2}"/>
                </a:ext>
              </a:extLst>
            </p:cNvPr>
            <p:cNvSpPr/>
            <p:nvPr/>
          </p:nvSpPr>
          <p:spPr>
            <a:xfrm>
              <a:off x="8158196" y="2445996"/>
              <a:ext cx="518160" cy="467868"/>
            </a:xfrm>
            <a:custGeom>
              <a:avLst/>
              <a:gdLst/>
              <a:ahLst/>
              <a:cxnLst/>
              <a:rect l="l" t="t" r="r" b="b"/>
              <a:pathLst>
                <a:path w="518160" h="467868">
                  <a:moveTo>
                    <a:pt x="0" y="233934"/>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8"/>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4"/>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4"/>
                  </a:lnTo>
                  <a:close/>
                </a:path>
              </a:pathLst>
            </a:custGeom>
            <a:solidFill>
              <a:srgbClr val="FFFFFF"/>
            </a:solidFill>
          </p:spPr>
          <p:txBody>
            <a:bodyPr wrap="square" lIns="0" tIns="0" rIns="0" bIns="0" rtlCol="0">
              <a:noAutofit/>
            </a:bodyPr>
            <a:lstStyle/>
            <a:p>
              <a:endParaRPr sz="1600" dirty="0">
                <a:latin typeface="Arial" panose="020B0604020202020204" pitchFamily="34" charset="0"/>
                <a:cs typeface="Arial" panose="020B0604020202020204" pitchFamily="34" charset="0"/>
              </a:endParaRPr>
            </a:p>
          </p:txBody>
        </p:sp>
        <p:sp>
          <p:nvSpPr>
            <p:cNvPr id="45" name="object 154">
              <a:extLst>
                <a:ext uri="{FF2B5EF4-FFF2-40B4-BE49-F238E27FC236}">
                  <a16:creationId xmlns:a16="http://schemas.microsoft.com/office/drawing/2014/main" id="{FC7B00F3-3858-433F-924A-CA7D55532464}"/>
                </a:ext>
              </a:extLst>
            </p:cNvPr>
            <p:cNvSpPr/>
            <p:nvPr/>
          </p:nvSpPr>
          <p:spPr>
            <a:xfrm>
              <a:off x="8158196" y="2445996"/>
              <a:ext cx="518160" cy="467868"/>
            </a:xfrm>
            <a:custGeom>
              <a:avLst/>
              <a:gdLst/>
              <a:ahLst/>
              <a:cxnLst/>
              <a:rect l="l" t="t" r="r" b="b"/>
              <a:pathLst>
                <a:path w="518160" h="467868">
                  <a:moveTo>
                    <a:pt x="0" y="233934"/>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4"/>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8"/>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4"/>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46" name="object 157">
              <a:extLst>
                <a:ext uri="{FF2B5EF4-FFF2-40B4-BE49-F238E27FC236}">
                  <a16:creationId xmlns:a16="http://schemas.microsoft.com/office/drawing/2014/main" id="{0EBEEC15-DA1C-4E29-B8D9-C7E76A584D2C}"/>
                </a:ext>
              </a:extLst>
            </p:cNvPr>
            <p:cNvSpPr/>
            <p:nvPr/>
          </p:nvSpPr>
          <p:spPr>
            <a:xfrm>
              <a:off x="8158196" y="3174258"/>
              <a:ext cx="518160" cy="467868"/>
            </a:xfrm>
            <a:custGeom>
              <a:avLst/>
              <a:gdLst/>
              <a:ahLst/>
              <a:cxnLst/>
              <a:rect l="l" t="t" r="r" b="b"/>
              <a:pathLst>
                <a:path w="518160" h="467868">
                  <a:moveTo>
                    <a:pt x="0" y="233933"/>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7"/>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3"/>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3"/>
                  </a:lnTo>
                  <a:close/>
                </a:path>
              </a:pathLst>
            </a:custGeom>
            <a:solidFill>
              <a:srgbClr val="FFFFFF"/>
            </a:solidFill>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47" name="object 158">
              <a:extLst>
                <a:ext uri="{FF2B5EF4-FFF2-40B4-BE49-F238E27FC236}">
                  <a16:creationId xmlns:a16="http://schemas.microsoft.com/office/drawing/2014/main" id="{98645598-9F7C-4ADA-B1DC-16937D439F3C}"/>
                </a:ext>
              </a:extLst>
            </p:cNvPr>
            <p:cNvSpPr/>
            <p:nvPr/>
          </p:nvSpPr>
          <p:spPr>
            <a:xfrm>
              <a:off x="8158196" y="3174258"/>
              <a:ext cx="518160" cy="467868"/>
            </a:xfrm>
            <a:custGeom>
              <a:avLst/>
              <a:gdLst/>
              <a:ahLst/>
              <a:cxnLst/>
              <a:rect l="l" t="t" r="r" b="b"/>
              <a:pathLst>
                <a:path w="518160" h="467868">
                  <a:moveTo>
                    <a:pt x="0" y="233933"/>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3"/>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7"/>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3"/>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48" name="object 161">
              <a:extLst>
                <a:ext uri="{FF2B5EF4-FFF2-40B4-BE49-F238E27FC236}">
                  <a16:creationId xmlns:a16="http://schemas.microsoft.com/office/drawing/2014/main" id="{CBD9FB98-9D21-4C50-B428-3762A1C7437B}"/>
                </a:ext>
              </a:extLst>
            </p:cNvPr>
            <p:cNvSpPr/>
            <p:nvPr/>
          </p:nvSpPr>
          <p:spPr>
            <a:xfrm>
              <a:off x="8158196" y="3995591"/>
              <a:ext cx="518160" cy="467868"/>
            </a:xfrm>
            <a:custGeom>
              <a:avLst/>
              <a:gdLst/>
              <a:ahLst/>
              <a:cxnLst/>
              <a:rect l="l" t="t" r="r" b="b"/>
              <a:pathLst>
                <a:path w="518160" h="467868">
                  <a:moveTo>
                    <a:pt x="0" y="233934"/>
                  </a:moveTo>
                  <a:lnTo>
                    <a:pt x="858" y="253120"/>
                  </a:lnTo>
                  <a:lnTo>
                    <a:pt x="3390" y="271879"/>
                  </a:lnTo>
                  <a:lnTo>
                    <a:pt x="7529" y="290150"/>
                  </a:lnTo>
                  <a:lnTo>
                    <a:pt x="13207" y="307874"/>
                  </a:lnTo>
                  <a:lnTo>
                    <a:pt x="20359" y="324991"/>
                  </a:lnTo>
                  <a:lnTo>
                    <a:pt x="28917" y="341439"/>
                  </a:lnTo>
                  <a:lnTo>
                    <a:pt x="38814" y="357159"/>
                  </a:lnTo>
                  <a:lnTo>
                    <a:pt x="49985" y="372091"/>
                  </a:lnTo>
                  <a:lnTo>
                    <a:pt x="62363" y="386175"/>
                  </a:lnTo>
                  <a:lnTo>
                    <a:pt x="75880" y="399349"/>
                  </a:lnTo>
                  <a:lnTo>
                    <a:pt x="90471" y="411555"/>
                  </a:lnTo>
                  <a:lnTo>
                    <a:pt x="106068" y="422731"/>
                  </a:lnTo>
                  <a:lnTo>
                    <a:pt x="122605" y="432819"/>
                  </a:lnTo>
                  <a:lnTo>
                    <a:pt x="140015" y="441756"/>
                  </a:lnTo>
                  <a:lnTo>
                    <a:pt x="158232" y="449484"/>
                  </a:lnTo>
                  <a:lnTo>
                    <a:pt x="177188" y="455941"/>
                  </a:lnTo>
                  <a:lnTo>
                    <a:pt x="196818" y="461069"/>
                  </a:lnTo>
                  <a:lnTo>
                    <a:pt x="217054" y="464806"/>
                  </a:lnTo>
                  <a:lnTo>
                    <a:pt x="237830" y="467092"/>
                  </a:lnTo>
                  <a:lnTo>
                    <a:pt x="259079" y="467868"/>
                  </a:lnTo>
                  <a:lnTo>
                    <a:pt x="280329" y="467092"/>
                  </a:lnTo>
                  <a:lnTo>
                    <a:pt x="301105" y="464806"/>
                  </a:lnTo>
                  <a:lnTo>
                    <a:pt x="321341" y="461069"/>
                  </a:lnTo>
                  <a:lnTo>
                    <a:pt x="340971" y="455941"/>
                  </a:lnTo>
                  <a:lnTo>
                    <a:pt x="359927" y="449484"/>
                  </a:lnTo>
                  <a:lnTo>
                    <a:pt x="378144" y="441756"/>
                  </a:lnTo>
                  <a:lnTo>
                    <a:pt x="395554" y="432819"/>
                  </a:lnTo>
                  <a:lnTo>
                    <a:pt x="412091" y="422731"/>
                  </a:lnTo>
                  <a:lnTo>
                    <a:pt x="427688" y="411555"/>
                  </a:lnTo>
                  <a:lnTo>
                    <a:pt x="442279" y="399349"/>
                  </a:lnTo>
                  <a:lnTo>
                    <a:pt x="455796" y="386175"/>
                  </a:lnTo>
                  <a:lnTo>
                    <a:pt x="468174" y="372091"/>
                  </a:lnTo>
                  <a:lnTo>
                    <a:pt x="479345" y="357159"/>
                  </a:lnTo>
                  <a:lnTo>
                    <a:pt x="489242" y="341439"/>
                  </a:lnTo>
                  <a:lnTo>
                    <a:pt x="497800" y="324991"/>
                  </a:lnTo>
                  <a:lnTo>
                    <a:pt x="504952" y="307874"/>
                  </a:lnTo>
                  <a:lnTo>
                    <a:pt x="510630" y="290150"/>
                  </a:lnTo>
                  <a:lnTo>
                    <a:pt x="514769" y="271879"/>
                  </a:lnTo>
                  <a:lnTo>
                    <a:pt x="517301" y="253120"/>
                  </a:lnTo>
                  <a:lnTo>
                    <a:pt x="518160" y="233934"/>
                  </a:lnTo>
                  <a:lnTo>
                    <a:pt x="517301" y="214747"/>
                  </a:lnTo>
                  <a:lnTo>
                    <a:pt x="514769" y="195988"/>
                  </a:lnTo>
                  <a:lnTo>
                    <a:pt x="510630" y="177717"/>
                  </a:lnTo>
                  <a:lnTo>
                    <a:pt x="504952" y="159993"/>
                  </a:lnTo>
                  <a:lnTo>
                    <a:pt x="497800" y="142876"/>
                  </a:lnTo>
                  <a:lnTo>
                    <a:pt x="489242" y="126428"/>
                  </a:lnTo>
                  <a:lnTo>
                    <a:pt x="479345" y="110708"/>
                  </a:lnTo>
                  <a:lnTo>
                    <a:pt x="468174" y="95776"/>
                  </a:lnTo>
                  <a:lnTo>
                    <a:pt x="455796" y="81692"/>
                  </a:lnTo>
                  <a:lnTo>
                    <a:pt x="442279" y="68518"/>
                  </a:lnTo>
                  <a:lnTo>
                    <a:pt x="427688" y="56312"/>
                  </a:lnTo>
                  <a:lnTo>
                    <a:pt x="412091" y="45136"/>
                  </a:lnTo>
                  <a:lnTo>
                    <a:pt x="395554" y="35048"/>
                  </a:lnTo>
                  <a:lnTo>
                    <a:pt x="378144" y="26111"/>
                  </a:lnTo>
                  <a:lnTo>
                    <a:pt x="359927" y="18383"/>
                  </a:lnTo>
                  <a:lnTo>
                    <a:pt x="340971" y="11926"/>
                  </a:lnTo>
                  <a:lnTo>
                    <a:pt x="321341" y="6798"/>
                  </a:lnTo>
                  <a:lnTo>
                    <a:pt x="301105" y="3061"/>
                  </a:lnTo>
                  <a:lnTo>
                    <a:pt x="280329" y="775"/>
                  </a:lnTo>
                  <a:lnTo>
                    <a:pt x="259079" y="0"/>
                  </a:lnTo>
                  <a:lnTo>
                    <a:pt x="237830" y="775"/>
                  </a:lnTo>
                  <a:lnTo>
                    <a:pt x="217054" y="3061"/>
                  </a:lnTo>
                  <a:lnTo>
                    <a:pt x="196818" y="6798"/>
                  </a:lnTo>
                  <a:lnTo>
                    <a:pt x="177188" y="11926"/>
                  </a:lnTo>
                  <a:lnTo>
                    <a:pt x="158232" y="18383"/>
                  </a:lnTo>
                  <a:lnTo>
                    <a:pt x="140015" y="26111"/>
                  </a:lnTo>
                  <a:lnTo>
                    <a:pt x="122605" y="35048"/>
                  </a:lnTo>
                  <a:lnTo>
                    <a:pt x="106068" y="45136"/>
                  </a:lnTo>
                  <a:lnTo>
                    <a:pt x="90471" y="56312"/>
                  </a:lnTo>
                  <a:lnTo>
                    <a:pt x="75880" y="68518"/>
                  </a:lnTo>
                  <a:lnTo>
                    <a:pt x="62363" y="81692"/>
                  </a:lnTo>
                  <a:lnTo>
                    <a:pt x="49985" y="95776"/>
                  </a:lnTo>
                  <a:lnTo>
                    <a:pt x="38814" y="110708"/>
                  </a:lnTo>
                  <a:lnTo>
                    <a:pt x="28917" y="126428"/>
                  </a:lnTo>
                  <a:lnTo>
                    <a:pt x="20359" y="142876"/>
                  </a:lnTo>
                  <a:lnTo>
                    <a:pt x="13207" y="159993"/>
                  </a:lnTo>
                  <a:lnTo>
                    <a:pt x="7529" y="177717"/>
                  </a:lnTo>
                  <a:lnTo>
                    <a:pt x="3390" y="195988"/>
                  </a:lnTo>
                  <a:lnTo>
                    <a:pt x="858" y="214747"/>
                  </a:lnTo>
                  <a:lnTo>
                    <a:pt x="0" y="233934"/>
                  </a:lnTo>
                  <a:close/>
                </a:path>
              </a:pathLst>
            </a:custGeom>
            <a:solidFill>
              <a:srgbClr val="FFFFFF"/>
            </a:solidFill>
          </p:spPr>
          <p:txBody>
            <a:bodyPr wrap="square" lIns="0" tIns="0" rIns="0" bIns="0" rtlCol="0">
              <a:noAutofit/>
            </a:bodyPr>
            <a:lstStyle/>
            <a:p>
              <a:endParaRPr sz="1600" dirty="0">
                <a:latin typeface="Arial" panose="020B0604020202020204" pitchFamily="34" charset="0"/>
                <a:cs typeface="Arial" panose="020B0604020202020204" pitchFamily="34" charset="0"/>
              </a:endParaRPr>
            </a:p>
          </p:txBody>
        </p:sp>
        <p:sp>
          <p:nvSpPr>
            <p:cNvPr id="49" name="object 162">
              <a:extLst>
                <a:ext uri="{FF2B5EF4-FFF2-40B4-BE49-F238E27FC236}">
                  <a16:creationId xmlns:a16="http://schemas.microsoft.com/office/drawing/2014/main" id="{8B8C69BF-B5EF-4A82-941A-3CB591F946F6}"/>
                </a:ext>
              </a:extLst>
            </p:cNvPr>
            <p:cNvSpPr/>
            <p:nvPr/>
          </p:nvSpPr>
          <p:spPr>
            <a:xfrm>
              <a:off x="8158196" y="3995591"/>
              <a:ext cx="518160" cy="467868"/>
            </a:xfrm>
            <a:custGeom>
              <a:avLst/>
              <a:gdLst/>
              <a:ahLst/>
              <a:cxnLst/>
              <a:rect l="l" t="t" r="r" b="b"/>
              <a:pathLst>
                <a:path w="518160" h="467868">
                  <a:moveTo>
                    <a:pt x="0" y="233934"/>
                  </a:moveTo>
                  <a:lnTo>
                    <a:pt x="858" y="214747"/>
                  </a:lnTo>
                  <a:lnTo>
                    <a:pt x="3390" y="195988"/>
                  </a:lnTo>
                  <a:lnTo>
                    <a:pt x="7529" y="177717"/>
                  </a:lnTo>
                  <a:lnTo>
                    <a:pt x="13207" y="159993"/>
                  </a:lnTo>
                  <a:lnTo>
                    <a:pt x="20359" y="142876"/>
                  </a:lnTo>
                  <a:lnTo>
                    <a:pt x="28917" y="126428"/>
                  </a:lnTo>
                  <a:lnTo>
                    <a:pt x="38814" y="110708"/>
                  </a:lnTo>
                  <a:lnTo>
                    <a:pt x="49985" y="95776"/>
                  </a:lnTo>
                  <a:lnTo>
                    <a:pt x="62363" y="81692"/>
                  </a:lnTo>
                  <a:lnTo>
                    <a:pt x="75880" y="68518"/>
                  </a:lnTo>
                  <a:lnTo>
                    <a:pt x="90471" y="56312"/>
                  </a:lnTo>
                  <a:lnTo>
                    <a:pt x="106068" y="45136"/>
                  </a:lnTo>
                  <a:lnTo>
                    <a:pt x="122605" y="35048"/>
                  </a:lnTo>
                  <a:lnTo>
                    <a:pt x="140015" y="26111"/>
                  </a:lnTo>
                  <a:lnTo>
                    <a:pt x="158232" y="18383"/>
                  </a:lnTo>
                  <a:lnTo>
                    <a:pt x="177188" y="11926"/>
                  </a:lnTo>
                  <a:lnTo>
                    <a:pt x="196818" y="6798"/>
                  </a:lnTo>
                  <a:lnTo>
                    <a:pt x="217054" y="3061"/>
                  </a:lnTo>
                  <a:lnTo>
                    <a:pt x="237830" y="775"/>
                  </a:lnTo>
                  <a:lnTo>
                    <a:pt x="259079" y="0"/>
                  </a:lnTo>
                  <a:lnTo>
                    <a:pt x="280329" y="775"/>
                  </a:lnTo>
                  <a:lnTo>
                    <a:pt x="301105" y="3061"/>
                  </a:lnTo>
                  <a:lnTo>
                    <a:pt x="321341" y="6798"/>
                  </a:lnTo>
                  <a:lnTo>
                    <a:pt x="340971" y="11926"/>
                  </a:lnTo>
                  <a:lnTo>
                    <a:pt x="359927" y="18383"/>
                  </a:lnTo>
                  <a:lnTo>
                    <a:pt x="378144" y="26111"/>
                  </a:lnTo>
                  <a:lnTo>
                    <a:pt x="395554" y="35048"/>
                  </a:lnTo>
                  <a:lnTo>
                    <a:pt x="412091" y="45136"/>
                  </a:lnTo>
                  <a:lnTo>
                    <a:pt x="427688" y="56312"/>
                  </a:lnTo>
                  <a:lnTo>
                    <a:pt x="442279" y="68518"/>
                  </a:lnTo>
                  <a:lnTo>
                    <a:pt x="455796" y="81692"/>
                  </a:lnTo>
                  <a:lnTo>
                    <a:pt x="468174" y="95776"/>
                  </a:lnTo>
                  <a:lnTo>
                    <a:pt x="479345" y="110708"/>
                  </a:lnTo>
                  <a:lnTo>
                    <a:pt x="489242" y="126428"/>
                  </a:lnTo>
                  <a:lnTo>
                    <a:pt x="497800" y="142876"/>
                  </a:lnTo>
                  <a:lnTo>
                    <a:pt x="504952" y="159993"/>
                  </a:lnTo>
                  <a:lnTo>
                    <a:pt x="510630" y="177717"/>
                  </a:lnTo>
                  <a:lnTo>
                    <a:pt x="514769" y="195988"/>
                  </a:lnTo>
                  <a:lnTo>
                    <a:pt x="517301" y="214747"/>
                  </a:lnTo>
                  <a:lnTo>
                    <a:pt x="518160" y="233934"/>
                  </a:lnTo>
                  <a:lnTo>
                    <a:pt x="517301" y="253120"/>
                  </a:lnTo>
                  <a:lnTo>
                    <a:pt x="514769" y="271879"/>
                  </a:lnTo>
                  <a:lnTo>
                    <a:pt x="510630" y="290150"/>
                  </a:lnTo>
                  <a:lnTo>
                    <a:pt x="504952" y="307874"/>
                  </a:lnTo>
                  <a:lnTo>
                    <a:pt x="497800" y="324991"/>
                  </a:lnTo>
                  <a:lnTo>
                    <a:pt x="489242" y="341439"/>
                  </a:lnTo>
                  <a:lnTo>
                    <a:pt x="479345" y="357159"/>
                  </a:lnTo>
                  <a:lnTo>
                    <a:pt x="468174" y="372091"/>
                  </a:lnTo>
                  <a:lnTo>
                    <a:pt x="455796" y="386175"/>
                  </a:lnTo>
                  <a:lnTo>
                    <a:pt x="442279" y="399349"/>
                  </a:lnTo>
                  <a:lnTo>
                    <a:pt x="427688" y="411555"/>
                  </a:lnTo>
                  <a:lnTo>
                    <a:pt x="412091" y="422731"/>
                  </a:lnTo>
                  <a:lnTo>
                    <a:pt x="395554" y="432819"/>
                  </a:lnTo>
                  <a:lnTo>
                    <a:pt x="378144" y="441756"/>
                  </a:lnTo>
                  <a:lnTo>
                    <a:pt x="359927" y="449484"/>
                  </a:lnTo>
                  <a:lnTo>
                    <a:pt x="340971" y="455941"/>
                  </a:lnTo>
                  <a:lnTo>
                    <a:pt x="321341" y="461069"/>
                  </a:lnTo>
                  <a:lnTo>
                    <a:pt x="301105" y="464806"/>
                  </a:lnTo>
                  <a:lnTo>
                    <a:pt x="280329" y="467092"/>
                  </a:lnTo>
                  <a:lnTo>
                    <a:pt x="259079" y="467868"/>
                  </a:lnTo>
                  <a:lnTo>
                    <a:pt x="237830" y="467092"/>
                  </a:lnTo>
                  <a:lnTo>
                    <a:pt x="217054" y="464806"/>
                  </a:lnTo>
                  <a:lnTo>
                    <a:pt x="196818" y="461069"/>
                  </a:lnTo>
                  <a:lnTo>
                    <a:pt x="177188" y="455941"/>
                  </a:lnTo>
                  <a:lnTo>
                    <a:pt x="158232" y="449484"/>
                  </a:lnTo>
                  <a:lnTo>
                    <a:pt x="140015" y="441756"/>
                  </a:lnTo>
                  <a:lnTo>
                    <a:pt x="122605" y="432819"/>
                  </a:lnTo>
                  <a:lnTo>
                    <a:pt x="106068" y="422731"/>
                  </a:lnTo>
                  <a:lnTo>
                    <a:pt x="90471" y="411555"/>
                  </a:lnTo>
                  <a:lnTo>
                    <a:pt x="75880" y="399349"/>
                  </a:lnTo>
                  <a:lnTo>
                    <a:pt x="62363" y="386175"/>
                  </a:lnTo>
                  <a:lnTo>
                    <a:pt x="49985" y="372091"/>
                  </a:lnTo>
                  <a:lnTo>
                    <a:pt x="38814" y="357159"/>
                  </a:lnTo>
                  <a:lnTo>
                    <a:pt x="28917" y="341439"/>
                  </a:lnTo>
                  <a:lnTo>
                    <a:pt x="20359" y="324991"/>
                  </a:lnTo>
                  <a:lnTo>
                    <a:pt x="13207" y="307874"/>
                  </a:lnTo>
                  <a:lnTo>
                    <a:pt x="7529" y="290150"/>
                  </a:lnTo>
                  <a:lnTo>
                    <a:pt x="3390" y="271879"/>
                  </a:lnTo>
                  <a:lnTo>
                    <a:pt x="858" y="253120"/>
                  </a:lnTo>
                  <a:lnTo>
                    <a:pt x="0" y="233934"/>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50" name="object 31">
              <a:extLst>
                <a:ext uri="{FF2B5EF4-FFF2-40B4-BE49-F238E27FC236}">
                  <a16:creationId xmlns:a16="http://schemas.microsoft.com/office/drawing/2014/main" id="{16410C8A-2700-4E78-98BF-82C136587062}"/>
                </a:ext>
              </a:extLst>
            </p:cNvPr>
            <p:cNvSpPr txBox="1"/>
            <p:nvPr/>
          </p:nvSpPr>
          <p:spPr>
            <a:xfrm>
              <a:off x="8806556" y="1757253"/>
              <a:ext cx="3048745"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POST ENUMERATION SURVEY</a:t>
              </a:r>
              <a:endParaRPr sz="1600" dirty="0">
                <a:latin typeface="Arial" panose="020B0604020202020204" pitchFamily="34" charset="0"/>
                <a:cs typeface="Arial" panose="020B0604020202020204" pitchFamily="34" charset="0"/>
              </a:endParaRPr>
            </a:p>
          </p:txBody>
        </p:sp>
        <p:sp>
          <p:nvSpPr>
            <p:cNvPr id="51" name="object 151">
              <a:extLst>
                <a:ext uri="{FF2B5EF4-FFF2-40B4-BE49-F238E27FC236}">
                  <a16:creationId xmlns:a16="http://schemas.microsoft.com/office/drawing/2014/main" id="{69E5B2B4-E969-4FA7-9FC6-88DB9CD31479}"/>
                </a:ext>
              </a:extLst>
            </p:cNvPr>
            <p:cNvSpPr/>
            <p:nvPr/>
          </p:nvSpPr>
          <p:spPr>
            <a:xfrm>
              <a:off x="8199344" y="1799512"/>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3CAAC8"/>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1</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52" name="object 151">
              <a:extLst>
                <a:ext uri="{FF2B5EF4-FFF2-40B4-BE49-F238E27FC236}">
                  <a16:creationId xmlns:a16="http://schemas.microsoft.com/office/drawing/2014/main" id="{CF94A207-AFAE-4EC9-B57E-4B83EDAFF762}"/>
                </a:ext>
              </a:extLst>
            </p:cNvPr>
            <p:cNvSpPr/>
            <p:nvPr/>
          </p:nvSpPr>
          <p:spPr>
            <a:xfrm>
              <a:off x="8201910" y="2488897"/>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00B0F0"/>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2</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53" name="object 151">
              <a:extLst>
                <a:ext uri="{FF2B5EF4-FFF2-40B4-BE49-F238E27FC236}">
                  <a16:creationId xmlns:a16="http://schemas.microsoft.com/office/drawing/2014/main" id="{7E01096D-ECA7-4BF9-B157-5DDC0E7A5DCC}"/>
                </a:ext>
              </a:extLst>
            </p:cNvPr>
            <p:cNvSpPr/>
            <p:nvPr/>
          </p:nvSpPr>
          <p:spPr>
            <a:xfrm>
              <a:off x="8199344" y="3217692"/>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3CAAC8"/>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3</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54" name="object 151">
              <a:extLst>
                <a:ext uri="{FF2B5EF4-FFF2-40B4-BE49-F238E27FC236}">
                  <a16:creationId xmlns:a16="http://schemas.microsoft.com/office/drawing/2014/main" id="{331591DB-CAE7-42EA-9F26-2B9A22820BEC}"/>
                </a:ext>
              </a:extLst>
            </p:cNvPr>
            <p:cNvSpPr/>
            <p:nvPr/>
          </p:nvSpPr>
          <p:spPr>
            <a:xfrm>
              <a:off x="8199344" y="4034453"/>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00B0F0"/>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4</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55" name="object 31">
              <a:extLst>
                <a:ext uri="{FF2B5EF4-FFF2-40B4-BE49-F238E27FC236}">
                  <a16:creationId xmlns:a16="http://schemas.microsoft.com/office/drawing/2014/main" id="{3E010679-361E-4E7D-B588-7FC261943438}"/>
                </a:ext>
              </a:extLst>
            </p:cNvPr>
            <p:cNvSpPr txBox="1"/>
            <p:nvPr/>
          </p:nvSpPr>
          <p:spPr>
            <a:xfrm>
              <a:off x="8728222" y="1153589"/>
              <a:ext cx="2647655" cy="468000"/>
            </a:xfrm>
            <a:prstGeom prst="rect">
              <a:avLst/>
            </a:prstGeom>
            <a:ln>
              <a:solidFill>
                <a:srgbClr val="7FC7DB"/>
              </a:solidFill>
            </a:ln>
          </p:spPr>
          <p:txBody>
            <a:bodyPr wrap="square" lIns="0" tIns="0" rIns="0" bIns="0" rtlCol="0" anchor="ctr">
              <a:noAutofit/>
            </a:bodyPr>
            <a:lstStyle/>
            <a:p>
              <a:pPr marL="12700" marR="32461" algn="ctr">
                <a:lnSpc>
                  <a:spcPct val="90738"/>
                </a:lnSpc>
                <a:spcBef>
                  <a:spcPts val="1196"/>
                </a:spcBef>
              </a:pPr>
              <a:r>
                <a:rPr lang="en-SG" b="1" dirty="0">
                  <a:solidFill>
                    <a:srgbClr val="0070C0"/>
                  </a:solidFill>
                  <a:latin typeface="Arial" panose="020B0604020202020204" pitchFamily="34" charset="0"/>
                  <a:cs typeface="Arial" panose="020B0604020202020204" pitchFamily="34" charset="0"/>
                </a:rPr>
                <a:t>PASCA</a:t>
              </a:r>
              <a:r>
                <a:rPr lang="en-SG" b="1" spc="0" dirty="0">
                  <a:solidFill>
                    <a:srgbClr val="0070C0"/>
                  </a:solidFill>
                  <a:latin typeface="Arial" panose="020B0604020202020204" pitchFamily="34" charset="0"/>
                  <a:cs typeface="Arial" panose="020B0604020202020204" pitchFamily="34" charset="0"/>
                </a:rPr>
                <a:t> BANCI 2020</a:t>
              </a:r>
              <a:endParaRPr dirty="0">
                <a:solidFill>
                  <a:srgbClr val="0070C0"/>
                </a:solidFill>
                <a:latin typeface="Arial" panose="020B0604020202020204" pitchFamily="34" charset="0"/>
                <a:cs typeface="Arial" panose="020B0604020202020204" pitchFamily="34" charset="0"/>
              </a:endParaRPr>
            </a:p>
          </p:txBody>
        </p:sp>
        <p:sp>
          <p:nvSpPr>
            <p:cNvPr id="56" name="object 31">
              <a:extLst>
                <a:ext uri="{FF2B5EF4-FFF2-40B4-BE49-F238E27FC236}">
                  <a16:creationId xmlns:a16="http://schemas.microsoft.com/office/drawing/2014/main" id="{0AD66A1D-4654-4E2C-9549-ABDD7D1148FA}"/>
                </a:ext>
              </a:extLst>
            </p:cNvPr>
            <p:cNvSpPr txBox="1"/>
            <p:nvPr/>
          </p:nvSpPr>
          <p:spPr>
            <a:xfrm>
              <a:off x="8806556" y="2414382"/>
              <a:ext cx="3186783"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ANALYTICS &amp; REPOSITORY</a:t>
              </a:r>
            </a:p>
          </p:txBody>
        </p:sp>
        <p:sp>
          <p:nvSpPr>
            <p:cNvPr id="57" name="object 31">
              <a:extLst>
                <a:ext uri="{FF2B5EF4-FFF2-40B4-BE49-F238E27FC236}">
                  <a16:creationId xmlns:a16="http://schemas.microsoft.com/office/drawing/2014/main" id="{C0CD51C2-BEA4-4FDE-96E2-1EEFABAE4904}"/>
                </a:ext>
              </a:extLst>
            </p:cNvPr>
            <p:cNvSpPr txBox="1"/>
            <p:nvPr/>
          </p:nvSpPr>
          <p:spPr>
            <a:xfrm>
              <a:off x="8806556" y="3181198"/>
              <a:ext cx="3228409"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DISSEMINATION &amp; </a:t>
              </a:r>
              <a:br>
                <a:rPr lang="en-SG" sz="1600" b="1" dirty="0">
                  <a:solidFill>
                    <a:srgbClr val="172749"/>
                  </a:solidFill>
                  <a:latin typeface="Arial" panose="020B0604020202020204" pitchFamily="34" charset="0"/>
                  <a:cs typeface="Arial" panose="020B0604020202020204" pitchFamily="34" charset="0"/>
                </a:rPr>
              </a:br>
              <a:r>
                <a:rPr lang="en-SG" sz="1600" b="1" dirty="0">
                  <a:solidFill>
                    <a:srgbClr val="172749"/>
                  </a:solidFill>
                  <a:latin typeface="Arial" panose="020B0604020202020204" pitchFamily="34" charset="0"/>
                  <a:cs typeface="Arial" panose="020B0604020202020204" pitchFamily="34" charset="0"/>
                </a:rPr>
                <a:t>DATA COMMUNICATION</a:t>
              </a:r>
            </a:p>
          </p:txBody>
        </p:sp>
        <p:sp>
          <p:nvSpPr>
            <p:cNvPr id="58" name="object 31">
              <a:extLst>
                <a:ext uri="{FF2B5EF4-FFF2-40B4-BE49-F238E27FC236}">
                  <a16:creationId xmlns:a16="http://schemas.microsoft.com/office/drawing/2014/main" id="{2FC99258-D734-44BC-825E-703C8CB4D5CC}"/>
                </a:ext>
              </a:extLst>
            </p:cNvPr>
            <p:cNvSpPr txBox="1"/>
            <p:nvPr/>
          </p:nvSpPr>
          <p:spPr>
            <a:xfrm>
              <a:off x="8806555" y="3972919"/>
              <a:ext cx="3392847"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MALAYSIA STATISTICAL POPULATION REGISTER (MSPR)</a:t>
              </a:r>
              <a:endParaRPr sz="1600" dirty="0">
                <a:latin typeface="Arial" panose="020B0604020202020204" pitchFamily="34" charset="0"/>
                <a:cs typeface="Arial" panose="020B0604020202020204" pitchFamily="34" charset="0"/>
              </a:endParaRPr>
            </a:p>
          </p:txBody>
        </p:sp>
        <p:sp>
          <p:nvSpPr>
            <p:cNvPr id="59" name="object 151">
              <a:extLst>
                <a:ext uri="{FF2B5EF4-FFF2-40B4-BE49-F238E27FC236}">
                  <a16:creationId xmlns:a16="http://schemas.microsoft.com/office/drawing/2014/main" id="{C3FE6256-D024-4078-92DC-9A20F016B567}"/>
                </a:ext>
              </a:extLst>
            </p:cNvPr>
            <p:cNvSpPr/>
            <p:nvPr/>
          </p:nvSpPr>
          <p:spPr>
            <a:xfrm>
              <a:off x="8199344" y="4780583"/>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00B0F0"/>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5</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60" name="object 31">
              <a:extLst>
                <a:ext uri="{FF2B5EF4-FFF2-40B4-BE49-F238E27FC236}">
                  <a16:creationId xmlns:a16="http://schemas.microsoft.com/office/drawing/2014/main" id="{D6D71867-DFAA-428D-BECE-09A9C6D0BD27}"/>
                </a:ext>
              </a:extLst>
            </p:cNvPr>
            <p:cNvSpPr txBox="1"/>
            <p:nvPr/>
          </p:nvSpPr>
          <p:spPr>
            <a:xfrm>
              <a:off x="8792267" y="4749064"/>
              <a:ext cx="3048745"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MALAYSIA STATISTICAL ADDRESS REGISTER (MSAR)</a:t>
              </a:r>
              <a:endParaRPr sz="1600" dirty="0">
                <a:latin typeface="Arial" panose="020B0604020202020204" pitchFamily="34" charset="0"/>
                <a:cs typeface="Arial" panose="020B0604020202020204" pitchFamily="34" charset="0"/>
              </a:endParaRPr>
            </a:p>
          </p:txBody>
        </p:sp>
        <p:sp>
          <p:nvSpPr>
            <p:cNvPr id="61" name="object 162">
              <a:extLst>
                <a:ext uri="{FF2B5EF4-FFF2-40B4-BE49-F238E27FC236}">
                  <a16:creationId xmlns:a16="http://schemas.microsoft.com/office/drawing/2014/main" id="{7037DEA4-C770-44FA-9148-2D7693076707}"/>
                </a:ext>
              </a:extLst>
            </p:cNvPr>
            <p:cNvSpPr/>
            <p:nvPr/>
          </p:nvSpPr>
          <p:spPr>
            <a:xfrm>
              <a:off x="8168829" y="4737724"/>
              <a:ext cx="518160" cy="467868"/>
            </a:xfrm>
            <a:custGeom>
              <a:avLst/>
              <a:gdLst/>
              <a:ahLst/>
              <a:cxnLst/>
              <a:rect l="l" t="t" r="r" b="b"/>
              <a:pathLst>
                <a:path w="518160" h="467868">
                  <a:moveTo>
                    <a:pt x="0" y="233934"/>
                  </a:moveTo>
                  <a:lnTo>
                    <a:pt x="858" y="214747"/>
                  </a:lnTo>
                  <a:lnTo>
                    <a:pt x="3390" y="195988"/>
                  </a:lnTo>
                  <a:lnTo>
                    <a:pt x="7529" y="177717"/>
                  </a:lnTo>
                  <a:lnTo>
                    <a:pt x="13207" y="159993"/>
                  </a:lnTo>
                  <a:lnTo>
                    <a:pt x="20359" y="142876"/>
                  </a:lnTo>
                  <a:lnTo>
                    <a:pt x="28917" y="126428"/>
                  </a:lnTo>
                  <a:lnTo>
                    <a:pt x="38814" y="110708"/>
                  </a:lnTo>
                  <a:lnTo>
                    <a:pt x="49985" y="95776"/>
                  </a:lnTo>
                  <a:lnTo>
                    <a:pt x="62363" y="81692"/>
                  </a:lnTo>
                  <a:lnTo>
                    <a:pt x="75880" y="68518"/>
                  </a:lnTo>
                  <a:lnTo>
                    <a:pt x="90471" y="56312"/>
                  </a:lnTo>
                  <a:lnTo>
                    <a:pt x="106068" y="45136"/>
                  </a:lnTo>
                  <a:lnTo>
                    <a:pt x="122605" y="35048"/>
                  </a:lnTo>
                  <a:lnTo>
                    <a:pt x="140015" y="26111"/>
                  </a:lnTo>
                  <a:lnTo>
                    <a:pt x="158232" y="18383"/>
                  </a:lnTo>
                  <a:lnTo>
                    <a:pt x="177188" y="11926"/>
                  </a:lnTo>
                  <a:lnTo>
                    <a:pt x="196818" y="6798"/>
                  </a:lnTo>
                  <a:lnTo>
                    <a:pt x="217054" y="3061"/>
                  </a:lnTo>
                  <a:lnTo>
                    <a:pt x="237830" y="775"/>
                  </a:lnTo>
                  <a:lnTo>
                    <a:pt x="259079" y="0"/>
                  </a:lnTo>
                  <a:lnTo>
                    <a:pt x="280329" y="775"/>
                  </a:lnTo>
                  <a:lnTo>
                    <a:pt x="301105" y="3061"/>
                  </a:lnTo>
                  <a:lnTo>
                    <a:pt x="321341" y="6798"/>
                  </a:lnTo>
                  <a:lnTo>
                    <a:pt x="340971" y="11926"/>
                  </a:lnTo>
                  <a:lnTo>
                    <a:pt x="359927" y="18383"/>
                  </a:lnTo>
                  <a:lnTo>
                    <a:pt x="378144" y="26111"/>
                  </a:lnTo>
                  <a:lnTo>
                    <a:pt x="395554" y="35048"/>
                  </a:lnTo>
                  <a:lnTo>
                    <a:pt x="412091" y="45136"/>
                  </a:lnTo>
                  <a:lnTo>
                    <a:pt x="427688" y="56312"/>
                  </a:lnTo>
                  <a:lnTo>
                    <a:pt x="442279" y="68518"/>
                  </a:lnTo>
                  <a:lnTo>
                    <a:pt x="455796" y="81692"/>
                  </a:lnTo>
                  <a:lnTo>
                    <a:pt x="468174" y="95776"/>
                  </a:lnTo>
                  <a:lnTo>
                    <a:pt x="479345" y="110708"/>
                  </a:lnTo>
                  <a:lnTo>
                    <a:pt x="489242" y="126428"/>
                  </a:lnTo>
                  <a:lnTo>
                    <a:pt x="497800" y="142876"/>
                  </a:lnTo>
                  <a:lnTo>
                    <a:pt x="504952" y="159993"/>
                  </a:lnTo>
                  <a:lnTo>
                    <a:pt x="510630" y="177717"/>
                  </a:lnTo>
                  <a:lnTo>
                    <a:pt x="514769" y="195988"/>
                  </a:lnTo>
                  <a:lnTo>
                    <a:pt x="517301" y="214747"/>
                  </a:lnTo>
                  <a:lnTo>
                    <a:pt x="518160" y="233934"/>
                  </a:lnTo>
                  <a:lnTo>
                    <a:pt x="517301" y="253120"/>
                  </a:lnTo>
                  <a:lnTo>
                    <a:pt x="514769" y="271879"/>
                  </a:lnTo>
                  <a:lnTo>
                    <a:pt x="510630" y="290150"/>
                  </a:lnTo>
                  <a:lnTo>
                    <a:pt x="504952" y="307874"/>
                  </a:lnTo>
                  <a:lnTo>
                    <a:pt x="497800" y="324991"/>
                  </a:lnTo>
                  <a:lnTo>
                    <a:pt x="489242" y="341439"/>
                  </a:lnTo>
                  <a:lnTo>
                    <a:pt x="479345" y="357159"/>
                  </a:lnTo>
                  <a:lnTo>
                    <a:pt x="468174" y="372091"/>
                  </a:lnTo>
                  <a:lnTo>
                    <a:pt x="455796" y="386175"/>
                  </a:lnTo>
                  <a:lnTo>
                    <a:pt x="442279" y="399349"/>
                  </a:lnTo>
                  <a:lnTo>
                    <a:pt x="427688" y="411555"/>
                  </a:lnTo>
                  <a:lnTo>
                    <a:pt x="412091" y="422731"/>
                  </a:lnTo>
                  <a:lnTo>
                    <a:pt x="395554" y="432819"/>
                  </a:lnTo>
                  <a:lnTo>
                    <a:pt x="378144" y="441756"/>
                  </a:lnTo>
                  <a:lnTo>
                    <a:pt x="359927" y="449484"/>
                  </a:lnTo>
                  <a:lnTo>
                    <a:pt x="340971" y="455941"/>
                  </a:lnTo>
                  <a:lnTo>
                    <a:pt x="321341" y="461069"/>
                  </a:lnTo>
                  <a:lnTo>
                    <a:pt x="301105" y="464806"/>
                  </a:lnTo>
                  <a:lnTo>
                    <a:pt x="280329" y="467092"/>
                  </a:lnTo>
                  <a:lnTo>
                    <a:pt x="259079" y="467868"/>
                  </a:lnTo>
                  <a:lnTo>
                    <a:pt x="237830" y="467092"/>
                  </a:lnTo>
                  <a:lnTo>
                    <a:pt x="217054" y="464806"/>
                  </a:lnTo>
                  <a:lnTo>
                    <a:pt x="196818" y="461069"/>
                  </a:lnTo>
                  <a:lnTo>
                    <a:pt x="177188" y="455941"/>
                  </a:lnTo>
                  <a:lnTo>
                    <a:pt x="158232" y="449484"/>
                  </a:lnTo>
                  <a:lnTo>
                    <a:pt x="140015" y="441756"/>
                  </a:lnTo>
                  <a:lnTo>
                    <a:pt x="122605" y="432819"/>
                  </a:lnTo>
                  <a:lnTo>
                    <a:pt x="106068" y="422731"/>
                  </a:lnTo>
                  <a:lnTo>
                    <a:pt x="90471" y="411555"/>
                  </a:lnTo>
                  <a:lnTo>
                    <a:pt x="75880" y="399349"/>
                  </a:lnTo>
                  <a:lnTo>
                    <a:pt x="62363" y="386175"/>
                  </a:lnTo>
                  <a:lnTo>
                    <a:pt x="49985" y="372091"/>
                  </a:lnTo>
                  <a:lnTo>
                    <a:pt x="38814" y="357159"/>
                  </a:lnTo>
                  <a:lnTo>
                    <a:pt x="28917" y="341439"/>
                  </a:lnTo>
                  <a:lnTo>
                    <a:pt x="20359" y="324991"/>
                  </a:lnTo>
                  <a:lnTo>
                    <a:pt x="13207" y="307874"/>
                  </a:lnTo>
                  <a:lnTo>
                    <a:pt x="7529" y="290150"/>
                  </a:lnTo>
                  <a:lnTo>
                    <a:pt x="3390" y="271879"/>
                  </a:lnTo>
                  <a:lnTo>
                    <a:pt x="858" y="253120"/>
                  </a:lnTo>
                  <a:lnTo>
                    <a:pt x="0" y="233934"/>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CA2CB2C0-594D-40F8-A856-D40A4E21208E}"/>
                </a:ext>
              </a:extLst>
            </p:cNvPr>
            <p:cNvSpPr txBox="1"/>
            <p:nvPr/>
          </p:nvSpPr>
          <p:spPr>
            <a:xfrm>
              <a:off x="4818987" y="2062935"/>
              <a:ext cx="2592000" cy="954107"/>
            </a:xfrm>
            <a:prstGeom prst="rect">
              <a:avLst/>
            </a:prstGeom>
            <a:noFill/>
          </p:spPr>
          <p:txBody>
            <a:bodyPr wrap="square" rtlCol="0">
              <a:spAutoFit/>
            </a:bodyPr>
            <a:lstStyle/>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e-Doc 1 Management;</a:t>
              </a:r>
            </a:p>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e-Census;</a:t>
              </a:r>
            </a:p>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CAPI;</a:t>
              </a:r>
            </a:p>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CATI</a:t>
              </a:r>
            </a:p>
          </p:txBody>
        </p:sp>
        <p:sp>
          <p:nvSpPr>
            <p:cNvPr id="63" name="TextBox 62">
              <a:extLst>
                <a:ext uri="{FF2B5EF4-FFF2-40B4-BE49-F238E27FC236}">
                  <a16:creationId xmlns:a16="http://schemas.microsoft.com/office/drawing/2014/main" id="{1B385516-743E-4E7E-B707-02E6253441E5}"/>
                </a:ext>
              </a:extLst>
            </p:cNvPr>
            <p:cNvSpPr txBox="1"/>
            <p:nvPr/>
          </p:nvSpPr>
          <p:spPr>
            <a:xfrm>
              <a:off x="4818987" y="4679151"/>
              <a:ext cx="2592000" cy="307777"/>
            </a:xfrm>
            <a:prstGeom prst="rect">
              <a:avLst/>
            </a:prstGeom>
            <a:noFill/>
          </p:spPr>
          <p:txBody>
            <a:bodyPr wrap="square" rtlCol="0">
              <a:spAutoFit/>
            </a:bodyPr>
            <a:lstStyle/>
            <a:p>
              <a:pPr marL="285750" indent="-285750">
                <a:buFont typeface="Arial" panose="020B0604020202020204" pitchFamily="34" charset="0"/>
                <a:buChar char="•"/>
              </a:pPr>
              <a:r>
                <a:rPr lang="en-SG" sz="1400" dirty="0" err="1">
                  <a:solidFill>
                    <a:srgbClr val="0070C0"/>
                  </a:solidFill>
                  <a:latin typeface="Arial" panose="020B0604020202020204" pitchFamily="34" charset="0"/>
                  <a:cs typeface="Arial" panose="020B0604020202020204" pitchFamily="34" charset="0"/>
                </a:rPr>
                <a:t>MyCensus</a:t>
              </a:r>
              <a:r>
                <a:rPr lang="en-SG" sz="1400" dirty="0">
                  <a:solidFill>
                    <a:srgbClr val="0070C0"/>
                  </a:solidFill>
                  <a:latin typeface="Arial" panose="020B0604020202020204" pitchFamily="34" charset="0"/>
                  <a:cs typeface="Arial" panose="020B0604020202020204" pitchFamily="34" charset="0"/>
                </a:rPr>
                <a:t> Pro</a:t>
              </a:r>
            </a:p>
          </p:txBody>
        </p:sp>
        <p:sp>
          <p:nvSpPr>
            <p:cNvPr id="64" name="object 157">
              <a:extLst>
                <a:ext uri="{FF2B5EF4-FFF2-40B4-BE49-F238E27FC236}">
                  <a16:creationId xmlns:a16="http://schemas.microsoft.com/office/drawing/2014/main" id="{8DB93013-0195-4EF9-AA3F-9A1979554DE7}"/>
                </a:ext>
              </a:extLst>
            </p:cNvPr>
            <p:cNvSpPr/>
            <p:nvPr/>
          </p:nvSpPr>
          <p:spPr>
            <a:xfrm>
              <a:off x="366772" y="4659719"/>
              <a:ext cx="518160" cy="467868"/>
            </a:xfrm>
            <a:custGeom>
              <a:avLst/>
              <a:gdLst/>
              <a:ahLst/>
              <a:cxnLst/>
              <a:rect l="l" t="t" r="r" b="b"/>
              <a:pathLst>
                <a:path w="518160" h="467868">
                  <a:moveTo>
                    <a:pt x="0" y="233933"/>
                  </a:moveTo>
                  <a:lnTo>
                    <a:pt x="858" y="253114"/>
                  </a:lnTo>
                  <a:lnTo>
                    <a:pt x="3390" y="271869"/>
                  </a:lnTo>
                  <a:lnTo>
                    <a:pt x="7529" y="290138"/>
                  </a:lnTo>
                  <a:lnTo>
                    <a:pt x="13207" y="307860"/>
                  </a:lnTo>
                  <a:lnTo>
                    <a:pt x="20359" y="324975"/>
                  </a:lnTo>
                  <a:lnTo>
                    <a:pt x="28917" y="341422"/>
                  </a:lnTo>
                  <a:lnTo>
                    <a:pt x="38814" y="357143"/>
                  </a:lnTo>
                  <a:lnTo>
                    <a:pt x="49985" y="372075"/>
                  </a:lnTo>
                  <a:lnTo>
                    <a:pt x="62363" y="386159"/>
                  </a:lnTo>
                  <a:lnTo>
                    <a:pt x="75880" y="399335"/>
                  </a:lnTo>
                  <a:lnTo>
                    <a:pt x="90471" y="411542"/>
                  </a:lnTo>
                  <a:lnTo>
                    <a:pt x="106068" y="422721"/>
                  </a:lnTo>
                  <a:lnTo>
                    <a:pt x="122605" y="432809"/>
                  </a:lnTo>
                  <a:lnTo>
                    <a:pt x="140015" y="441749"/>
                  </a:lnTo>
                  <a:lnTo>
                    <a:pt x="158232" y="449478"/>
                  </a:lnTo>
                  <a:lnTo>
                    <a:pt x="177188" y="455938"/>
                  </a:lnTo>
                  <a:lnTo>
                    <a:pt x="196818" y="461067"/>
                  </a:lnTo>
                  <a:lnTo>
                    <a:pt x="217054" y="464805"/>
                  </a:lnTo>
                  <a:lnTo>
                    <a:pt x="237830" y="467092"/>
                  </a:lnTo>
                  <a:lnTo>
                    <a:pt x="259079" y="467867"/>
                  </a:lnTo>
                  <a:lnTo>
                    <a:pt x="280329" y="467092"/>
                  </a:lnTo>
                  <a:lnTo>
                    <a:pt x="301105" y="464805"/>
                  </a:lnTo>
                  <a:lnTo>
                    <a:pt x="321341" y="461067"/>
                  </a:lnTo>
                  <a:lnTo>
                    <a:pt x="340971" y="455938"/>
                  </a:lnTo>
                  <a:lnTo>
                    <a:pt x="359927" y="449478"/>
                  </a:lnTo>
                  <a:lnTo>
                    <a:pt x="378144" y="441749"/>
                  </a:lnTo>
                  <a:lnTo>
                    <a:pt x="395554" y="432809"/>
                  </a:lnTo>
                  <a:lnTo>
                    <a:pt x="412091" y="422721"/>
                  </a:lnTo>
                  <a:lnTo>
                    <a:pt x="427688" y="411542"/>
                  </a:lnTo>
                  <a:lnTo>
                    <a:pt x="442279" y="399335"/>
                  </a:lnTo>
                  <a:lnTo>
                    <a:pt x="455796" y="386159"/>
                  </a:lnTo>
                  <a:lnTo>
                    <a:pt x="468174" y="372075"/>
                  </a:lnTo>
                  <a:lnTo>
                    <a:pt x="479345" y="357143"/>
                  </a:lnTo>
                  <a:lnTo>
                    <a:pt x="489242" y="341422"/>
                  </a:lnTo>
                  <a:lnTo>
                    <a:pt x="497800" y="324975"/>
                  </a:lnTo>
                  <a:lnTo>
                    <a:pt x="504952" y="307860"/>
                  </a:lnTo>
                  <a:lnTo>
                    <a:pt x="510630" y="290138"/>
                  </a:lnTo>
                  <a:lnTo>
                    <a:pt x="514769" y="271869"/>
                  </a:lnTo>
                  <a:lnTo>
                    <a:pt x="517301" y="253114"/>
                  </a:lnTo>
                  <a:lnTo>
                    <a:pt x="518160" y="233933"/>
                  </a:lnTo>
                  <a:lnTo>
                    <a:pt x="517301" y="214753"/>
                  </a:lnTo>
                  <a:lnTo>
                    <a:pt x="514769" y="195998"/>
                  </a:lnTo>
                  <a:lnTo>
                    <a:pt x="510630" y="177729"/>
                  </a:lnTo>
                  <a:lnTo>
                    <a:pt x="504952" y="160007"/>
                  </a:lnTo>
                  <a:lnTo>
                    <a:pt x="497800" y="142892"/>
                  </a:lnTo>
                  <a:lnTo>
                    <a:pt x="489242" y="126445"/>
                  </a:lnTo>
                  <a:lnTo>
                    <a:pt x="479345" y="110724"/>
                  </a:lnTo>
                  <a:lnTo>
                    <a:pt x="468174" y="95792"/>
                  </a:lnTo>
                  <a:lnTo>
                    <a:pt x="455796" y="81708"/>
                  </a:lnTo>
                  <a:lnTo>
                    <a:pt x="442279" y="68532"/>
                  </a:lnTo>
                  <a:lnTo>
                    <a:pt x="427688" y="56325"/>
                  </a:lnTo>
                  <a:lnTo>
                    <a:pt x="412091" y="45146"/>
                  </a:lnTo>
                  <a:lnTo>
                    <a:pt x="395554" y="35058"/>
                  </a:lnTo>
                  <a:lnTo>
                    <a:pt x="378144" y="26118"/>
                  </a:lnTo>
                  <a:lnTo>
                    <a:pt x="359927" y="18389"/>
                  </a:lnTo>
                  <a:lnTo>
                    <a:pt x="340971" y="11929"/>
                  </a:lnTo>
                  <a:lnTo>
                    <a:pt x="321341" y="6800"/>
                  </a:lnTo>
                  <a:lnTo>
                    <a:pt x="301105" y="3062"/>
                  </a:lnTo>
                  <a:lnTo>
                    <a:pt x="280329" y="775"/>
                  </a:lnTo>
                  <a:lnTo>
                    <a:pt x="259079" y="0"/>
                  </a:lnTo>
                  <a:lnTo>
                    <a:pt x="237830" y="775"/>
                  </a:lnTo>
                  <a:lnTo>
                    <a:pt x="217054" y="3062"/>
                  </a:lnTo>
                  <a:lnTo>
                    <a:pt x="196818" y="6800"/>
                  </a:lnTo>
                  <a:lnTo>
                    <a:pt x="177188" y="11929"/>
                  </a:lnTo>
                  <a:lnTo>
                    <a:pt x="158232" y="18389"/>
                  </a:lnTo>
                  <a:lnTo>
                    <a:pt x="140015" y="26118"/>
                  </a:lnTo>
                  <a:lnTo>
                    <a:pt x="122605" y="35058"/>
                  </a:lnTo>
                  <a:lnTo>
                    <a:pt x="106068" y="45146"/>
                  </a:lnTo>
                  <a:lnTo>
                    <a:pt x="90471" y="56325"/>
                  </a:lnTo>
                  <a:lnTo>
                    <a:pt x="75880" y="68532"/>
                  </a:lnTo>
                  <a:lnTo>
                    <a:pt x="62363" y="81708"/>
                  </a:lnTo>
                  <a:lnTo>
                    <a:pt x="49985" y="95792"/>
                  </a:lnTo>
                  <a:lnTo>
                    <a:pt x="38814" y="110724"/>
                  </a:lnTo>
                  <a:lnTo>
                    <a:pt x="28917" y="126445"/>
                  </a:lnTo>
                  <a:lnTo>
                    <a:pt x="20359" y="142892"/>
                  </a:lnTo>
                  <a:lnTo>
                    <a:pt x="13207" y="160007"/>
                  </a:lnTo>
                  <a:lnTo>
                    <a:pt x="7529" y="177729"/>
                  </a:lnTo>
                  <a:lnTo>
                    <a:pt x="3390" y="195998"/>
                  </a:lnTo>
                  <a:lnTo>
                    <a:pt x="858" y="214753"/>
                  </a:lnTo>
                  <a:lnTo>
                    <a:pt x="0" y="233933"/>
                  </a:lnTo>
                  <a:close/>
                </a:path>
              </a:pathLst>
            </a:custGeom>
            <a:solidFill>
              <a:srgbClr val="FFFFFF"/>
            </a:solidFill>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65" name="object 158">
              <a:extLst>
                <a:ext uri="{FF2B5EF4-FFF2-40B4-BE49-F238E27FC236}">
                  <a16:creationId xmlns:a16="http://schemas.microsoft.com/office/drawing/2014/main" id="{74C288C2-A3A5-4185-9491-42EF8EC9F0E4}"/>
                </a:ext>
              </a:extLst>
            </p:cNvPr>
            <p:cNvSpPr/>
            <p:nvPr/>
          </p:nvSpPr>
          <p:spPr>
            <a:xfrm>
              <a:off x="366772" y="4659719"/>
              <a:ext cx="518160" cy="467868"/>
            </a:xfrm>
            <a:custGeom>
              <a:avLst/>
              <a:gdLst/>
              <a:ahLst/>
              <a:cxnLst/>
              <a:rect l="l" t="t" r="r" b="b"/>
              <a:pathLst>
                <a:path w="518160" h="467868">
                  <a:moveTo>
                    <a:pt x="0" y="233933"/>
                  </a:moveTo>
                  <a:lnTo>
                    <a:pt x="858" y="214753"/>
                  </a:lnTo>
                  <a:lnTo>
                    <a:pt x="3390" y="195998"/>
                  </a:lnTo>
                  <a:lnTo>
                    <a:pt x="7529" y="177729"/>
                  </a:lnTo>
                  <a:lnTo>
                    <a:pt x="13207" y="160007"/>
                  </a:lnTo>
                  <a:lnTo>
                    <a:pt x="20359" y="142892"/>
                  </a:lnTo>
                  <a:lnTo>
                    <a:pt x="28917" y="126445"/>
                  </a:lnTo>
                  <a:lnTo>
                    <a:pt x="38814" y="110724"/>
                  </a:lnTo>
                  <a:lnTo>
                    <a:pt x="49985" y="95792"/>
                  </a:lnTo>
                  <a:lnTo>
                    <a:pt x="62363" y="81708"/>
                  </a:lnTo>
                  <a:lnTo>
                    <a:pt x="75880" y="68532"/>
                  </a:lnTo>
                  <a:lnTo>
                    <a:pt x="90471" y="56325"/>
                  </a:lnTo>
                  <a:lnTo>
                    <a:pt x="106068" y="45146"/>
                  </a:lnTo>
                  <a:lnTo>
                    <a:pt x="122605" y="35058"/>
                  </a:lnTo>
                  <a:lnTo>
                    <a:pt x="140015" y="26118"/>
                  </a:lnTo>
                  <a:lnTo>
                    <a:pt x="158232" y="18389"/>
                  </a:lnTo>
                  <a:lnTo>
                    <a:pt x="177188" y="11929"/>
                  </a:lnTo>
                  <a:lnTo>
                    <a:pt x="196818" y="6800"/>
                  </a:lnTo>
                  <a:lnTo>
                    <a:pt x="217054" y="3062"/>
                  </a:lnTo>
                  <a:lnTo>
                    <a:pt x="237830" y="775"/>
                  </a:lnTo>
                  <a:lnTo>
                    <a:pt x="259079" y="0"/>
                  </a:lnTo>
                  <a:lnTo>
                    <a:pt x="280329" y="775"/>
                  </a:lnTo>
                  <a:lnTo>
                    <a:pt x="301105" y="3062"/>
                  </a:lnTo>
                  <a:lnTo>
                    <a:pt x="321341" y="6800"/>
                  </a:lnTo>
                  <a:lnTo>
                    <a:pt x="340971" y="11929"/>
                  </a:lnTo>
                  <a:lnTo>
                    <a:pt x="359927" y="18389"/>
                  </a:lnTo>
                  <a:lnTo>
                    <a:pt x="378144" y="26118"/>
                  </a:lnTo>
                  <a:lnTo>
                    <a:pt x="395554" y="35058"/>
                  </a:lnTo>
                  <a:lnTo>
                    <a:pt x="412091" y="45146"/>
                  </a:lnTo>
                  <a:lnTo>
                    <a:pt x="427688" y="56325"/>
                  </a:lnTo>
                  <a:lnTo>
                    <a:pt x="442279" y="68532"/>
                  </a:lnTo>
                  <a:lnTo>
                    <a:pt x="455796" y="81708"/>
                  </a:lnTo>
                  <a:lnTo>
                    <a:pt x="468174" y="95792"/>
                  </a:lnTo>
                  <a:lnTo>
                    <a:pt x="479345" y="110724"/>
                  </a:lnTo>
                  <a:lnTo>
                    <a:pt x="489242" y="126445"/>
                  </a:lnTo>
                  <a:lnTo>
                    <a:pt x="497800" y="142892"/>
                  </a:lnTo>
                  <a:lnTo>
                    <a:pt x="504952" y="160007"/>
                  </a:lnTo>
                  <a:lnTo>
                    <a:pt x="510630" y="177729"/>
                  </a:lnTo>
                  <a:lnTo>
                    <a:pt x="514769" y="195998"/>
                  </a:lnTo>
                  <a:lnTo>
                    <a:pt x="517301" y="214753"/>
                  </a:lnTo>
                  <a:lnTo>
                    <a:pt x="518160" y="233933"/>
                  </a:lnTo>
                  <a:lnTo>
                    <a:pt x="517301" y="253114"/>
                  </a:lnTo>
                  <a:lnTo>
                    <a:pt x="514769" y="271869"/>
                  </a:lnTo>
                  <a:lnTo>
                    <a:pt x="510630" y="290138"/>
                  </a:lnTo>
                  <a:lnTo>
                    <a:pt x="504952" y="307860"/>
                  </a:lnTo>
                  <a:lnTo>
                    <a:pt x="497800" y="324975"/>
                  </a:lnTo>
                  <a:lnTo>
                    <a:pt x="489242" y="341422"/>
                  </a:lnTo>
                  <a:lnTo>
                    <a:pt x="479345" y="357143"/>
                  </a:lnTo>
                  <a:lnTo>
                    <a:pt x="468174" y="372075"/>
                  </a:lnTo>
                  <a:lnTo>
                    <a:pt x="455796" y="386159"/>
                  </a:lnTo>
                  <a:lnTo>
                    <a:pt x="442279" y="399335"/>
                  </a:lnTo>
                  <a:lnTo>
                    <a:pt x="427688" y="411542"/>
                  </a:lnTo>
                  <a:lnTo>
                    <a:pt x="412091" y="422721"/>
                  </a:lnTo>
                  <a:lnTo>
                    <a:pt x="395554" y="432809"/>
                  </a:lnTo>
                  <a:lnTo>
                    <a:pt x="378144" y="441749"/>
                  </a:lnTo>
                  <a:lnTo>
                    <a:pt x="359927" y="449478"/>
                  </a:lnTo>
                  <a:lnTo>
                    <a:pt x="340971" y="455938"/>
                  </a:lnTo>
                  <a:lnTo>
                    <a:pt x="321341" y="461067"/>
                  </a:lnTo>
                  <a:lnTo>
                    <a:pt x="301105" y="464805"/>
                  </a:lnTo>
                  <a:lnTo>
                    <a:pt x="280329" y="467092"/>
                  </a:lnTo>
                  <a:lnTo>
                    <a:pt x="259079" y="467867"/>
                  </a:lnTo>
                  <a:lnTo>
                    <a:pt x="237830" y="467092"/>
                  </a:lnTo>
                  <a:lnTo>
                    <a:pt x="217054" y="464805"/>
                  </a:lnTo>
                  <a:lnTo>
                    <a:pt x="196818" y="461067"/>
                  </a:lnTo>
                  <a:lnTo>
                    <a:pt x="177188" y="455938"/>
                  </a:lnTo>
                  <a:lnTo>
                    <a:pt x="158232" y="449478"/>
                  </a:lnTo>
                  <a:lnTo>
                    <a:pt x="140015" y="441749"/>
                  </a:lnTo>
                  <a:lnTo>
                    <a:pt x="122605" y="432809"/>
                  </a:lnTo>
                  <a:lnTo>
                    <a:pt x="106068" y="422721"/>
                  </a:lnTo>
                  <a:lnTo>
                    <a:pt x="90471" y="411542"/>
                  </a:lnTo>
                  <a:lnTo>
                    <a:pt x="75880" y="399335"/>
                  </a:lnTo>
                  <a:lnTo>
                    <a:pt x="62363" y="386159"/>
                  </a:lnTo>
                  <a:lnTo>
                    <a:pt x="49985" y="372075"/>
                  </a:lnTo>
                  <a:lnTo>
                    <a:pt x="38814" y="357143"/>
                  </a:lnTo>
                  <a:lnTo>
                    <a:pt x="28917" y="341422"/>
                  </a:lnTo>
                  <a:lnTo>
                    <a:pt x="20359" y="324975"/>
                  </a:lnTo>
                  <a:lnTo>
                    <a:pt x="13207" y="307860"/>
                  </a:lnTo>
                  <a:lnTo>
                    <a:pt x="7529" y="290138"/>
                  </a:lnTo>
                  <a:lnTo>
                    <a:pt x="3390" y="271869"/>
                  </a:lnTo>
                  <a:lnTo>
                    <a:pt x="858" y="253114"/>
                  </a:lnTo>
                  <a:lnTo>
                    <a:pt x="0" y="233933"/>
                  </a:lnTo>
                  <a:close/>
                </a:path>
              </a:pathLst>
            </a:custGeom>
            <a:ln w="19812">
              <a:solidFill>
                <a:srgbClr val="172749"/>
              </a:solidFill>
              <a:prstDash val="dash"/>
            </a:ln>
          </p:spPr>
          <p:txBody>
            <a:bodyPr wrap="square" lIns="0" tIns="0" rIns="0" bIns="0" rtlCol="0">
              <a:noAutofit/>
            </a:bodyPr>
            <a:lstStyle/>
            <a:p>
              <a:endParaRPr sz="1600">
                <a:latin typeface="Arial" panose="020B0604020202020204" pitchFamily="34" charset="0"/>
                <a:cs typeface="Arial" panose="020B0604020202020204" pitchFamily="34" charset="0"/>
              </a:endParaRPr>
            </a:p>
          </p:txBody>
        </p:sp>
        <p:sp>
          <p:nvSpPr>
            <p:cNvPr id="66" name="object 151">
              <a:extLst>
                <a:ext uri="{FF2B5EF4-FFF2-40B4-BE49-F238E27FC236}">
                  <a16:creationId xmlns:a16="http://schemas.microsoft.com/office/drawing/2014/main" id="{CDD31814-5BF4-4A11-A4AE-1A1643E1DF49}"/>
                </a:ext>
              </a:extLst>
            </p:cNvPr>
            <p:cNvSpPr/>
            <p:nvPr/>
          </p:nvSpPr>
          <p:spPr>
            <a:xfrm>
              <a:off x="407920" y="4703153"/>
              <a:ext cx="432816" cy="390144"/>
            </a:xfrm>
            <a:custGeom>
              <a:avLst/>
              <a:gdLst/>
              <a:ahLst/>
              <a:cxnLst/>
              <a:rect l="l" t="t" r="r" b="b"/>
              <a:pathLst>
                <a:path w="432816" h="390144">
                  <a:moveTo>
                    <a:pt x="0" y="195071"/>
                  </a:moveTo>
                  <a:lnTo>
                    <a:pt x="717" y="211065"/>
                  </a:lnTo>
                  <a:lnTo>
                    <a:pt x="2832" y="226704"/>
                  </a:lnTo>
                  <a:lnTo>
                    <a:pt x="6289" y="241937"/>
                  </a:lnTo>
                  <a:lnTo>
                    <a:pt x="11032" y="256714"/>
                  </a:lnTo>
                  <a:lnTo>
                    <a:pt x="17006" y="270986"/>
                  </a:lnTo>
                  <a:lnTo>
                    <a:pt x="24154" y="284701"/>
                  </a:lnTo>
                  <a:lnTo>
                    <a:pt x="32422" y="297810"/>
                  </a:lnTo>
                  <a:lnTo>
                    <a:pt x="41753" y="310262"/>
                  </a:lnTo>
                  <a:lnTo>
                    <a:pt x="52092" y="322006"/>
                  </a:lnTo>
                  <a:lnTo>
                    <a:pt x="63384" y="332994"/>
                  </a:lnTo>
                  <a:lnTo>
                    <a:pt x="75571" y="343173"/>
                  </a:lnTo>
                  <a:lnTo>
                    <a:pt x="88599" y="352495"/>
                  </a:lnTo>
                  <a:lnTo>
                    <a:pt x="102413" y="360908"/>
                  </a:lnTo>
                  <a:lnTo>
                    <a:pt x="116955" y="368362"/>
                  </a:lnTo>
                  <a:lnTo>
                    <a:pt x="132171" y="374808"/>
                  </a:lnTo>
                  <a:lnTo>
                    <a:pt x="148006" y="380195"/>
                  </a:lnTo>
                  <a:lnTo>
                    <a:pt x="164402" y="384472"/>
                  </a:lnTo>
                  <a:lnTo>
                    <a:pt x="181305" y="387589"/>
                  </a:lnTo>
                  <a:lnTo>
                    <a:pt x="198659" y="389497"/>
                  </a:lnTo>
                  <a:lnTo>
                    <a:pt x="216407" y="390144"/>
                  </a:lnTo>
                  <a:lnTo>
                    <a:pt x="234156" y="389497"/>
                  </a:lnTo>
                  <a:lnTo>
                    <a:pt x="251510" y="387589"/>
                  </a:lnTo>
                  <a:lnTo>
                    <a:pt x="268413" y="384472"/>
                  </a:lnTo>
                  <a:lnTo>
                    <a:pt x="284809" y="380195"/>
                  </a:lnTo>
                  <a:lnTo>
                    <a:pt x="300644" y="374808"/>
                  </a:lnTo>
                  <a:lnTo>
                    <a:pt x="315860" y="368362"/>
                  </a:lnTo>
                  <a:lnTo>
                    <a:pt x="330402" y="360908"/>
                  </a:lnTo>
                  <a:lnTo>
                    <a:pt x="344216" y="352495"/>
                  </a:lnTo>
                  <a:lnTo>
                    <a:pt x="357244" y="343173"/>
                  </a:lnTo>
                  <a:lnTo>
                    <a:pt x="369431" y="332994"/>
                  </a:lnTo>
                  <a:lnTo>
                    <a:pt x="380723" y="322006"/>
                  </a:lnTo>
                  <a:lnTo>
                    <a:pt x="391062" y="310262"/>
                  </a:lnTo>
                  <a:lnTo>
                    <a:pt x="400393" y="297810"/>
                  </a:lnTo>
                  <a:lnTo>
                    <a:pt x="408661" y="284701"/>
                  </a:lnTo>
                  <a:lnTo>
                    <a:pt x="415809" y="270986"/>
                  </a:lnTo>
                  <a:lnTo>
                    <a:pt x="421783" y="256714"/>
                  </a:lnTo>
                  <a:lnTo>
                    <a:pt x="426526" y="241937"/>
                  </a:lnTo>
                  <a:lnTo>
                    <a:pt x="429983" y="226704"/>
                  </a:lnTo>
                  <a:lnTo>
                    <a:pt x="432098" y="211065"/>
                  </a:lnTo>
                  <a:lnTo>
                    <a:pt x="432816" y="195071"/>
                  </a:lnTo>
                  <a:lnTo>
                    <a:pt x="432098" y="179078"/>
                  </a:lnTo>
                  <a:lnTo>
                    <a:pt x="429983" y="163439"/>
                  </a:lnTo>
                  <a:lnTo>
                    <a:pt x="426526" y="148206"/>
                  </a:lnTo>
                  <a:lnTo>
                    <a:pt x="421783" y="133429"/>
                  </a:lnTo>
                  <a:lnTo>
                    <a:pt x="415809" y="119157"/>
                  </a:lnTo>
                  <a:lnTo>
                    <a:pt x="408661" y="105442"/>
                  </a:lnTo>
                  <a:lnTo>
                    <a:pt x="400393" y="92333"/>
                  </a:lnTo>
                  <a:lnTo>
                    <a:pt x="391062" y="79881"/>
                  </a:lnTo>
                  <a:lnTo>
                    <a:pt x="380723" y="68137"/>
                  </a:lnTo>
                  <a:lnTo>
                    <a:pt x="369431" y="57150"/>
                  </a:lnTo>
                  <a:lnTo>
                    <a:pt x="357244" y="46970"/>
                  </a:lnTo>
                  <a:lnTo>
                    <a:pt x="344216" y="37648"/>
                  </a:lnTo>
                  <a:lnTo>
                    <a:pt x="330402" y="29235"/>
                  </a:lnTo>
                  <a:lnTo>
                    <a:pt x="315860" y="21781"/>
                  </a:lnTo>
                  <a:lnTo>
                    <a:pt x="300644" y="15335"/>
                  </a:lnTo>
                  <a:lnTo>
                    <a:pt x="284809" y="9948"/>
                  </a:lnTo>
                  <a:lnTo>
                    <a:pt x="268413" y="5671"/>
                  </a:lnTo>
                  <a:lnTo>
                    <a:pt x="251510" y="2554"/>
                  </a:lnTo>
                  <a:lnTo>
                    <a:pt x="234156" y="646"/>
                  </a:lnTo>
                  <a:lnTo>
                    <a:pt x="216407" y="0"/>
                  </a:lnTo>
                  <a:lnTo>
                    <a:pt x="198659" y="646"/>
                  </a:lnTo>
                  <a:lnTo>
                    <a:pt x="181305" y="2554"/>
                  </a:lnTo>
                  <a:lnTo>
                    <a:pt x="164402" y="5671"/>
                  </a:lnTo>
                  <a:lnTo>
                    <a:pt x="148006" y="9948"/>
                  </a:lnTo>
                  <a:lnTo>
                    <a:pt x="132171" y="15335"/>
                  </a:lnTo>
                  <a:lnTo>
                    <a:pt x="116955" y="21781"/>
                  </a:lnTo>
                  <a:lnTo>
                    <a:pt x="102413" y="29235"/>
                  </a:lnTo>
                  <a:lnTo>
                    <a:pt x="88599" y="37648"/>
                  </a:lnTo>
                  <a:lnTo>
                    <a:pt x="75571" y="46970"/>
                  </a:lnTo>
                  <a:lnTo>
                    <a:pt x="63384" y="57150"/>
                  </a:lnTo>
                  <a:lnTo>
                    <a:pt x="52092" y="68137"/>
                  </a:lnTo>
                  <a:lnTo>
                    <a:pt x="41753" y="79881"/>
                  </a:lnTo>
                  <a:lnTo>
                    <a:pt x="32422" y="92333"/>
                  </a:lnTo>
                  <a:lnTo>
                    <a:pt x="24154" y="105442"/>
                  </a:lnTo>
                  <a:lnTo>
                    <a:pt x="17006" y="119157"/>
                  </a:lnTo>
                  <a:lnTo>
                    <a:pt x="11032" y="133429"/>
                  </a:lnTo>
                  <a:lnTo>
                    <a:pt x="6289" y="148206"/>
                  </a:lnTo>
                  <a:lnTo>
                    <a:pt x="2832" y="163439"/>
                  </a:lnTo>
                  <a:lnTo>
                    <a:pt x="717" y="179078"/>
                  </a:lnTo>
                  <a:lnTo>
                    <a:pt x="0" y="195071"/>
                  </a:lnTo>
                  <a:close/>
                </a:path>
              </a:pathLst>
            </a:custGeom>
            <a:solidFill>
              <a:srgbClr val="3CAAC8"/>
            </a:solidFill>
            <a:ln>
              <a:solidFill>
                <a:srgbClr val="32BCA5"/>
              </a:solidFill>
            </a:ln>
          </p:spPr>
          <p:txBody>
            <a:bodyPr wrap="square" lIns="0" tIns="0" rIns="0" bIns="0" rtlCol="0" anchor="ctr">
              <a:noAutofit/>
            </a:bodyPr>
            <a:lstStyle/>
            <a:p>
              <a:pPr algn="ctr"/>
              <a:r>
                <a:rPr lang="en-SG" sz="1600" b="1" dirty="0">
                  <a:solidFill>
                    <a:schemeClr val="bg1">
                      <a:lumMod val="95000"/>
                    </a:schemeClr>
                  </a:solidFill>
                  <a:latin typeface="Arial" panose="020B0604020202020204" pitchFamily="34" charset="0"/>
                  <a:cs typeface="Arial" panose="020B0604020202020204" pitchFamily="34" charset="0"/>
                </a:rPr>
                <a:t>5</a:t>
              </a:r>
              <a:endParaRPr sz="1600" b="1" dirty="0">
                <a:solidFill>
                  <a:schemeClr val="bg1">
                    <a:lumMod val="95000"/>
                  </a:schemeClr>
                </a:solidFill>
                <a:latin typeface="Arial" panose="020B0604020202020204" pitchFamily="34" charset="0"/>
                <a:cs typeface="Arial" panose="020B0604020202020204" pitchFamily="34" charset="0"/>
              </a:endParaRPr>
            </a:p>
          </p:txBody>
        </p:sp>
        <p:sp>
          <p:nvSpPr>
            <p:cNvPr id="67" name="object 31">
              <a:extLst>
                <a:ext uri="{FF2B5EF4-FFF2-40B4-BE49-F238E27FC236}">
                  <a16:creationId xmlns:a16="http://schemas.microsoft.com/office/drawing/2014/main" id="{7625A495-E4A5-4883-AB10-247F18D2D051}"/>
                </a:ext>
              </a:extLst>
            </p:cNvPr>
            <p:cNvSpPr txBox="1"/>
            <p:nvPr/>
          </p:nvSpPr>
          <p:spPr>
            <a:xfrm>
              <a:off x="1015133" y="4725651"/>
              <a:ext cx="2647656" cy="540000"/>
            </a:xfrm>
            <a:prstGeom prst="rect">
              <a:avLst/>
            </a:prstGeom>
          </p:spPr>
          <p:txBody>
            <a:bodyPr wrap="square" lIns="0" tIns="0" rIns="0" bIns="0" rtlCol="0" anchor="ctr">
              <a:noAutofit/>
            </a:bodyPr>
            <a:lstStyle/>
            <a:p>
              <a:pPr marL="12700" marR="32461">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MALAYSIA STATISTICAL UBIQUITOUS LEARNING (</a:t>
              </a:r>
              <a:r>
                <a:rPr lang="en-SG" sz="1600" b="1" dirty="0" err="1">
                  <a:solidFill>
                    <a:srgbClr val="172749"/>
                  </a:solidFill>
                  <a:latin typeface="Arial" panose="020B0604020202020204" pitchFamily="34" charset="0"/>
                  <a:cs typeface="Arial" panose="020B0604020202020204" pitchFamily="34" charset="0"/>
                </a:rPr>
                <a:t>MySUL</a:t>
              </a:r>
              <a:r>
                <a:rPr lang="en-SG" sz="1600" b="1" dirty="0">
                  <a:solidFill>
                    <a:srgbClr val="172749"/>
                  </a:solidFill>
                  <a:latin typeface="Arial" panose="020B0604020202020204" pitchFamily="34" charset="0"/>
                  <a:cs typeface="Arial" panose="020B0604020202020204" pitchFamily="34" charset="0"/>
                </a:rPr>
                <a:t>)</a:t>
              </a:r>
            </a:p>
          </p:txBody>
        </p:sp>
        <p:sp>
          <p:nvSpPr>
            <p:cNvPr id="68" name="object 43">
              <a:extLst>
                <a:ext uri="{FF2B5EF4-FFF2-40B4-BE49-F238E27FC236}">
                  <a16:creationId xmlns:a16="http://schemas.microsoft.com/office/drawing/2014/main" id="{FC99773C-F9F2-4A97-88AB-55ECA4FD251F}"/>
                </a:ext>
              </a:extLst>
            </p:cNvPr>
            <p:cNvSpPr/>
            <p:nvPr/>
          </p:nvSpPr>
          <p:spPr>
            <a:xfrm>
              <a:off x="3949986" y="1015363"/>
              <a:ext cx="0" cy="4896000"/>
            </a:xfrm>
            <a:custGeom>
              <a:avLst/>
              <a:gdLst/>
              <a:ahLst/>
              <a:cxnLst/>
              <a:rect l="l" t="t" r="r" b="b"/>
              <a:pathLst>
                <a:path h="4170045">
                  <a:moveTo>
                    <a:pt x="0" y="0"/>
                  </a:moveTo>
                  <a:lnTo>
                    <a:pt x="0" y="4170045"/>
                  </a:lnTo>
                </a:path>
              </a:pathLst>
            </a:custGeom>
            <a:ln w="12192">
              <a:solidFill>
                <a:srgbClr val="172749"/>
              </a:solidFill>
              <a:prstDash val="dash"/>
            </a:ln>
          </p:spPr>
          <p:txBody>
            <a:bodyPr wrap="square" lIns="0" tIns="0" rIns="0" bIns="0" rtlCol="0">
              <a:noAutofit/>
            </a:bodyPr>
            <a:lstStyle/>
            <a:p>
              <a:endParaRPr/>
            </a:p>
          </p:txBody>
        </p:sp>
        <p:sp>
          <p:nvSpPr>
            <p:cNvPr id="69" name="object 43">
              <a:extLst>
                <a:ext uri="{FF2B5EF4-FFF2-40B4-BE49-F238E27FC236}">
                  <a16:creationId xmlns:a16="http://schemas.microsoft.com/office/drawing/2014/main" id="{04EB1731-8813-4433-B444-2F828D1A0327}"/>
                </a:ext>
              </a:extLst>
            </p:cNvPr>
            <p:cNvSpPr/>
            <p:nvPr/>
          </p:nvSpPr>
          <p:spPr>
            <a:xfrm>
              <a:off x="7724766" y="1015363"/>
              <a:ext cx="0" cy="4896000"/>
            </a:xfrm>
            <a:custGeom>
              <a:avLst/>
              <a:gdLst/>
              <a:ahLst/>
              <a:cxnLst/>
              <a:rect l="l" t="t" r="r" b="b"/>
              <a:pathLst>
                <a:path h="4170045">
                  <a:moveTo>
                    <a:pt x="0" y="0"/>
                  </a:moveTo>
                  <a:lnTo>
                    <a:pt x="0" y="4170045"/>
                  </a:lnTo>
                </a:path>
              </a:pathLst>
            </a:custGeom>
            <a:ln w="12192">
              <a:solidFill>
                <a:srgbClr val="172749"/>
              </a:solidFill>
              <a:prstDash val="dash"/>
            </a:ln>
          </p:spPr>
          <p:txBody>
            <a:bodyPr wrap="square" lIns="0" tIns="0" rIns="0" bIns="0" rtlCol="0">
              <a:noAutofit/>
            </a:bodyPr>
            <a:lstStyle/>
            <a:p>
              <a:endParaRPr/>
            </a:p>
          </p:txBody>
        </p:sp>
      </p:grpSp>
    </p:spTree>
    <p:extLst>
      <p:ext uri="{BB962C8B-B14F-4D97-AF65-F5344CB8AC3E}">
        <p14:creationId xmlns:p14="http://schemas.microsoft.com/office/powerpoint/2010/main" val="1153858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MODENISASI</a:t>
            </a:r>
          </a:p>
        </p:txBody>
      </p:sp>
      <p:grpSp>
        <p:nvGrpSpPr>
          <p:cNvPr id="4" name="Group 3">
            <a:extLst>
              <a:ext uri="{FF2B5EF4-FFF2-40B4-BE49-F238E27FC236}">
                <a16:creationId xmlns:a16="http://schemas.microsoft.com/office/drawing/2014/main" id="{CB1F0E3E-EF45-4B89-81B3-3034774A1FEF}"/>
              </a:ext>
            </a:extLst>
          </p:cNvPr>
          <p:cNvGrpSpPr/>
          <p:nvPr/>
        </p:nvGrpSpPr>
        <p:grpSpPr>
          <a:xfrm>
            <a:off x="1119162" y="915476"/>
            <a:ext cx="10713905" cy="5390193"/>
            <a:chOff x="254458" y="945294"/>
            <a:chExt cx="10713905" cy="5390193"/>
          </a:xfrm>
        </p:grpSpPr>
        <p:sp>
          <p:nvSpPr>
            <p:cNvPr id="5" name="TextBox 4">
              <a:extLst>
                <a:ext uri="{FF2B5EF4-FFF2-40B4-BE49-F238E27FC236}">
                  <a16:creationId xmlns:a16="http://schemas.microsoft.com/office/drawing/2014/main" id="{73BDD4DF-ADB3-45AB-BAD4-B57B57504261}"/>
                </a:ext>
              </a:extLst>
            </p:cNvPr>
            <p:cNvSpPr txBox="1"/>
            <p:nvPr/>
          </p:nvSpPr>
          <p:spPr>
            <a:xfrm>
              <a:off x="680914" y="1023244"/>
              <a:ext cx="5573901" cy="369332"/>
            </a:xfrm>
            <a:prstGeom prst="rect">
              <a:avLst/>
            </a:prstGeom>
            <a:ln w="6350">
              <a:solidFill>
                <a:srgbClr val="00B0F0"/>
              </a:solidFill>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a:solidFill>
                    <a:srgbClr val="0070C0"/>
                  </a:solidFill>
                  <a:latin typeface="Arial" panose="020B0604020202020204" pitchFamily="34" charset="0"/>
                  <a:cs typeface="Arial" panose="020B0604020202020204" pitchFamily="34" charset="0"/>
                </a:rPr>
                <a:t>PORTAL BANCI DAN STATS GEOPORTAL</a:t>
              </a:r>
            </a:p>
          </p:txBody>
        </p:sp>
        <p:sp>
          <p:nvSpPr>
            <p:cNvPr id="6" name="TextBox 5">
              <a:extLst>
                <a:ext uri="{FF2B5EF4-FFF2-40B4-BE49-F238E27FC236}">
                  <a16:creationId xmlns:a16="http://schemas.microsoft.com/office/drawing/2014/main" id="{47430013-0668-4880-A47F-8C717747E611}"/>
                </a:ext>
              </a:extLst>
            </p:cNvPr>
            <p:cNvSpPr txBox="1"/>
            <p:nvPr/>
          </p:nvSpPr>
          <p:spPr>
            <a:xfrm>
              <a:off x="254458" y="945294"/>
              <a:ext cx="589129" cy="583306"/>
            </a:xfrm>
            <a:prstGeom prst="rect">
              <a:avLst/>
            </a:prstGeom>
            <a:noFill/>
          </p:spPr>
          <p:txBody>
            <a:bodyPr wrap="square" rtlCol="0">
              <a:spAutoFit/>
            </a:bodyPr>
            <a:lstStyle/>
            <a:p>
              <a:r>
                <a:rPr lang="en-US" sz="3200" dirty="0">
                  <a:solidFill>
                    <a:srgbClr val="00B0F0"/>
                  </a:solidFill>
                  <a:latin typeface="Impact"/>
                  <a:cs typeface="Impact"/>
                </a:rPr>
                <a:t>1.</a:t>
              </a:r>
            </a:p>
          </p:txBody>
        </p:sp>
        <p:pic>
          <p:nvPicPr>
            <p:cNvPr id="7" name="Picture 6">
              <a:extLst>
                <a:ext uri="{FF2B5EF4-FFF2-40B4-BE49-F238E27FC236}">
                  <a16:creationId xmlns:a16="http://schemas.microsoft.com/office/drawing/2014/main" id="{1B01C783-31EA-480D-9F78-8EC677AFBC30}"/>
                </a:ext>
              </a:extLst>
            </p:cNvPr>
            <p:cNvPicPr>
              <a:picLocks noChangeAspect="1"/>
            </p:cNvPicPr>
            <p:nvPr/>
          </p:nvPicPr>
          <p:blipFill>
            <a:blip r:embed="rId3" cstate="print"/>
            <a:stretch>
              <a:fillRect/>
            </a:stretch>
          </p:blipFill>
          <p:spPr>
            <a:xfrm>
              <a:off x="704421" y="1583580"/>
              <a:ext cx="4722516" cy="2433249"/>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5AF22C98-F78D-498B-9235-D012F0D752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516" b="5492"/>
            <a:stretch/>
          </p:blipFill>
          <p:spPr bwMode="auto">
            <a:xfrm>
              <a:off x="6306459" y="4107495"/>
              <a:ext cx="4661904" cy="2227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7D8BC4FE-D9C5-4C75-8624-C3D7D250B5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421" y="4107495"/>
              <a:ext cx="4722516" cy="2227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EC696C99-8D97-4946-816A-76F110E4E0E2}"/>
                </a:ext>
              </a:extLst>
            </p:cNvPr>
            <p:cNvSpPr/>
            <p:nvPr/>
          </p:nvSpPr>
          <p:spPr>
            <a:xfrm>
              <a:off x="6306459" y="1687617"/>
              <a:ext cx="4661904" cy="2225174"/>
            </a:xfrm>
            <a:prstGeom prst="rect">
              <a:avLst/>
            </a:prstGeom>
            <a:solidFill>
              <a:srgbClr val="EFF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TextBox 10">
              <a:extLst>
                <a:ext uri="{FF2B5EF4-FFF2-40B4-BE49-F238E27FC236}">
                  <a16:creationId xmlns:a16="http://schemas.microsoft.com/office/drawing/2014/main" id="{E0DCCB82-4BCF-4414-B237-040971AAFC8F}"/>
                </a:ext>
              </a:extLst>
            </p:cNvPr>
            <p:cNvSpPr txBox="1"/>
            <p:nvPr/>
          </p:nvSpPr>
          <p:spPr>
            <a:xfrm>
              <a:off x="6393471" y="2053197"/>
              <a:ext cx="4574892" cy="1338828"/>
            </a:xfrm>
            <a:prstGeom prst="rect">
              <a:avLst/>
            </a:prstGeom>
            <a:noFill/>
          </p:spPr>
          <p:txBody>
            <a:bodyPr wrap="square" rtlCol="0" anchor="ctr">
              <a:spAutoFit/>
            </a:bodyPr>
            <a:lstStyle/>
            <a:p>
              <a:pPr>
                <a:lnSpc>
                  <a:spcPct val="150000"/>
                </a:lnSpc>
              </a:pPr>
              <a:r>
                <a:rPr lang="en-SG" dirty="0">
                  <a:latin typeface="Arial" panose="020B0604020202020204" pitchFamily="34" charset="0"/>
                  <a:cs typeface="Arial" panose="020B0604020202020204" pitchFamily="34" charset="0"/>
                </a:rPr>
                <a:t>Portal </a:t>
              </a:r>
              <a:r>
                <a:rPr lang="en-SG" dirty="0" err="1">
                  <a:latin typeface="Arial" panose="020B0604020202020204" pitchFamily="34" charset="0"/>
                  <a:cs typeface="Arial" panose="020B0604020202020204" pitchFamily="34" charset="0"/>
                </a:rPr>
                <a:t>Banci</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dan</a:t>
              </a:r>
              <a:r>
                <a:rPr lang="en-SG" dirty="0">
                  <a:latin typeface="Arial" panose="020B0604020202020204" pitchFamily="34" charset="0"/>
                  <a:cs typeface="Arial" panose="020B0604020202020204" pitchFamily="34" charset="0"/>
                </a:rPr>
                <a:t> Stats Geoportal </a:t>
              </a:r>
              <a:r>
                <a:rPr lang="en-SG" dirty="0" err="1">
                  <a:latin typeface="Arial" panose="020B0604020202020204" pitchFamily="34" charset="0"/>
                  <a:cs typeface="Arial" panose="020B0604020202020204" pitchFamily="34" charset="0"/>
                </a:rPr>
                <a:t>akan</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digunakan</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bagi</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aktiviti</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pra</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semasa</a:t>
              </a:r>
              <a:r>
                <a:rPr lang="en-SG" dirty="0">
                  <a:latin typeface="Arial" panose="020B0604020202020204" pitchFamily="34" charset="0"/>
                  <a:cs typeface="Arial" panose="020B0604020202020204" pitchFamily="34" charset="0"/>
                </a:rPr>
                <a:t> dan </a:t>
              </a:r>
              <a:r>
                <a:rPr lang="en-SG" dirty="0" err="1">
                  <a:latin typeface="Arial" panose="020B0604020202020204" pitchFamily="34" charset="0"/>
                  <a:cs typeface="Arial" panose="020B0604020202020204" pitchFamily="34" charset="0"/>
                </a:rPr>
                <a:t>selepas</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Banci</a:t>
              </a:r>
              <a:r>
                <a:rPr lang="en-SG" dirty="0">
                  <a:latin typeface="Arial" panose="020B0604020202020204" pitchFamily="34" charset="0"/>
                  <a:cs typeface="Arial" panose="020B0604020202020204" pitchFamily="34" charset="0"/>
                </a:rPr>
                <a:t> 2020. </a:t>
              </a:r>
            </a:p>
          </p:txBody>
        </p:sp>
      </p:grpSp>
    </p:spTree>
    <p:extLst>
      <p:ext uri="{BB962C8B-B14F-4D97-AF65-F5344CB8AC3E}">
        <p14:creationId xmlns:p14="http://schemas.microsoft.com/office/powerpoint/2010/main" val="3858142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MODENISASI – </a:t>
            </a:r>
            <a:r>
              <a:rPr lang="en-US" sz="3600" dirty="0">
                <a:solidFill>
                  <a:schemeClr val="accent2">
                    <a:lumMod val="75000"/>
                  </a:schemeClr>
                </a:solidFill>
                <a:latin typeface="Impact"/>
                <a:cs typeface="Impact"/>
              </a:rPr>
              <a:t>PRA BANCI 2020</a:t>
            </a:r>
          </a:p>
        </p:txBody>
      </p:sp>
      <p:grpSp>
        <p:nvGrpSpPr>
          <p:cNvPr id="2" name="Group 1">
            <a:extLst>
              <a:ext uri="{FF2B5EF4-FFF2-40B4-BE49-F238E27FC236}">
                <a16:creationId xmlns:a16="http://schemas.microsoft.com/office/drawing/2014/main" id="{4A4CCFC2-61CE-4DCD-A041-76C5DAFE507F}"/>
              </a:ext>
            </a:extLst>
          </p:cNvPr>
          <p:cNvGrpSpPr/>
          <p:nvPr/>
        </p:nvGrpSpPr>
        <p:grpSpPr>
          <a:xfrm>
            <a:off x="502289" y="863978"/>
            <a:ext cx="11638195" cy="5419598"/>
            <a:chOff x="263752" y="863978"/>
            <a:chExt cx="11638195" cy="5419598"/>
          </a:xfrm>
        </p:grpSpPr>
        <p:sp>
          <p:nvSpPr>
            <p:cNvPr id="4" name="TextBox 3">
              <a:extLst>
                <a:ext uri="{FF2B5EF4-FFF2-40B4-BE49-F238E27FC236}">
                  <a16:creationId xmlns:a16="http://schemas.microsoft.com/office/drawing/2014/main" id="{31398C47-0B7C-40BA-B470-7987CEF80F88}"/>
                </a:ext>
              </a:extLst>
            </p:cNvPr>
            <p:cNvSpPr txBox="1"/>
            <p:nvPr/>
          </p:nvSpPr>
          <p:spPr>
            <a:xfrm>
              <a:off x="1333690" y="999120"/>
              <a:ext cx="3237484" cy="338554"/>
            </a:xfrm>
            <a:prstGeom prst="rect">
              <a:avLst/>
            </a:prstGeom>
            <a:ln w="6350">
              <a:solidFill>
                <a:srgbClr val="00B0F0"/>
              </a:solidFill>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solidFill>
                    <a:srgbClr val="0070C0"/>
                  </a:solidFill>
                  <a:latin typeface="Arial" panose="020B0604020202020204" pitchFamily="34" charset="0"/>
                  <a:cs typeface="Arial" panose="020B0604020202020204" pitchFamily="34" charset="0"/>
                </a:rPr>
                <a:t>ONLINE SELF LISTING (OSL)</a:t>
              </a:r>
            </a:p>
          </p:txBody>
        </p:sp>
        <p:pic>
          <p:nvPicPr>
            <p:cNvPr id="5" name="Picture 2">
              <a:extLst>
                <a:ext uri="{FF2B5EF4-FFF2-40B4-BE49-F238E27FC236}">
                  <a16:creationId xmlns:a16="http://schemas.microsoft.com/office/drawing/2014/main" id="{A870E095-90D8-4C76-BAB2-A1630B6E50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752" y="1470831"/>
              <a:ext cx="2520000" cy="202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63494C02-F20B-486B-A340-F107857F7A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2306" y="1470832"/>
              <a:ext cx="2520000" cy="202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F6E1FAB-63B2-4AB5-B3B4-D9620876E4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2307" y="3916912"/>
              <a:ext cx="25200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CCB72FF0-D041-42A2-879B-2ACF3B29F340}"/>
                </a:ext>
              </a:extLst>
            </p:cNvPr>
            <p:cNvPicPr>
              <a:picLocks noChangeAspect="1" noChangeArrowheads="1"/>
            </p:cNvPicPr>
            <p:nvPr/>
          </p:nvPicPr>
          <p:blipFill>
            <a:blip r:embed="rId6" cstate="print"/>
            <a:srcRect/>
            <a:stretch>
              <a:fillRect/>
            </a:stretch>
          </p:blipFill>
          <p:spPr bwMode="auto">
            <a:xfrm>
              <a:off x="263752" y="3916912"/>
              <a:ext cx="2520000" cy="2151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Arrow: Right 8">
              <a:extLst>
                <a:ext uri="{FF2B5EF4-FFF2-40B4-BE49-F238E27FC236}">
                  <a16:creationId xmlns:a16="http://schemas.microsoft.com/office/drawing/2014/main" id="{87A2D446-DF5E-4B4D-8A60-B39B1CEB45C9}"/>
                </a:ext>
              </a:extLst>
            </p:cNvPr>
            <p:cNvSpPr/>
            <p:nvPr/>
          </p:nvSpPr>
          <p:spPr>
            <a:xfrm>
              <a:off x="2823508" y="2266122"/>
              <a:ext cx="327196" cy="506895"/>
            </a:xfrm>
            <a:prstGeom prst="rightArrow">
              <a:avLst/>
            </a:prstGeom>
            <a:solidFill>
              <a:srgbClr val="F79648"/>
            </a:solidFill>
            <a:ln>
              <a:solidFill>
                <a:srgbClr val="F79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Arrow: Right 9">
              <a:extLst>
                <a:ext uri="{FF2B5EF4-FFF2-40B4-BE49-F238E27FC236}">
                  <a16:creationId xmlns:a16="http://schemas.microsoft.com/office/drawing/2014/main" id="{925ED87D-47AB-4597-B4E9-F7CAB3153E55}"/>
                </a:ext>
              </a:extLst>
            </p:cNvPr>
            <p:cNvSpPr/>
            <p:nvPr/>
          </p:nvSpPr>
          <p:spPr>
            <a:xfrm rot="5400000">
              <a:off x="4188481" y="3466718"/>
              <a:ext cx="327196" cy="506895"/>
            </a:xfrm>
            <a:prstGeom prst="rightArrow">
              <a:avLst/>
            </a:prstGeom>
            <a:solidFill>
              <a:srgbClr val="F79648"/>
            </a:solidFill>
            <a:ln>
              <a:solidFill>
                <a:srgbClr val="F79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Arrow: Right 10">
              <a:extLst>
                <a:ext uri="{FF2B5EF4-FFF2-40B4-BE49-F238E27FC236}">
                  <a16:creationId xmlns:a16="http://schemas.microsoft.com/office/drawing/2014/main" id="{FE9049C8-EDA6-4D95-B4CC-71C1AC979411}"/>
                </a:ext>
              </a:extLst>
            </p:cNvPr>
            <p:cNvSpPr/>
            <p:nvPr/>
          </p:nvSpPr>
          <p:spPr>
            <a:xfrm rot="10800000">
              <a:off x="2823508" y="4739011"/>
              <a:ext cx="327196" cy="506895"/>
            </a:xfrm>
            <a:prstGeom prst="rightArrow">
              <a:avLst/>
            </a:prstGeom>
            <a:solidFill>
              <a:srgbClr val="F79648"/>
            </a:solidFill>
            <a:ln>
              <a:solidFill>
                <a:srgbClr val="F79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2" name="Straight Connector 11">
              <a:extLst>
                <a:ext uri="{FF2B5EF4-FFF2-40B4-BE49-F238E27FC236}">
                  <a16:creationId xmlns:a16="http://schemas.microsoft.com/office/drawing/2014/main" id="{548284B9-B025-425A-BC55-35426552268C}"/>
                </a:ext>
              </a:extLst>
            </p:cNvPr>
            <p:cNvCxnSpPr/>
            <p:nvPr/>
          </p:nvCxnSpPr>
          <p:spPr>
            <a:xfrm flipV="1">
              <a:off x="6004560" y="955576"/>
              <a:ext cx="0" cy="5328000"/>
            </a:xfrm>
            <a:prstGeom prst="line">
              <a:avLst/>
            </a:prstGeom>
            <a:ln w="12700">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B6C5887-9649-456C-9940-A3E967EF1B6B}"/>
                </a:ext>
              </a:extLst>
            </p:cNvPr>
            <p:cNvSpPr txBox="1"/>
            <p:nvPr/>
          </p:nvSpPr>
          <p:spPr>
            <a:xfrm>
              <a:off x="7742286" y="999120"/>
              <a:ext cx="4159661" cy="338554"/>
            </a:xfrm>
            <a:prstGeom prst="rect">
              <a:avLst/>
            </a:prstGeom>
            <a:ln w="6350">
              <a:solidFill>
                <a:srgbClr val="00B0F0"/>
              </a:solidFill>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solidFill>
                    <a:srgbClr val="0070C0"/>
                  </a:solidFill>
                  <a:latin typeface="Arial" panose="020B0604020202020204" pitchFamily="34" charset="0"/>
                  <a:cs typeface="Arial" panose="020B0604020202020204" pitchFamily="34" charset="0"/>
                </a:rPr>
                <a:t>DOSM SMART LISTING/MAP (DSL/DSM)</a:t>
              </a:r>
            </a:p>
          </p:txBody>
        </p:sp>
        <p:pic>
          <p:nvPicPr>
            <p:cNvPr id="14" name="Picture 13">
              <a:extLst>
                <a:ext uri="{FF2B5EF4-FFF2-40B4-BE49-F238E27FC236}">
                  <a16:creationId xmlns:a16="http://schemas.microsoft.com/office/drawing/2014/main" id="{F5C5C26F-71D8-4C85-A995-CF9D08E731A8}"/>
                </a:ext>
              </a:extLst>
            </p:cNvPr>
            <p:cNvPicPr>
              <a:picLocks noChangeAspect="1"/>
            </p:cNvPicPr>
            <p:nvPr/>
          </p:nvPicPr>
          <p:blipFill>
            <a:blip r:embed="rId7" cstate="print"/>
            <a:stretch>
              <a:fillRect/>
            </a:stretch>
          </p:blipFill>
          <p:spPr>
            <a:xfrm>
              <a:off x="6296814" y="4055164"/>
              <a:ext cx="5391595" cy="221002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736D415C-F94D-4522-ADA5-B91D15C09295}"/>
                </a:ext>
              </a:extLst>
            </p:cNvPr>
            <p:cNvPicPr>
              <a:picLocks noChangeAspect="1"/>
            </p:cNvPicPr>
            <p:nvPr/>
          </p:nvPicPr>
          <p:blipFill rotWithShape="1">
            <a:blip r:embed="rId8" cstate="print"/>
            <a:srcRect l="13152" t="4255" r="11393" b="13725"/>
            <a:stretch/>
          </p:blipFill>
          <p:spPr>
            <a:xfrm>
              <a:off x="6316397" y="1713494"/>
              <a:ext cx="1971498" cy="213932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C19C05C-BC34-47CB-9984-55B4D927D809}"/>
                </a:ext>
              </a:extLst>
            </p:cNvPr>
            <p:cNvPicPr>
              <a:picLocks noChangeAspect="1"/>
            </p:cNvPicPr>
            <p:nvPr/>
          </p:nvPicPr>
          <p:blipFill>
            <a:blip r:embed="rId9" cstate="print"/>
            <a:stretch>
              <a:fillRect/>
            </a:stretch>
          </p:blipFill>
          <p:spPr>
            <a:xfrm>
              <a:off x="8873480" y="1744443"/>
              <a:ext cx="2785871" cy="2108371"/>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2A2B4B5F-D609-4527-80EC-888B3824390C}"/>
                </a:ext>
              </a:extLst>
            </p:cNvPr>
            <p:cNvSpPr txBox="1"/>
            <p:nvPr/>
          </p:nvSpPr>
          <p:spPr>
            <a:xfrm>
              <a:off x="613318" y="863978"/>
              <a:ext cx="720372" cy="583306"/>
            </a:xfrm>
            <a:prstGeom prst="rect">
              <a:avLst/>
            </a:prstGeom>
            <a:noFill/>
          </p:spPr>
          <p:txBody>
            <a:bodyPr wrap="square" rtlCol="0">
              <a:spAutoFit/>
            </a:bodyPr>
            <a:lstStyle/>
            <a:p>
              <a:pPr algn="ctr"/>
              <a:r>
                <a:rPr lang="en-US" sz="3200" dirty="0">
                  <a:solidFill>
                    <a:srgbClr val="00B0F0"/>
                  </a:solidFill>
                  <a:latin typeface="Impact"/>
                  <a:cs typeface="Impact"/>
                </a:rPr>
                <a:t>1.</a:t>
              </a:r>
            </a:p>
          </p:txBody>
        </p:sp>
        <p:sp>
          <p:nvSpPr>
            <p:cNvPr id="18" name="TextBox 17">
              <a:extLst>
                <a:ext uri="{FF2B5EF4-FFF2-40B4-BE49-F238E27FC236}">
                  <a16:creationId xmlns:a16="http://schemas.microsoft.com/office/drawing/2014/main" id="{529820A4-9C8F-43C2-887D-167B0D7C5BA2}"/>
                </a:ext>
              </a:extLst>
            </p:cNvPr>
            <p:cNvSpPr txBox="1"/>
            <p:nvPr/>
          </p:nvSpPr>
          <p:spPr>
            <a:xfrm>
              <a:off x="7001594" y="869269"/>
              <a:ext cx="720372" cy="583306"/>
            </a:xfrm>
            <a:prstGeom prst="rect">
              <a:avLst/>
            </a:prstGeom>
            <a:noFill/>
          </p:spPr>
          <p:txBody>
            <a:bodyPr wrap="square" rtlCol="0">
              <a:spAutoFit/>
            </a:bodyPr>
            <a:lstStyle/>
            <a:p>
              <a:pPr algn="ctr"/>
              <a:r>
                <a:rPr lang="en-US" sz="3200" dirty="0">
                  <a:solidFill>
                    <a:srgbClr val="00B0F0"/>
                  </a:solidFill>
                  <a:latin typeface="Impact"/>
                  <a:cs typeface="Impact"/>
                </a:rPr>
                <a:t>2.</a:t>
              </a:r>
            </a:p>
          </p:txBody>
        </p:sp>
      </p:grpSp>
    </p:spTree>
    <p:extLst>
      <p:ext uri="{BB962C8B-B14F-4D97-AF65-F5344CB8AC3E}">
        <p14:creationId xmlns:p14="http://schemas.microsoft.com/office/powerpoint/2010/main" val="193738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MODENISASI – </a:t>
            </a:r>
            <a:r>
              <a:rPr lang="en-US" sz="3600" dirty="0">
                <a:solidFill>
                  <a:schemeClr val="accent2">
                    <a:lumMod val="75000"/>
                  </a:schemeClr>
                </a:solidFill>
                <a:latin typeface="Impact"/>
                <a:cs typeface="Impact"/>
              </a:rPr>
              <a:t>PRA BANCI 2020</a:t>
            </a:r>
          </a:p>
        </p:txBody>
      </p:sp>
      <p:grpSp>
        <p:nvGrpSpPr>
          <p:cNvPr id="4" name="Group 3">
            <a:extLst>
              <a:ext uri="{FF2B5EF4-FFF2-40B4-BE49-F238E27FC236}">
                <a16:creationId xmlns:a16="http://schemas.microsoft.com/office/drawing/2014/main" id="{793D26BA-9868-49B9-9C70-2CCF4690A214}"/>
              </a:ext>
            </a:extLst>
          </p:cNvPr>
          <p:cNvGrpSpPr/>
          <p:nvPr/>
        </p:nvGrpSpPr>
        <p:grpSpPr>
          <a:xfrm>
            <a:off x="399946" y="1256239"/>
            <a:ext cx="11609443" cy="4908424"/>
            <a:chOff x="399946" y="1256239"/>
            <a:chExt cx="11609443" cy="4908424"/>
          </a:xfrm>
        </p:grpSpPr>
        <p:sp>
          <p:nvSpPr>
            <p:cNvPr id="5" name="TextBox 4">
              <a:extLst>
                <a:ext uri="{FF2B5EF4-FFF2-40B4-BE49-F238E27FC236}">
                  <a16:creationId xmlns:a16="http://schemas.microsoft.com/office/drawing/2014/main" id="{5B4359ED-2C01-4389-A45D-769209950EAB}"/>
                </a:ext>
              </a:extLst>
            </p:cNvPr>
            <p:cNvSpPr txBox="1"/>
            <p:nvPr/>
          </p:nvSpPr>
          <p:spPr>
            <a:xfrm>
              <a:off x="1132034" y="1375040"/>
              <a:ext cx="9993166" cy="369332"/>
            </a:xfrm>
            <a:prstGeom prst="rect">
              <a:avLst/>
            </a:prstGeom>
            <a:ln w="6350">
              <a:solidFill>
                <a:srgbClr val="00B0F0"/>
              </a:solidFill>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PENGGUNAAN SATELIT IMEJ DALAM PENGEMASKINIAN RANGKA DAN PEMETAAN</a:t>
              </a:r>
            </a:p>
          </p:txBody>
        </p:sp>
        <p:sp>
          <p:nvSpPr>
            <p:cNvPr id="6" name="TextBox 5">
              <a:extLst>
                <a:ext uri="{FF2B5EF4-FFF2-40B4-BE49-F238E27FC236}">
                  <a16:creationId xmlns:a16="http://schemas.microsoft.com/office/drawing/2014/main" id="{6DC27CAA-4FB3-457D-AF44-1F3790808026}"/>
                </a:ext>
              </a:extLst>
            </p:cNvPr>
            <p:cNvSpPr txBox="1"/>
            <p:nvPr/>
          </p:nvSpPr>
          <p:spPr>
            <a:xfrm>
              <a:off x="402228" y="1256239"/>
              <a:ext cx="720372" cy="583306"/>
            </a:xfrm>
            <a:prstGeom prst="rect">
              <a:avLst/>
            </a:prstGeom>
            <a:noFill/>
          </p:spPr>
          <p:txBody>
            <a:bodyPr wrap="square" rtlCol="0">
              <a:spAutoFit/>
            </a:bodyPr>
            <a:lstStyle/>
            <a:p>
              <a:pPr algn="ctr"/>
              <a:r>
                <a:rPr lang="en-US" sz="3200" dirty="0">
                  <a:solidFill>
                    <a:srgbClr val="00B0F0"/>
                  </a:solidFill>
                  <a:latin typeface="Impact"/>
                  <a:cs typeface="Impact"/>
                </a:rPr>
                <a:t>3.</a:t>
              </a:r>
            </a:p>
          </p:txBody>
        </p:sp>
        <p:pic>
          <p:nvPicPr>
            <p:cNvPr id="7" name="Picture 6">
              <a:extLst>
                <a:ext uri="{FF2B5EF4-FFF2-40B4-BE49-F238E27FC236}">
                  <a16:creationId xmlns:a16="http://schemas.microsoft.com/office/drawing/2014/main" id="{17A340E7-85C7-4C9C-B4A1-44580F5EA823}"/>
                </a:ext>
              </a:extLst>
            </p:cNvPr>
            <p:cNvPicPr>
              <a:picLocks noChangeAspect="1"/>
            </p:cNvPicPr>
            <p:nvPr/>
          </p:nvPicPr>
          <p:blipFill>
            <a:blip r:embed="rId3" cstate="print"/>
            <a:stretch>
              <a:fillRect/>
            </a:stretch>
          </p:blipFill>
          <p:spPr>
            <a:xfrm>
              <a:off x="399946" y="2431556"/>
              <a:ext cx="3203160" cy="2160000"/>
            </a:xfrm>
            <a:prstGeom prst="rect">
              <a:avLst/>
            </a:prstGeom>
          </p:spPr>
        </p:pic>
        <p:pic>
          <p:nvPicPr>
            <p:cNvPr id="8" name="Picture 2">
              <a:extLst>
                <a:ext uri="{FF2B5EF4-FFF2-40B4-BE49-F238E27FC236}">
                  <a16:creationId xmlns:a16="http://schemas.microsoft.com/office/drawing/2014/main" id="{735AEFE4-99CC-469A-9C3A-5F4DAC7CE70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96" t="10820" r="15622" b="11716"/>
            <a:stretch/>
          </p:blipFill>
          <p:spPr bwMode="auto">
            <a:xfrm>
              <a:off x="7894319" y="2504875"/>
              <a:ext cx="4115070"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rrow: Right 13">
              <a:extLst>
                <a:ext uri="{FF2B5EF4-FFF2-40B4-BE49-F238E27FC236}">
                  <a16:creationId xmlns:a16="http://schemas.microsoft.com/office/drawing/2014/main" id="{98CB6EB1-DDCC-4790-87E2-2CED337D574A}"/>
                </a:ext>
              </a:extLst>
            </p:cNvPr>
            <p:cNvSpPr/>
            <p:nvPr/>
          </p:nvSpPr>
          <p:spPr>
            <a:xfrm>
              <a:off x="7211131" y="3462873"/>
              <a:ext cx="629888" cy="547876"/>
            </a:xfrm>
            <a:prstGeom prst="rightArrow">
              <a:avLst/>
            </a:prstGeom>
            <a:solidFill>
              <a:srgbClr val="F79648"/>
            </a:solidFill>
            <a:ln>
              <a:solidFill>
                <a:srgbClr val="F79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0" name="Picture 9">
              <a:extLst>
                <a:ext uri="{FF2B5EF4-FFF2-40B4-BE49-F238E27FC236}">
                  <a16:creationId xmlns:a16="http://schemas.microsoft.com/office/drawing/2014/main" id="{638D4317-02BB-4891-B463-6A0BB0C6820C}"/>
                </a:ext>
              </a:extLst>
            </p:cNvPr>
            <p:cNvPicPr>
              <a:picLocks noChangeAspect="1"/>
            </p:cNvPicPr>
            <p:nvPr/>
          </p:nvPicPr>
          <p:blipFill>
            <a:blip r:embed="rId5" cstate="print"/>
            <a:stretch>
              <a:fillRect/>
            </a:stretch>
          </p:blipFill>
          <p:spPr>
            <a:xfrm>
              <a:off x="3777998" y="2425031"/>
              <a:ext cx="3282600" cy="2160000"/>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6B80F637-5EF8-4864-93E0-A01E1564260E}"/>
                </a:ext>
              </a:extLst>
            </p:cNvPr>
            <p:cNvSpPr/>
            <p:nvPr/>
          </p:nvSpPr>
          <p:spPr>
            <a:xfrm>
              <a:off x="7894319" y="4852298"/>
              <a:ext cx="4115070" cy="1312365"/>
            </a:xfrm>
            <a:prstGeom prst="rect">
              <a:avLst/>
            </a:prstGeom>
            <a:solidFill>
              <a:srgbClr val="EFF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TextBox 11">
              <a:extLst>
                <a:ext uri="{FF2B5EF4-FFF2-40B4-BE49-F238E27FC236}">
                  <a16:creationId xmlns:a16="http://schemas.microsoft.com/office/drawing/2014/main" id="{E5851BDC-D9B2-47B3-9C85-138C01F1683F}"/>
                </a:ext>
              </a:extLst>
            </p:cNvPr>
            <p:cNvSpPr txBox="1"/>
            <p:nvPr/>
          </p:nvSpPr>
          <p:spPr>
            <a:xfrm>
              <a:off x="8076256" y="5034107"/>
              <a:ext cx="3664554" cy="872034"/>
            </a:xfrm>
            <a:prstGeom prst="rect">
              <a:avLst/>
            </a:prstGeom>
            <a:noFill/>
          </p:spPr>
          <p:txBody>
            <a:bodyPr wrap="square" rtlCol="0" anchor="ctr">
              <a:spAutoFit/>
            </a:bodyPr>
            <a:lstStyle/>
            <a:p>
              <a:pPr>
                <a:lnSpc>
                  <a:spcPct val="150000"/>
                </a:lnSpc>
              </a:pPr>
              <a:r>
                <a:rPr lang="en-SG" dirty="0" err="1">
                  <a:latin typeface="Arial" panose="020B0604020202020204" pitchFamily="34" charset="0"/>
                  <a:cs typeface="Arial" panose="020B0604020202020204" pitchFamily="34" charset="0"/>
                </a:rPr>
                <a:t>Pengemaskinian</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peta</a:t>
              </a:r>
              <a:r>
                <a:rPr lang="en-SG" dirty="0">
                  <a:latin typeface="Arial" panose="020B0604020202020204" pitchFamily="34" charset="0"/>
                  <a:cs typeface="Arial" panose="020B0604020202020204" pitchFamily="34" charset="0"/>
                </a:rPr>
                <a:t> Blok </a:t>
              </a:r>
              <a:r>
                <a:rPr lang="en-SG" dirty="0" err="1">
                  <a:latin typeface="Arial" panose="020B0604020202020204" pitchFamily="34" charset="0"/>
                  <a:cs typeface="Arial" panose="020B0604020202020204" pitchFamily="34" charset="0"/>
                </a:rPr>
                <a:t>Penghitungan</a:t>
              </a:r>
              <a:r>
                <a:rPr lang="en-SG" dirty="0">
                  <a:latin typeface="Arial" panose="020B0604020202020204" pitchFamily="34" charset="0"/>
                  <a:cs typeface="Arial" panose="020B0604020202020204" pitchFamily="34" charset="0"/>
                </a:rPr>
                <a:t> (BP)</a:t>
              </a:r>
            </a:p>
          </p:txBody>
        </p:sp>
      </p:grpSp>
    </p:spTree>
    <p:extLst>
      <p:ext uri="{BB962C8B-B14F-4D97-AF65-F5344CB8AC3E}">
        <p14:creationId xmlns:p14="http://schemas.microsoft.com/office/powerpoint/2010/main" val="3698610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MODENISASI – </a:t>
            </a:r>
            <a:r>
              <a:rPr lang="en-US" sz="3600" dirty="0">
                <a:solidFill>
                  <a:schemeClr val="accent2">
                    <a:lumMod val="75000"/>
                  </a:schemeClr>
                </a:solidFill>
                <a:latin typeface="Impact"/>
                <a:cs typeface="Impact"/>
              </a:rPr>
              <a:t>SEMASA BANCI 2020</a:t>
            </a:r>
          </a:p>
        </p:txBody>
      </p:sp>
      <p:grpSp>
        <p:nvGrpSpPr>
          <p:cNvPr id="2" name="Group 1">
            <a:extLst>
              <a:ext uri="{FF2B5EF4-FFF2-40B4-BE49-F238E27FC236}">
                <a16:creationId xmlns:a16="http://schemas.microsoft.com/office/drawing/2014/main" id="{ECB02B43-4FED-4301-85ED-A3B55791443C}"/>
              </a:ext>
            </a:extLst>
          </p:cNvPr>
          <p:cNvGrpSpPr/>
          <p:nvPr/>
        </p:nvGrpSpPr>
        <p:grpSpPr>
          <a:xfrm>
            <a:off x="615992" y="928902"/>
            <a:ext cx="11534266" cy="5423102"/>
            <a:chOff x="238306" y="869268"/>
            <a:chExt cx="11534266" cy="5423102"/>
          </a:xfrm>
        </p:grpSpPr>
        <p:grpSp>
          <p:nvGrpSpPr>
            <p:cNvPr id="4" name="Group 3">
              <a:extLst>
                <a:ext uri="{FF2B5EF4-FFF2-40B4-BE49-F238E27FC236}">
                  <a16:creationId xmlns:a16="http://schemas.microsoft.com/office/drawing/2014/main" id="{317F9169-29DD-490F-8F1B-DE030D05CA9A}"/>
                </a:ext>
              </a:extLst>
            </p:cNvPr>
            <p:cNvGrpSpPr/>
            <p:nvPr/>
          </p:nvGrpSpPr>
          <p:grpSpPr>
            <a:xfrm>
              <a:off x="238306" y="869268"/>
              <a:ext cx="11534266" cy="5423102"/>
              <a:chOff x="238306" y="869268"/>
              <a:chExt cx="11534266" cy="5423102"/>
            </a:xfrm>
          </p:grpSpPr>
          <p:sp>
            <p:nvSpPr>
              <p:cNvPr id="5" name="TextBox 4">
                <a:extLst>
                  <a:ext uri="{FF2B5EF4-FFF2-40B4-BE49-F238E27FC236}">
                    <a16:creationId xmlns:a16="http://schemas.microsoft.com/office/drawing/2014/main" id="{29C93F9D-7B1E-4712-8E7F-A23A5F0456CC}"/>
                  </a:ext>
                </a:extLst>
              </p:cNvPr>
              <p:cNvSpPr txBox="1"/>
              <p:nvPr/>
            </p:nvSpPr>
            <p:spPr>
              <a:xfrm>
                <a:off x="238306" y="869268"/>
                <a:ext cx="720372" cy="583306"/>
              </a:xfrm>
              <a:prstGeom prst="rect">
                <a:avLst/>
              </a:prstGeom>
              <a:noFill/>
            </p:spPr>
            <p:txBody>
              <a:bodyPr wrap="square" rtlCol="0">
                <a:spAutoFit/>
              </a:bodyPr>
              <a:lstStyle/>
              <a:p>
                <a:pPr algn="ctr"/>
                <a:r>
                  <a:rPr lang="en-US" sz="3200" dirty="0">
                    <a:solidFill>
                      <a:srgbClr val="00B0F0"/>
                    </a:solidFill>
                    <a:latin typeface="Impact"/>
                    <a:cs typeface="Impact"/>
                  </a:rPr>
                  <a:t>1.</a:t>
                </a:r>
              </a:p>
            </p:txBody>
          </p:sp>
          <p:pic>
            <p:nvPicPr>
              <p:cNvPr id="6" name="Picture 5">
                <a:extLst>
                  <a:ext uri="{FF2B5EF4-FFF2-40B4-BE49-F238E27FC236}">
                    <a16:creationId xmlns:a16="http://schemas.microsoft.com/office/drawing/2014/main" id="{169E9DC6-0CED-47D1-A4D0-9FFBB0D7EC80}"/>
                  </a:ext>
                </a:extLst>
              </p:cNvPr>
              <p:cNvPicPr>
                <a:picLocks noChangeAspect="1"/>
              </p:cNvPicPr>
              <p:nvPr/>
            </p:nvPicPr>
            <p:blipFill rotWithShape="1">
              <a:blip r:embed="rId3" cstate="print"/>
              <a:srcRect l="1140" t="13178" r="2054" b="6521"/>
              <a:stretch/>
            </p:blipFill>
            <p:spPr>
              <a:xfrm>
                <a:off x="605254" y="3858962"/>
                <a:ext cx="5472000" cy="2419688"/>
              </a:xfrm>
              <a:prstGeom prst="rect">
                <a:avLst/>
              </a:prstGeom>
            </p:spPr>
          </p:pic>
          <p:pic>
            <p:nvPicPr>
              <p:cNvPr id="7" name="Picture 6">
                <a:extLst>
                  <a:ext uri="{FF2B5EF4-FFF2-40B4-BE49-F238E27FC236}">
                    <a16:creationId xmlns:a16="http://schemas.microsoft.com/office/drawing/2014/main" id="{26C72FA3-352E-4E03-A297-05F8A7AF132A}"/>
                  </a:ext>
                </a:extLst>
              </p:cNvPr>
              <p:cNvPicPr>
                <a:picLocks noChangeAspect="1"/>
              </p:cNvPicPr>
              <p:nvPr/>
            </p:nvPicPr>
            <p:blipFill rotWithShape="1">
              <a:blip r:embed="rId4" cstate="print"/>
              <a:srcRect t="13934" b="11429"/>
              <a:stretch/>
            </p:blipFill>
            <p:spPr>
              <a:xfrm>
                <a:off x="6300572" y="3801698"/>
                <a:ext cx="5472000" cy="2490672"/>
              </a:xfrm>
              <a:prstGeom prst="rect">
                <a:avLst/>
              </a:prstGeom>
            </p:spPr>
          </p:pic>
          <p:pic>
            <p:nvPicPr>
              <p:cNvPr id="8" name="Picture 7">
                <a:extLst>
                  <a:ext uri="{FF2B5EF4-FFF2-40B4-BE49-F238E27FC236}">
                    <a16:creationId xmlns:a16="http://schemas.microsoft.com/office/drawing/2014/main" id="{90748616-280D-4578-8D14-76FABC6E3BC2}"/>
                  </a:ext>
                </a:extLst>
              </p:cNvPr>
              <p:cNvPicPr>
                <a:picLocks noChangeAspect="1"/>
              </p:cNvPicPr>
              <p:nvPr/>
            </p:nvPicPr>
            <p:blipFill rotWithShape="1">
              <a:blip r:embed="rId5" cstate="print"/>
              <a:srcRect l="4810" t="19768" r="2768" b="10670"/>
              <a:stretch/>
            </p:blipFill>
            <p:spPr>
              <a:xfrm>
                <a:off x="586438" y="1508086"/>
                <a:ext cx="5472001" cy="2316673"/>
              </a:xfrm>
              <a:prstGeom prst="rect">
                <a:avLst/>
              </a:prstGeom>
            </p:spPr>
          </p:pic>
          <p:sp>
            <p:nvSpPr>
              <p:cNvPr id="9" name="Rectangle 8">
                <a:extLst>
                  <a:ext uri="{FF2B5EF4-FFF2-40B4-BE49-F238E27FC236}">
                    <a16:creationId xmlns:a16="http://schemas.microsoft.com/office/drawing/2014/main" id="{4D9EA12E-A95E-4522-8E8E-5CE814B1E52B}"/>
                  </a:ext>
                </a:extLst>
              </p:cNvPr>
              <p:cNvSpPr/>
              <p:nvPr/>
            </p:nvSpPr>
            <p:spPr>
              <a:xfrm>
                <a:off x="6133562" y="1519170"/>
                <a:ext cx="5639009" cy="2282528"/>
              </a:xfrm>
              <a:prstGeom prst="rect">
                <a:avLst/>
              </a:prstGeom>
              <a:solidFill>
                <a:srgbClr val="EFF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extBox 9">
                <a:extLst>
                  <a:ext uri="{FF2B5EF4-FFF2-40B4-BE49-F238E27FC236}">
                    <a16:creationId xmlns:a16="http://schemas.microsoft.com/office/drawing/2014/main" id="{7416FEF6-8D51-4E6D-AEB5-AB019FD3E95D}"/>
                  </a:ext>
                </a:extLst>
              </p:cNvPr>
              <p:cNvSpPr txBox="1"/>
              <p:nvPr/>
            </p:nvSpPr>
            <p:spPr>
              <a:xfrm>
                <a:off x="6431770" y="1913109"/>
                <a:ext cx="4960130" cy="1338828"/>
              </a:xfrm>
              <a:prstGeom prst="rect">
                <a:avLst/>
              </a:prstGeom>
              <a:noFill/>
            </p:spPr>
            <p:txBody>
              <a:bodyPr wrap="square" rtlCol="0">
                <a:spAutoFit/>
              </a:bodyPr>
              <a:lstStyle/>
              <a:p>
                <a:pPr algn="just">
                  <a:lnSpc>
                    <a:spcPct val="150000"/>
                  </a:lnSpc>
                </a:pPr>
                <a:r>
                  <a:rPr lang="en-SG" dirty="0">
                    <a:latin typeface="Arial" panose="020B0604020202020204" pitchFamily="34" charset="0"/>
                    <a:cs typeface="Arial" panose="020B0604020202020204" pitchFamily="34" charset="0"/>
                  </a:rPr>
                  <a:t>e-Doc 1 Management </a:t>
                </a:r>
                <a:r>
                  <a:rPr lang="en-SG" dirty="0" err="1">
                    <a:latin typeface="Arial" panose="020B0604020202020204" pitchFamily="34" charset="0"/>
                    <a:cs typeface="Arial" panose="020B0604020202020204" pitchFamily="34" charset="0"/>
                  </a:rPr>
                  <a:t>merupakan</a:t>
                </a:r>
                <a:r>
                  <a:rPr lang="en-SG" dirty="0">
                    <a:latin typeface="Arial" panose="020B0604020202020204" pitchFamily="34" charset="0"/>
                    <a:cs typeface="Arial" panose="020B0604020202020204" pitchFamily="34" charset="0"/>
                  </a:rPr>
                  <a:t> platform </a:t>
                </a:r>
                <a:r>
                  <a:rPr lang="en-SG" dirty="0" err="1">
                    <a:latin typeface="Arial" panose="020B0604020202020204" pitchFamily="34" charset="0"/>
                    <a:cs typeface="Arial" panose="020B0604020202020204" pitchFamily="34" charset="0"/>
                  </a:rPr>
                  <a:t>Penyelia</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untuk</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memantau</a:t>
                </a:r>
                <a:r>
                  <a:rPr lang="en-SG" dirty="0">
                    <a:latin typeface="Arial" panose="020B0604020202020204" pitchFamily="34" charset="0"/>
                    <a:cs typeface="Arial" panose="020B0604020202020204" pitchFamily="34" charset="0"/>
                  </a:rPr>
                  <a:t> dan </a:t>
                </a:r>
                <a:r>
                  <a:rPr lang="en-SG" dirty="0" err="1">
                    <a:latin typeface="Arial" panose="020B0604020202020204" pitchFamily="34" charset="0"/>
                    <a:cs typeface="Arial" panose="020B0604020202020204" pitchFamily="34" charset="0"/>
                  </a:rPr>
                  <a:t>menyemak</a:t>
                </a:r>
                <a:r>
                  <a:rPr lang="en-SG" dirty="0">
                    <a:latin typeface="Arial" panose="020B0604020202020204" pitchFamily="34" charset="0"/>
                    <a:cs typeface="Arial" panose="020B0604020202020204" pitchFamily="34" charset="0"/>
                  </a:rPr>
                  <a:t> </a:t>
                </a:r>
                <a:r>
                  <a:rPr lang="en-SG" b="1" dirty="0" err="1">
                    <a:latin typeface="Arial" panose="020B0604020202020204" pitchFamily="34" charset="0"/>
                    <a:cs typeface="Arial" panose="020B0604020202020204" pitchFamily="34" charset="0"/>
                  </a:rPr>
                  <a:t>secara</a:t>
                </a:r>
                <a:r>
                  <a:rPr lang="en-SG" b="1" dirty="0">
                    <a:latin typeface="Arial" panose="020B0604020202020204" pitchFamily="34" charset="0"/>
                    <a:cs typeface="Arial" panose="020B0604020202020204" pitchFamily="34" charset="0"/>
                  </a:rPr>
                  <a:t> </a:t>
                </a:r>
                <a:r>
                  <a:rPr lang="en-SG" b="1" i="1" dirty="0">
                    <a:latin typeface="Arial" panose="020B0604020202020204" pitchFamily="34" charset="0"/>
                    <a:cs typeface="Arial" panose="020B0604020202020204" pitchFamily="34" charset="0"/>
                  </a:rPr>
                  <a:t>online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kemajuan</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kerja</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Pembanci</a:t>
                </a:r>
                <a:r>
                  <a:rPr lang="en-SG" dirty="0">
                    <a:latin typeface="Arial" panose="020B0604020202020204" pitchFamily="34" charset="0"/>
                    <a:cs typeface="Arial" panose="020B0604020202020204" pitchFamily="34" charset="0"/>
                  </a:rPr>
                  <a:t>.</a:t>
                </a:r>
              </a:p>
            </p:txBody>
          </p:sp>
        </p:grpSp>
        <p:sp>
          <p:nvSpPr>
            <p:cNvPr id="11" name="TextBox 10">
              <a:extLst>
                <a:ext uri="{FF2B5EF4-FFF2-40B4-BE49-F238E27FC236}">
                  <a16:creationId xmlns:a16="http://schemas.microsoft.com/office/drawing/2014/main" id="{55AA7E82-6AA4-493D-91C7-EB63A642BAD6}"/>
                </a:ext>
              </a:extLst>
            </p:cNvPr>
            <p:cNvSpPr txBox="1"/>
            <p:nvPr/>
          </p:nvSpPr>
          <p:spPr>
            <a:xfrm>
              <a:off x="1033591" y="972985"/>
              <a:ext cx="7674980" cy="338554"/>
            </a:xfrm>
            <a:prstGeom prst="rect">
              <a:avLst/>
            </a:prstGeom>
            <a:ln w="6350">
              <a:solidFill>
                <a:srgbClr val="00B0F0"/>
              </a:solidFill>
              <a:prstDash val="dash"/>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lang="en-US" sz="1600" b="1" dirty="0">
                  <a:solidFill>
                    <a:srgbClr val="0070C0"/>
                  </a:solidFill>
                  <a:latin typeface="Arial" panose="020B0604020202020204" pitchFamily="34" charset="0"/>
                  <a:cs typeface="Arial" panose="020B0604020202020204" pitchFamily="34" charset="0"/>
                </a:rPr>
                <a:t>e-DOC 1 MANAGEMENT (PEMANTAUAN OPERASI KERJA LUAR)</a:t>
              </a:r>
            </a:p>
          </p:txBody>
        </p:sp>
      </p:grpSp>
    </p:spTree>
    <p:extLst>
      <p:ext uri="{BB962C8B-B14F-4D97-AF65-F5344CB8AC3E}">
        <p14:creationId xmlns:p14="http://schemas.microsoft.com/office/powerpoint/2010/main" val="3024339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MODENISASI -  </a:t>
            </a:r>
            <a:r>
              <a:rPr lang="en-US" sz="3600" dirty="0">
                <a:solidFill>
                  <a:schemeClr val="accent2">
                    <a:lumMod val="75000"/>
                  </a:schemeClr>
                </a:solidFill>
                <a:latin typeface="Impact"/>
                <a:cs typeface="Impact"/>
              </a:rPr>
              <a:t>SEMASA BANCI 2020</a:t>
            </a:r>
          </a:p>
        </p:txBody>
      </p:sp>
      <p:grpSp>
        <p:nvGrpSpPr>
          <p:cNvPr id="4" name="Group 3">
            <a:extLst>
              <a:ext uri="{FF2B5EF4-FFF2-40B4-BE49-F238E27FC236}">
                <a16:creationId xmlns:a16="http://schemas.microsoft.com/office/drawing/2014/main" id="{24E94EDF-8F52-4EEE-94AE-8F3FB3BDF379}"/>
              </a:ext>
            </a:extLst>
          </p:cNvPr>
          <p:cNvGrpSpPr/>
          <p:nvPr/>
        </p:nvGrpSpPr>
        <p:grpSpPr>
          <a:xfrm>
            <a:off x="-61675" y="698025"/>
            <a:ext cx="12349478" cy="5744450"/>
            <a:chOff x="-2041" y="698025"/>
            <a:chExt cx="12349478" cy="5744450"/>
          </a:xfrm>
        </p:grpSpPr>
        <p:pic>
          <p:nvPicPr>
            <p:cNvPr id="5" name="Picture 4" descr="WhatsApp Image 2018-11-21 at 15.13.53">
              <a:extLst>
                <a:ext uri="{FF2B5EF4-FFF2-40B4-BE49-F238E27FC236}">
                  <a16:creationId xmlns:a16="http://schemas.microsoft.com/office/drawing/2014/main" id="{5FA9B4D2-E584-4883-AF55-170A57E09EE1}"/>
                </a:ext>
              </a:extLst>
            </p:cNvPr>
            <p:cNvPicPr/>
            <p:nvPr/>
          </p:nvPicPr>
          <p:blipFill>
            <a:blip r:embed="rId3" cstate="print"/>
            <a:stretch>
              <a:fillRect/>
            </a:stretch>
          </p:blipFill>
          <p:spPr>
            <a:xfrm>
              <a:off x="2478102" y="1274702"/>
              <a:ext cx="1692000" cy="1991956"/>
            </a:xfrm>
            <a:prstGeom prst="rect">
              <a:avLst/>
            </a:prstGeom>
            <a:ln>
              <a:solidFill>
                <a:schemeClr val="tx1"/>
              </a:solidFill>
            </a:ln>
          </p:spPr>
        </p:pic>
        <p:grpSp>
          <p:nvGrpSpPr>
            <p:cNvPr id="6" name="Group 5">
              <a:extLst>
                <a:ext uri="{FF2B5EF4-FFF2-40B4-BE49-F238E27FC236}">
                  <a16:creationId xmlns:a16="http://schemas.microsoft.com/office/drawing/2014/main" id="{D5E28AB2-BDEC-45D3-B715-61F3D5A889EC}"/>
                </a:ext>
              </a:extLst>
            </p:cNvPr>
            <p:cNvGrpSpPr/>
            <p:nvPr/>
          </p:nvGrpSpPr>
          <p:grpSpPr>
            <a:xfrm>
              <a:off x="9492057" y="1197716"/>
              <a:ext cx="1776834" cy="2877895"/>
              <a:chOff x="9492057" y="1197716"/>
              <a:chExt cx="1776834" cy="2877895"/>
            </a:xfrm>
          </p:grpSpPr>
          <p:pic>
            <p:nvPicPr>
              <p:cNvPr id="85" name="Picture 84">
                <a:extLst>
                  <a:ext uri="{FF2B5EF4-FFF2-40B4-BE49-F238E27FC236}">
                    <a16:creationId xmlns:a16="http://schemas.microsoft.com/office/drawing/2014/main" id="{FA9F1FB2-0511-44F4-AF9C-7E1061DC0D9E}"/>
                  </a:ext>
                </a:extLst>
              </p:cNvPr>
              <p:cNvPicPr/>
              <p:nvPr/>
            </p:nvPicPr>
            <p:blipFill>
              <a:blip r:embed="rId4" cstate="print"/>
              <a:stretch>
                <a:fillRect/>
              </a:stretch>
            </p:blipFill>
            <p:spPr>
              <a:xfrm>
                <a:off x="9492057" y="1197716"/>
                <a:ext cx="1776834" cy="2877895"/>
              </a:xfrm>
              <a:prstGeom prst="rect">
                <a:avLst/>
              </a:prstGeom>
              <a:ln>
                <a:solidFill>
                  <a:schemeClr val="tx1"/>
                </a:solidFill>
              </a:ln>
            </p:spPr>
          </p:pic>
          <p:sp>
            <p:nvSpPr>
              <p:cNvPr id="86" name="Rectangle 85">
                <a:extLst>
                  <a:ext uri="{FF2B5EF4-FFF2-40B4-BE49-F238E27FC236}">
                    <a16:creationId xmlns:a16="http://schemas.microsoft.com/office/drawing/2014/main" id="{CEC886E2-5740-4B46-AD50-2C5D7DF7360E}"/>
                  </a:ext>
                </a:extLst>
              </p:cNvPr>
              <p:cNvSpPr/>
              <p:nvPr/>
            </p:nvSpPr>
            <p:spPr>
              <a:xfrm>
                <a:off x="9553303" y="3471846"/>
                <a:ext cx="1613979" cy="45572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nvGrpSpPr>
            <p:cNvPr id="7" name="Group 6">
              <a:extLst>
                <a:ext uri="{FF2B5EF4-FFF2-40B4-BE49-F238E27FC236}">
                  <a16:creationId xmlns:a16="http://schemas.microsoft.com/office/drawing/2014/main" id="{4B0E88D0-7C6B-49E0-A08E-60387E9F54C4}"/>
                </a:ext>
              </a:extLst>
            </p:cNvPr>
            <p:cNvGrpSpPr/>
            <p:nvPr/>
          </p:nvGrpSpPr>
          <p:grpSpPr>
            <a:xfrm>
              <a:off x="4850674" y="1197716"/>
              <a:ext cx="1573617" cy="2790810"/>
              <a:chOff x="4850674" y="1197716"/>
              <a:chExt cx="1573617" cy="2790810"/>
            </a:xfrm>
          </p:grpSpPr>
          <p:pic>
            <p:nvPicPr>
              <p:cNvPr id="83" name="Picture 82">
                <a:extLst>
                  <a:ext uri="{FF2B5EF4-FFF2-40B4-BE49-F238E27FC236}">
                    <a16:creationId xmlns:a16="http://schemas.microsoft.com/office/drawing/2014/main" id="{C1A360A9-B039-4008-8EF9-19A8F5282D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460" y="1197716"/>
                <a:ext cx="1569831" cy="2790810"/>
              </a:xfrm>
              <a:prstGeom prst="rect">
                <a:avLst/>
              </a:prstGeom>
              <a:ln>
                <a:solidFill>
                  <a:schemeClr val="tx1"/>
                </a:solidFill>
              </a:ln>
            </p:spPr>
          </p:pic>
          <p:sp>
            <p:nvSpPr>
              <p:cNvPr id="84" name="Rectangle 83">
                <a:extLst>
                  <a:ext uri="{FF2B5EF4-FFF2-40B4-BE49-F238E27FC236}">
                    <a16:creationId xmlns:a16="http://schemas.microsoft.com/office/drawing/2014/main" id="{BA6B9372-6888-474B-8B4F-26E0D451E491}"/>
                  </a:ext>
                </a:extLst>
              </p:cNvPr>
              <p:cNvSpPr/>
              <p:nvPr/>
            </p:nvSpPr>
            <p:spPr>
              <a:xfrm>
                <a:off x="4850674" y="2400691"/>
                <a:ext cx="1573617" cy="5166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nvGrpSpPr>
            <p:cNvPr id="8" name="Group 7">
              <a:extLst>
                <a:ext uri="{FF2B5EF4-FFF2-40B4-BE49-F238E27FC236}">
                  <a16:creationId xmlns:a16="http://schemas.microsoft.com/office/drawing/2014/main" id="{4DB6D0A5-6E2D-4D7E-A3F3-584609679901}"/>
                </a:ext>
              </a:extLst>
            </p:cNvPr>
            <p:cNvGrpSpPr/>
            <p:nvPr/>
          </p:nvGrpSpPr>
          <p:grpSpPr>
            <a:xfrm>
              <a:off x="192088" y="1309823"/>
              <a:ext cx="1315930" cy="1387641"/>
              <a:chOff x="10059" y="1256444"/>
              <a:chExt cx="1315930" cy="1387641"/>
            </a:xfrm>
          </p:grpSpPr>
          <p:sp>
            <p:nvSpPr>
              <p:cNvPr id="81" name="TextBox 80">
                <a:extLst>
                  <a:ext uri="{FF2B5EF4-FFF2-40B4-BE49-F238E27FC236}">
                    <a16:creationId xmlns:a16="http://schemas.microsoft.com/office/drawing/2014/main" id="{19D8637C-4402-4F91-B76B-02D70F443BFE}"/>
                  </a:ext>
                </a:extLst>
              </p:cNvPr>
              <p:cNvSpPr txBox="1"/>
              <p:nvPr/>
            </p:nvSpPr>
            <p:spPr>
              <a:xfrm>
                <a:off x="10059" y="2274753"/>
                <a:ext cx="1315930" cy="369332"/>
              </a:xfrm>
              <a:prstGeom prst="rect">
                <a:avLst/>
              </a:prstGeom>
              <a:noFill/>
              <a:ln w="57150">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ms-MY" b="1" kern="0" dirty="0">
                    <a:solidFill>
                      <a:prstClr val="black"/>
                    </a:solidFill>
                  </a:rPr>
                  <a:t>PEMBANCI</a:t>
                </a:r>
                <a:endParaRPr kumimoji="0" lang="ms-MY" b="1" i="0" u="none" strike="noStrike" kern="0" cap="none" spc="0" normalizeH="0" baseline="0" noProof="0" dirty="0">
                  <a:ln>
                    <a:noFill/>
                  </a:ln>
                  <a:solidFill>
                    <a:prstClr val="black"/>
                  </a:solidFill>
                  <a:effectLst/>
                  <a:uLnTx/>
                  <a:uFillTx/>
                </a:endParaRPr>
              </a:p>
            </p:txBody>
          </p:sp>
          <p:pic>
            <p:nvPicPr>
              <p:cNvPr id="82" name="Picture 81">
                <a:extLst>
                  <a:ext uri="{FF2B5EF4-FFF2-40B4-BE49-F238E27FC236}">
                    <a16:creationId xmlns:a16="http://schemas.microsoft.com/office/drawing/2014/main" id="{F76ABD3D-D72B-4D4D-A94E-1169A3C958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270" y="1256444"/>
                <a:ext cx="1073976" cy="1073976"/>
              </a:xfrm>
              <a:prstGeom prst="rect">
                <a:avLst/>
              </a:prstGeom>
            </p:spPr>
          </p:pic>
        </p:grpSp>
        <p:cxnSp>
          <p:nvCxnSpPr>
            <p:cNvPr id="9" name="Elbow Connector 16">
              <a:extLst>
                <a:ext uri="{FF2B5EF4-FFF2-40B4-BE49-F238E27FC236}">
                  <a16:creationId xmlns:a16="http://schemas.microsoft.com/office/drawing/2014/main" id="{BCD7974D-2185-4331-8EA6-C5CC410B7371}"/>
                </a:ext>
              </a:extLst>
            </p:cNvPr>
            <p:cNvCxnSpPr>
              <a:endCxn id="84" idx="1"/>
            </p:cNvCxnSpPr>
            <p:nvPr/>
          </p:nvCxnSpPr>
          <p:spPr>
            <a:xfrm>
              <a:off x="3666405" y="2328106"/>
              <a:ext cx="1184269" cy="330925"/>
            </a:xfrm>
            <a:prstGeom prst="bentConnector3">
              <a:avLst>
                <a:gd name="adj1" fmla="val 50000"/>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AC55EB2-6498-4566-91AA-9423377B63B6}"/>
                </a:ext>
              </a:extLst>
            </p:cNvPr>
            <p:cNvSpPr/>
            <p:nvPr/>
          </p:nvSpPr>
          <p:spPr>
            <a:xfrm>
              <a:off x="9738176" y="4202430"/>
              <a:ext cx="1244232" cy="930731"/>
            </a:xfrm>
            <a:prstGeom prst="rect">
              <a:avLst/>
            </a:prstGeom>
            <a:solidFill>
              <a:srgbClr val="3CA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ectangle 10">
              <a:extLst>
                <a:ext uri="{FF2B5EF4-FFF2-40B4-BE49-F238E27FC236}">
                  <a16:creationId xmlns:a16="http://schemas.microsoft.com/office/drawing/2014/main" id="{E2C7F777-2B8A-400E-ADC0-23F893F22478}"/>
                </a:ext>
              </a:extLst>
            </p:cNvPr>
            <p:cNvSpPr/>
            <p:nvPr/>
          </p:nvSpPr>
          <p:spPr>
            <a:xfrm>
              <a:off x="9889294" y="4353690"/>
              <a:ext cx="941999" cy="314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TK</a:t>
              </a:r>
            </a:p>
          </p:txBody>
        </p:sp>
        <p:sp>
          <p:nvSpPr>
            <p:cNvPr id="12" name="Rectangle 11">
              <a:extLst>
                <a:ext uri="{FF2B5EF4-FFF2-40B4-BE49-F238E27FC236}">
                  <a16:creationId xmlns:a16="http://schemas.microsoft.com/office/drawing/2014/main" id="{76EED67D-EC96-485F-B0F2-15295107F0FF}"/>
                </a:ext>
              </a:extLst>
            </p:cNvPr>
            <p:cNvSpPr/>
            <p:nvPr/>
          </p:nvSpPr>
          <p:spPr>
            <a:xfrm>
              <a:off x="9889293" y="4743915"/>
              <a:ext cx="941999" cy="304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050" b="1" dirty="0">
                  <a:solidFill>
                    <a:schemeClr val="tx1"/>
                  </a:solidFill>
                  <a:latin typeface="Arial" panose="020B0604020202020204" pitchFamily="34" charset="0"/>
                  <a:cs typeface="Arial" panose="020B0604020202020204" pitchFamily="34" charset="0"/>
                </a:rPr>
                <a:t>TKI</a:t>
              </a:r>
            </a:p>
          </p:txBody>
        </p:sp>
        <p:cxnSp>
          <p:nvCxnSpPr>
            <p:cNvPr id="13" name="Elbow Connector 16">
              <a:extLst>
                <a:ext uri="{FF2B5EF4-FFF2-40B4-BE49-F238E27FC236}">
                  <a16:creationId xmlns:a16="http://schemas.microsoft.com/office/drawing/2014/main" id="{151ABA82-2C72-4934-800C-192A1B884E8F}"/>
                </a:ext>
              </a:extLst>
            </p:cNvPr>
            <p:cNvCxnSpPr/>
            <p:nvPr/>
          </p:nvCxnSpPr>
          <p:spPr>
            <a:xfrm>
              <a:off x="1401751" y="2125366"/>
              <a:ext cx="1080192" cy="4256"/>
            </a:xfrm>
            <a:prstGeom prst="straightConnector1">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29693B8-CF96-4223-8DE2-ECC6059260B5}"/>
                </a:ext>
              </a:extLst>
            </p:cNvPr>
            <p:cNvSpPr txBox="1"/>
            <p:nvPr/>
          </p:nvSpPr>
          <p:spPr>
            <a:xfrm>
              <a:off x="1325598" y="1626880"/>
              <a:ext cx="1235117" cy="461665"/>
            </a:xfrm>
            <a:prstGeom prst="rect">
              <a:avLst/>
            </a:prstGeom>
            <a:noFill/>
          </p:spPr>
          <p:txBody>
            <a:bodyPr wrap="square" rtlCol="0">
              <a:spAutoFit/>
            </a:bodyPr>
            <a:lstStyle/>
            <a:p>
              <a:r>
                <a:rPr lang="en-US" sz="1200" b="1" dirty="0" err="1">
                  <a:solidFill>
                    <a:srgbClr val="996633"/>
                  </a:solidFill>
                  <a:latin typeface="Arial" panose="020B0604020202020204" pitchFamily="34" charset="0"/>
                  <a:cs typeface="Arial" panose="020B0604020202020204" pitchFamily="34" charset="0"/>
                </a:rPr>
                <a:t>Daftar</a:t>
              </a:r>
              <a:r>
                <a:rPr lang="en-US" sz="1200" b="1" dirty="0">
                  <a:solidFill>
                    <a:srgbClr val="996633"/>
                  </a:solidFill>
                  <a:latin typeface="Arial" panose="020B0604020202020204" pitchFamily="34" charset="0"/>
                  <a:cs typeface="Arial" panose="020B0604020202020204" pitchFamily="34" charset="0"/>
                </a:rPr>
                <a:t> </a:t>
              </a:r>
              <a:r>
                <a:rPr lang="en-US" sz="1200" b="1" dirty="0" err="1">
                  <a:solidFill>
                    <a:srgbClr val="996633"/>
                  </a:solidFill>
                  <a:latin typeface="Arial" panose="020B0604020202020204" pitchFamily="34" charset="0"/>
                  <a:cs typeface="Arial" panose="020B0604020202020204" pitchFamily="34" charset="0"/>
                </a:rPr>
                <a:t>masuk</a:t>
              </a:r>
              <a:r>
                <a:rPr lang="en-US" sz="1200" b="1" dirty="0">
                  <a:solidFill>
                    <a:srgbClr val="996633"/>
                  </a:solidFill>
                  <a:latin typeface="Arial" panose="020B0604020202020204" pitchFamily="34" charset="0"/>
                  <a:cs typeface="Arial" panose="020B0604020202020204" pitchFamily="34" charset="0"/>
                </a:rPr>
                <a:t> </a:t>
              </a:r>
              <a:r>
                <a:rPr lang="en-US" sz="1200" b="1" dirty="0" err="1">
                  <a:solidFill>
                    <a:srgbClr val="996633"/>
                  </a:solidFill>
                  <a:latin typeface="Arial" panose="020B0604020202020204" pitchFamily="34" charset="0"/>
                  <a:cs typeface="Arial" panose="020B0604020202020204" pitchFamily="34" charset="0"/>
                </a:rPr>
                <a:t>sistem</a:t>
              </a:r>
              <a:endParaRPr lang="en-US" sz="1200" b="1" dirty="0">
                <a:solidFill>
                  <a:srgbClr val="996633"/>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662BA39-9584-406D-BB16-07BF61C646CD}"/>
                </a:ext>
              </a:extLst>
            </p:cNvPr>
            <p:cNvSpPr txBox="1"/>
            <p:nvPr/>
          </p:nvSpPr>
          <p:spPr>
            <a:xfrm>
              <a:off x="5011078" y="912460"/>
              <a:ext cx="1549535" cy="276999"/>
            </a:xfrm>
            <a:prstGeom prst="rect">
              <a:avLst/>
            </a:prstGeom>
            <a:noFill/>
          </p:spPr>
          <p:txBody>
            <a:bodyPr wrap="square" rtlCol="0">
              <a:spAutoFit/>
            </a:bodyPr>
            <a:lstStyle>
              <a:defPPr>
                <a:defRPr lang="en-US"/>
              </a:defPPr>
              <a:lvl1pPr>
                <a:lnSpc>
                  <a:spcPct val="70000"/>
                </a:lnSpc>
                <a:defRPr sz="1200" b="1">
                  <a:solidFill>
                    <a:srgbClr val="996633"/>
                  </a:solidFill>
                  <a:latin typeface="Arial" panose="020B0604020202020204" pitchFamily="34" charset="0"/>
                  <a:cs typeface="Arial" panose="020B0604020202020204" pitchFamily="34" charset="0"/>
                </a:defRPr>
              </a:lvl1pPr>
            </a:lstStyle>
            <a:p>
              <a:pPr>
                <a:lnSpc>
                  <a:spcPct val="100000"/>
                </a:lnSpc>
              </a:pPr>
              <a:r>
                <a:rPr lang="en-US" dirty="0" err="1"/>
                <a:t>Semak</a:t>
              </a:r>
              <a:r>
                <a:rPr lang="en-US" dirty="0"/>
                <a:t> Dashboard</a:t>
              </a:r>
            </a:p>
          </p:txBody>
        </p:sp>
        <p:cxnSp>
          <p:nvCxnSpPr>
            <p:cNvPr id="16" name="Elbow Connector 16">
              <a:extLst>
                <a:ext uri="{FF2B5EF4-FFF2-40B4-BE49-F238E27FC236}">
                  <a16:creationId xmlns:a16="http://schemas.microsoft.com/office/drawing/2014/main" id="{932332D2-1D0D-4836-8EE4-1D52B699D4D3}"/>
                </a:ext>
              </a:extLst>
            </p:cNvPr>
            <p:cNvCxnSpPr>
              <a:endCxn id="17" idx="1"/>
            </p:cNvCxnSpPr>
            <p:nvPr/>
          </p:nvCxnSpPr>
          <p:spPr>
            <a:xfrm flipV="1">
              <a:off x="6333164" y="1297792"/>
              <a:ext cx="665895" cy="648717"/>
            </a:xfrm>
            <a:prstGeom prst="bentConnector3">
              <a:avLst>
                <a:gd name="adj1" fmla="val 50000"/>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3DC21B2-1F94-4166-A5C7-DD401CCD0094}"/>
                </a:ext>
              </a:extLst>
            </p:cNvPr>
            <p:cNvSpPr/>
            <p:nvPr/>
          </p:nvSpPr>
          <p:spPr>
            <a:xfrm>
              <a:off x="6999059" y="1032872"/>
              <a:ext cx="1762617" cy="529840"/>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Arial Black" panose="020B0A04020102020204" pitchFamily="34" charset="0"/>
                  <a:cs typeface="Arial" panose="020B0604020202020204" pitchFamily="34" charset="0"/>
                </a:rPr>
                <a:t>Jumlah</a:t>
              </a:r>
              <a:r>
                <a:rPr lang="en-US" sz="1400" b="1" dirty="0">
                  <a:solidFill>
                    <a:schemeClr val="bg1"/>
                  </a:solidFill>
                  <a:latin typeface="Arial Black" panose="020B0A04020102020204" pitchFamily="34" charset="0"/>
                  <a:cs typeface="Arial" panose="020B0604020202020204" pitchFamily="34" charset="0"/>
                </a:rPr>
                <a:t> </a:t>
              </a:r>
              <a:r>
                <a:rPr lang="en-US" sz="1400" b="1" dirty="0" err="1">
                  <a:solidFill>
                    <a:schemeClr val="bg1"/>
                  </a:solidFill>
                  <a:latin typeface="Arial Black" panose="020B0A04020102020204" pitchFamily="34" charset="0"/>
                  <a:cs typeface="Arial" panose="020B0604020202020204" pitchFamily="34" charset="0"/>
                </a:rPr>
                <a:t>Kiraan</a:t>
              </a:r>
              <a:r>
                <a:rPr lang="en-US" sz="1400" b="1" dirty="0">
                  <a:solidFill>
                    <a:schemeClr val="bg1"/>
                  </a:solidFill>
                  <a:latin typeface="Arial Black" panose="020B0A04020102020204" pitchFamily="34" charset="0"/>
                  <a:cs typeface="Arial" panose="020B0604020202020204" pitchFamily="34" charset="0"/>
                </a:rPr>
                <a:t> </a:t>
              </a:r>
              <a:r>
                <a:rPr lang="en-US" sz="1400" b="1" dirty="0" err="1">
                  <a:solidFill>
                    <a:schemeClr val="bg1"/>
                  </a:solidFill>
                  <a:latin typeface="Arial Black" panose="020B0A04020102020204" pitchFamily="34" charset="0"/>
                  <a:cs typeface="Arial" panose="020B0604020202020204" pitchFamily="34" charset="0"/>
                </a:rPr>
                <a:t>Cepat</a:t>
              </a:r>
              <a:endParaRPr lang="en-US" sz="1400" b="1" dirty="0">
                <a:solidFill>
                  <a:schemeClr val="bg1"/>
                </a:solidFill>
                <a:latin typeface="Arial Black" panose="020B0A04020102020204" pitchFamily="34" charset="0"/>
                <a:cs typeface="Arial" panose="020B0604020202020204" pitchFamily="34" charset="0"/>
              </a:endParaRPr>
            </a:p>
          </p:txBody>
        </p:sp>
        <p:cxnSp>
          <p:nvCxnSpPr>
            <p:cNvPr id="18" name="Elbow Connector 16">
              <a:extLst>
                <a:ext uri="{FF2B5EF4-FFF2-40B4-BE49-F238E27FC236}">
                  <a16:creationId xmlns:a16="http://schemas.microsoft.com/office/drawing/2014/main" id="{6675F20B-5438-4D5A-B63E-890650032D4B}"/>
                </a:ext>
              </a:extLst>
            </p:cNvPr>
            <p:cNvCxnSpPr>
              <a:endCxn id="19" idx="1"/>
            </p:cNvCxnSpPr>
            <p:nvPr/>
          </p:nvCxnSpPr>
          <p:spPr>
            <a:xfrm flipV="1">
              <a:off x="6322847" y="2074534"/>
              <a:ext cx="676212" cy="243060"/>
            </a:xfrm>
            <a:prstGeom prst="bentConnector3">
              <a:avLst>
                <a:gd name="adj1" fmla="val 50000"/>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A781F36-6376-4229-B0DD-6296CAF90119}"/>
                </a:ext>
              </a:extLst>
            </p:cNvPr>
            <p:cNvSpPr/>
            <p:nvPr/>
          </p:nvSpPr>
          <p:spPr>
            <a:xfrm>
              <a:off x="6999059" y="1820963"/>
              <a:ext cx="1762617" cy="507142"/>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Arial Black" panose="020B0A04020102020204" pitchFamily="34" charset="0"/>
                  <a:cs typeface="Arial" panose="020B0604020202020204" pitchFamily="34" charset="0"/>
                </a:rPr>
                <a:t>Lokaliti</a:t>
              </a:r>
              <a:endParaRPr lang="en-US" sz="1400" b="1" dirty="0">
                <a:solidFill>
                  <a:schemeClr val="bg1"/>
                </a:solidFill>
                <a:latin typeface="Arial Black" panose="020B0A040201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5B0ED39-2606-496D-B801-C75B2DD43405}"/>
                </a:ext>
              </a:extLst>
            </p:cNvPr>
            <p:cNvSpPr/>
            <p:nvPr/>
          </p:nvSpPr>
          <p:spPr>
            <a:xfrm>
              <a:off x="6961855" y="2591377"/>
              <a:ext cx="1762617" cy="529840"/>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Black" panose="020B0A04020102020204" pitchFamily="34" charset="0"/>
                  <a:cs typeface="Arial" panose="020B0604020202020204" pitchFamily="34" charset="0"/>
                </a:rPr>
                <a:t>Status TK</a:t>
              </a:r>
            </a:p>
          </p:txBody>
        </p:sp>
        <p:cxnSp>
          <p:nvCxnSpPr>
            <p:cNvPr id="21" name="Elbow Connector 16">
              <a:extLst>
                <a:ext uri="{FF2B5EF4-FFF2-40B4-BE49-F238E27FC236}">
                  <a16:creationId xmlns:a16="http://schemas.microsoft.com/office/drawing/2014/main" id="{EEC5C079-8226-4BEE-ACD3-7C90D4979AE5}"/>
                </a:ext>
              </a:extLst>
            </p:cNvPr>
            <p:cNvCxnSpPr>
              <a:stCxn id="84" idx="3"/>
              <a:endCxn id="20" idx="1"/>
            </p:cNvCxnSpPr>
            <p:nvPr/>
          </p:nvCxnSpPr>
          <p:spPr>
            <a:xfrm>
              <a:off x="6424291" y="2659031"/>
              <a:ext cx="537564" cy="197266"/>
            </a:xfrm>
            <a:prstGeom prst="bentConnector3">
              <a:avLst>
                <a:gd name="adj1" fmla="val 50000"/>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EF9E2C9-D9E4-4DF7-9455-F869EA2DD3EC}"/>
                </a:ext>
              </a:extLst>
            </p:cNvPr>
            <p:cNvSpPr txBox="1"/>
            <p:nvPr/>
          </p:nvSpPr>
          <p:spPr>
            <a:xfrm>
              <a:off x="6868973" y="2319794"/>
              <a:ext cx="2538512" cy="276999"/>
            </a:xfrm>
            <a:prstGeom prst="rect">
              <a:avLst/>
            </a:prstGeom>
            <a:noFill/>
          </p:spPr>
          <p:txBody>
            <a:bodyPr wrap="square" rtlCol="0">
              <a:spAutoFit/>
            </a:bodyPr>
            <a:lstStyle>
              <a:defPPr>
                <a:defRPr lang="en-US"/>
              </a:defPPr>
              <a:lvl1pPr>
                <a:lnSpc>
                  <a:spcPct val="70000"/>
                </a:lnSpc>
                <a:defRPr sz="1200" b="1">
                  <a:solidFill>
                    <a:srgbClr val="996633"/>
                  </a:solidFill>
                  <a:latin typeface="Arial" panose="020B0604020202020204" pitchFamily="34" charset="0"/>
                  <a:cs typeface="Arial" panose="020B0604020202020204" pitchFamily="34" charset="0"/>
                </a:defRPr>
              </a:lvl1pPr>
            </a:lstStyle>
            <a:p>
              <a:pPr>
                <a:lnSpc>
                  <a:spcPct val="100000"/>
                </a:lnSpc>
              </a:pPr>
              <a:r>
                <a:rPr lang="en-US" dirty="0" err="1"/>
                <a:t>Semak</a:t>
              </a:r>
              <a:r>
                <a:rPr lang="en-US" dirty="0"/>
                <a:t> Status TK </a:t>
              </a:r>
              <a:r>
                <a:rPr lang="en-US" dirty="0" err="1"/>
                <a:t>Belum</a:t>
              </a:r>
              <a:r>
                <a:rPr lang="en-US" dirty="0"/>
                <a:t> </a:t>
              </a:r>
              <a:r>
                <a:rPr lang="en-US" dirty="0" err="1"/>
                <a:t>Selesai</a:t>
              </a:r>
              <a:endParaRPr lang="en-US" dirty="0"/>
            </a:p>
          </p:txBody>
        </p:sp>
        <p:cxnSp>
          <p:nvCxnSpPr>
            <p:cNvPr id="23" name="Elbow Connector 16">
              <a:extLst>
                <a:ext uri="{FF2B5EF4-FFF2-40B4-BE49-F238E27FC236}">
                  <a16:creationId xmlns:a16="http://schemas.microsoft.com/office/drawing/2014/main" id="{6F953B1C-D62E-49F6-B0A3-8BD077D30F74}"/>
                </a:ext>
              </a:extLst>
            </p:cNvPr>
            <p:cNvCxnSpPr>
              <a:endCxn id="86" idx="1"/>
            </p:cNvCxnSpPr>
            <p:nvPr/>
          </p:nvCxnSpPr>
          <p:spPr>
            <a:xfrm>
              <a:off x="8710305" y="2879661"/>
              <a:ext cx="842998" cy="820045"/>
            </a:xfrm>
            <a:prstGeom prst="bentConnector3">
              <a:avLst>
                <a:gd name="adj1" fmla="val 50000"/>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16">
              <a:extLst>
                <a:ext uri="{FF2B5EF4-FFF2-40B4-BE49-F238E27FC236}">
                  <a16:creationId xmlns:a16="http://schemas.microsoft.com/office/drawing/2014/main" id="{1B561B95-761A-4B59-9C4D-78CA3C8ABC06}"/>
                </a:ext>
              </a:extLst>
            </p:cNvPr>
            <p:cNvCxnSpPr>
              <a:stCxn id="86" idx="2"/>
              <a:endCxn id="10" idx="0"/>
            </p:cNvCxnSpPr>
            <p:nvPr/>
          </p:nvCxnSpPr>
          <p:spPr>
            <a:xfrm flipH="1">
              <a:off x="10360292" y="3927566"/>
              <a:ext cx="1" cy="274864"/>
            </a:xfrm>
            <a:prstGeom prst="straightConnector1">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641A732-B2F8-4E14-81C4-A9141F1713D3}"/>
                </a:ext>
              </a:extLst>
            </p:cNvPr>
            <p:cNvSpPr/>
            <p:nvPr/>
          </p:nvSpPr>
          <p:spPr>
            <a:xfrm>
              <a:off x="7342114" y="3757123"/>
              <a:ext cx="1244232" cy="855447"/>
            </a:xfrm>
            <a:prstGeom prst="rect">
              <a:avLst/>
            </a:prstGeom>
            <a:solidFill>
              <a:srgbClr val="7FC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Rectangle 25">
              <a:extLst>
                <a:ext uri="{FF2B5EF4-FFF2-40B4-BE49-F238E27FC236}">
                  <a16:creationId xmlns:a16="http://schemas.microsoft.com/office/drawing/2014/main" id="{7B520EBE-B9A3-45E1-8702-E5AE74A4D7A8}"/>
                </a:ext>
              </a:extLst>
            </p:cNvPr>
            <p:cNvSpPr/>
            <p:nvPr/>
          </p:nvSpPr>
          <p:spPr>
            <a:xfrm>
              <a:off x="7493232" y="3905123"/>
              <a:ext cx="941999" cy="30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e-Doc 2</a:t>
              </a:r>
            </a:p>
          </p:txBody>
        </p:sp>
        <p:sp>
          <p:nvSpPr>
            <p:cNvPr id="27" name="TextBox 26">
              <a:extLst>
                <a:ext uri="{FF2B5EF4-FFF2-40B4-BE49-F238E27FC236}">
                  <a16:creationId xmlns:a16="http://schemas.microsoft.com/office/drawing/2014/main" id="{3915C227-B477-4AC8-B451-2E7C70D7103E}"/>
                </a:ext>
              </a:extLst>
            </p:cNvPr>
            <p:cNvSpPr txBox="1"/>
            <p:nvPr/>
          </p:nvSpPr>
          <p:spPr>
            <a:xfrm>
              <a:off x="7266230" y="4212460"/>
              <a:ext cx="1341392" cy="400110"/>
            </a:xfrm>
            <a:prstGeom prst="rect">
              <a:avLst/>
            </a:prstGeom>
            <a:noFill/>
          </p:spPr>
          <p:txBody>
            <a:bodyPr wrap="square" rtlCol="0">
              <a:spAutoFit/>
            </a:bodyPr>
            <a:lstStyle/>
            <a:p>
              <a:pPr algn="ctr"/>
              <a:r>
                <a:rPr lang="en-US" sz="2000" b="1" dirty="0">
                  <a:solidFill>
                    <a:schemeClr val="accent1">
                      <a:lumMod val="50000"/>
                    </a:schemeClr>
                  </a:solidFill>
                  <a:latin typeface="Arial Black" panose="020B0A04020102020204" pitchFamily="34" charset="0"/>
                  <a:cs typeface="Arial" panose="020B0604020202020204" pitchFamily="34" charset="0"/>
                </a:rPr>
                <a:t>TK</a:t>
              </a:r>
            </a:p>
          </p:txBody>
        </p:sp>
        <p:sp>
          <p:nvSpPr>
            <p:cNvPr id="28" name="Rectangle 27">
              <a:extLst>
                <a:ext uri="{FF2B5EF4-FFF2-40B4-BE49-F238E27FC236}">
                  <a16:creationId xmlns:a16="http://schemas.microsoft.com/office/drawing/2014/main" id="{9AA6192E-9F53-46BC-B40D-0405150729C8}"/>
                </a:ext>
              </a:extLst>
            </p:cNvPr>
            <p:cNvSpPr/>
            <p:nvPr/>
          </p:nvSpPr>
          <p:spPr>
            <a:xfrm>
              <a:off x="7320837" y="4667796"/>
              <a:ext cx="1244232" cy="1032411"/>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Rectangle 28">
              <a:extLst>
                <a:ext uri="{FF2B5EF4-FFF2-40B4-BE49-F238E27FC236}">
                  <a16:creationId xmlns:a16="http://schemas.microsoft.com/office/drawing/2014/main" id="{543F5129-2BF0-40A2-940A-766E6F8B2572}"/>
                </a:ext>
              </a:extLst>
            </p:cNvPr>
            <p:cNvSpPr/>
            <p:nvPr/>
          </p:nvSpPr>
          <p:spPr>
            <a:xfrm>
              <a:off x="7475812" y="4744654"/>
              <a:ext cx="941999" cy="30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e-Doc 3a</a:t>
              </a:r>
            </a:p>
          </p:txBody>
        </p:sp>
        <p:sp>
          <p:nvSpPr>
            <p:cNvPr id="30" name="TextBox 29">
              <a:extLst>
                <a:ext uri="{FF2B5EF4-FFF2-40B4-BE49-F238E27FC236}">
                  <a16:creationId xmlns:a16="http://schemas.microsoft.com/office/drawing/2014/main" id="{C13204AD-3195-4527-B3EC-7BCFF75C66B7}"/>
                </a:ext>
              </a:extLst>
            </p:cNvPr>
            <p:cNvSpPr txBox="1"/>
            <p:nvPr/>
          </p:nvSpPr>
          <p:spPr>
            <a:xfrm>
              <a:off x="7223677" y="5374159"/>
              <a:ext cx="1341392" cy="400110"/>
            </a:xfrm>
            <a:prstGeom prst="rect">
              <a:avLst/>
            </a:prstGeom>
            <a:noFill/>
          </p:spPr>
          <p:txBody>
            <a:bodyPr wrap="square" rtlCol="0">
              <a:spAutoFit/>
            </a:bodyPr>
            <a:lstStyle/>
            <a:p>
              <a:pPr algn="ctr"/>
              <a:r>
                <a:rPr lang="en-US" sz="2000" b="1" dirty="0">
                  <a:solidFill>
                    <a:schemeClr val="accent1">
                      <a:lumMod val="50000"/>
                    </a:schemeClr>
                  </a:solidFill>
                  <a:latin typeface="Arial Black" panose="020B0A04020102020204" pitchFamily="34" charset="0"/>
                  <a:cs typeface="Arial" panose="020B0604020202020204" pitchFamily="34" charset="0"/>
                </a:rPr>
                <a:t>TKI</a:t>
              </a:r>
            </a:p>
          </p:txBody>
        </p:sp>
        <p:cxnSp>
          <p:nvCxnSpPr>
            <p:cNvPr id="31" name="Elbow Connector 16">
              <a:extLst>
                <a:ext uri="{FF2B5EF4-FFF2-40B4-BE49-F238E27FC236}">
                  <a16:creationId xmlns:a16="http://schemas.microsoft.com/office/drawing/2014/main" id="{B698C0B9-1A53-4D99-A2AD-0EEFD59A35BE}"/>
                </a:ext>
              </a:extLst>
            </p:cNvPr>
            <p:cNvCxnSpPr>
              <a:stCxn id="50" idx="2"/>
              <a:endCxn id="38" idx="1"/>
            </p:cNvCxnSpPr>
            <p:nvPr/>
          </p:nvCxnSpPr>
          <p:spPr>
            <a:xfrm rot="5400000" flipH="1" flipV="1">
              <a:off x="2315090" y="3419446"/>
              <a:ext cx="1379045" cy="3408258"/>
            </a:xfrm>
            <a:prstGeom prst="bentConnector4">
              <a:avLst>
                <a:gd name="adj1" fmla="val -16577"/>
                <a:gd name="adj2" fmla="val 62929"/>
              </a:avLst>
            </a:prstGeom>
            <a:ln w="28575">
              <a:solidFill>
                <a:srgbClr val="EF3F37"/>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16">
              <a:extLst>
                <a:ext uri="{FF2B5EF4-FFF2-40B4-BE49-F238E27FC236}">
                  <a16:creationId xmlns:a16="http://schemas.microsoft.com/office/drawing/2014/main" id="{AA2D32CB-D1A5-4687-AB28-31D546D3FAF1}"/>
                </a:ext>
              </a:extLst>
            </p:cNvPr>
            <p:cNvCxnSpPr/>
            <p:nvPr/>
          </p:nvCxnSpPr>
          <p:spPr>
            <a:xfrm rot="10800000">
              <a:off x="8586345" y="4185829"/>
              <a:ext cx="1302948" cy="309458"/>
            </a:xfrm>
            <a:prstGeom prst="bentConnector3">
              <a:avLst>
                <a:gd name="adj1" fmla="val 50000"/>
              </a:avLst>
            </a:prstGeom>
            <a:ln w="28575">
              <a:solidFill>
                <a:srgbClr val="EF3F37"/>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16">
              <a:extLst>
                <a:ext uri="{FF2B5EF4-FFF2-40B4-BE49-F238E27FC236}">
                  <a16:creationId xmlns:a16="http://schemas.microsoft.com/office/drawing/2014/main" id="{DB259727-09F1-4805-AC5A-A7A49F49E94E}"/>
                </a:ext>
              </a:extLst>
            </p:cNvPr>
            <p:cNvCxnSpPr/>
            <p:nvPr/>
          </p:nvCxnSpPr>
          <p:spPr>
            <a:xfrm rot="10800000">
              <a:off x="8586345" y="5158831"/>
              <a:ext cx="1302950" cy="495465"/>
            </a:xfrm>
            <a:prstGeom prst="bentConnector3">
              <a:avLst>
                <a:gd name="adj1" fmla="val 50000"/>
              </a:avLst>
            </a:prstGeom>
            <a:ln w="28575">
              <a:solidFill>
                <a:srgbClr val="EF3F37"/>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16">
              <a:extLst>
                <a:ext uri="{FF2B5EF4-FFF2-40B4-BE49-F238E27FC236}">
                  <a16:creationId xmlns:a16="http://schemas.microsoft.com/office/drawing/2014/main" id="{17F4E722-2892-4324-A366-15F7A2310CB8}"/>
                </a:ext>
              </a:extLst>
            </p:cNvPr>
            <p:cNvCxnSpPr>
              <a:stCxn id="12" idx="2"/>
            </p:cNvCxnSpPr>
            <p:nvPr/>
          </p:nvCxnSpPr>
          <p:spPr>
            <a:xfrm flipH="1">
              <a:off x="10360292" y="5048853"/>
              <a:ext cx="1" cy="289697"/>
            </a:xfrm>
            <a:prstGeom prst="straightConnector1">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BDB9F86-B2B4-4D70-9554-EE0D927DD86D}"/>
                </a:ext>
              </a:extLst>
            </p:cNvPr>
            <p:cNvSpPr/>
            <p:nvPr/>
          </p:nvSpPr>
          <p:spPr>
            <a:xfrm>
              <a:off x="9889294" y="5489810"/>
              <a:ext cx="941999" cy="314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CAPI</a:t>
              </a:r>
            </a:p>
          </p:txBody>
        </p:sp>
        <p:sp>
          <p:nvSpPr>
            <p:cNvPr id="36" name="Rectangle 35">
              <a:extLst>
                <a:ext uri="{FF2B5EF4-FFF2-40B4-BE49-F238E27FC236}">
                  <a16:creationId xmlns:a16="http://schemas.microsoft.com/office/drawing/2014/main" id="{74E05389-5909-43B1-BA0F-B1221B619701}"/>
                </a:ext>
              </a:extLst>
            </p:cNvPr>
            <p:cNvSpPr/>
            <p:nvPr/>
          </p:nvSpPr>
          <p:spPr>
            <a:xfrm>
              <a:off x="9889293" y="5880035"/>
              <a:ext cx="941999" cy="304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050" b="1" dirty="0">
                  <a:solidFill>
                    <a:schemeClr val="tx1"/>
                  </a:solidFill>
                  <a:latin typeface="Arial" panose="020B0604020202020204" pitchFamily="34" charset="0"/>
                  <a:cs typeface="Arial" panose="020B0604020202020204" pitchFamily="34" charset="0"/>
                </a:rPr>
                <a:t>e-Census</a:t>
              </a:r>
            </a:p>
          </p:txBody>
        </p:sp>
        <p:sp>
          <p:nvSpPr>
            <p:cNvPr id="37" name="Rectangle 36">
              <a:extLst>
                <a:ext uri="{FF2B5EF4-FFF2-40B4-BE49-F238E27FC236}">
                  <a16:creationId xmlns:a16="http://schemas.microsoft.com/office/drawing/2014/main" id="{70E5B94F-82BD-4B58-852D-25AB8CF899D4}"/>
                </a:ext>
              </a:extLst>
            </p:cNvPr>
            <p:cNvSpPr/>
            <p:nvPr/>
          </p:nvSpPr>
          <p:spPr>
            <a:xfrm>
              <a:off x="7115611" y="5756695"/>
              <a:ext cx="1762617" cy="451600"/>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Arial Black" panose="020B0A04020102020204" pitchFamily="34" charset="0"/>
                  <a:cs typeface="Arial" panose="020B0604020202020204" pitchFamily="34" charset="0"/>
                </a:rPr>
                <a:t>Emel</a:t>
              </a:r>
              <a:r>
                <a:rPr lang="en-US" sz="1400" b="1" dirty="0">
                  <a:solidFill>
                    <a:schemeClr val="bg1"/>
                  </a:solidFill>
                  <a:latin typeface="Arial Black" panose="020B0A04020102020204" pitchFamily="34" charset="0"/>
                  <a:cs typeface="Arial" panose="020B0604020202020204" pitchFamily="34" charset="0"/>
                </a:rPr>
                <a:t> Warden</a:t>
              </a:r>
            </a:p>
          </p:txBody>
        </p:sp>
        <p:sp>
          <p:nvSpPr>
            <p:cNvPr id="38" name="Rectangle 37">
              <a:extLst>
                <a:ext uri="{FF2B5EF4-FFF2-40B4-BE49-F238E27FC236}">
                  <a16:creationId xmlns:a16="http://schemas.microsoft.com/office/drawing/2014/main" id="{5F679D06-BEF9-4B36-954D-8281033F5DAE}"/>
                </a:ext>
              </a:extLst>
            </p:cNvPr>
            <p:cNvSpPr/>
            <p:nvPr/>
          </p:nvSpPr>
          <p:spPr>
            <a:xfrm>
              <a:off x="4708742" y="4169132"/>
              <a:ext cx="1762617" cy="529840"/>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Arial Black" panose="020B0A04020102020204" pitchFamily="34" charset="0"/>
                  <a:cs typeface="Arial" panose="020B0604020202020204" pitchFamily="34" charset="0"/>
                </a:rPr>
                <a:t>Pengakuan</a:t>
              </a:r>
              <a:r>
                <a:rPr lang="en-US" sz="1400" b="1" dirty="0">
                  <a:solidFill>
                    <a:schemeClr val="bg1"/>
                  </a:solidFill>
                  <a:latin typeface="Arial Black" panose="020B0A04020102020204" pitchFamily="34" charset="0"/>
                  <a:cs typeface="Arial" panose="020B0604020202020204" pitchFamily="34" charset="0"/>
                </a:rPr>
                <a:t> &amp; </a:t>
              </a:r>
              <a:r>
                <a:rPr lang="en-US" sz="1400" b="1" dirty="0" err="1">
                  <a:solidFill>
                    <a:schemeClr val="bg1"/>
                  </a:solidFill>
                  <a:latin typeface="Arial Black" panose="020B0A04020102020204" pitchFamily="34" charset="0"/>
                  <a:cs typeface="Arial" panose="020B0604020202020204" pitchFamily="34" charset="0"/>
                </a:rPr>
                <a:t>Hantar</a:t>
              </a:r>
              <a:endParaRPr lang="en-US" sz="1400" b="1" dirty="0">
                <a:solidFill>
                  <a:schemeClr val="bg1"/>
                </a:solidFill>
                <a:latin typeface="Arial Black" panose="020B0A040201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E240125C-0606-496E-BA8F-8031555CB879}"/>
                </a:ext>
              </a:extLst>
            </p:cNvPr>
            <p:cNvGrpSpPr/>
            <p:nvPr/>
          </p:nvGrpSpPr>
          <p:grpSpPr>
            <a:xfrm>
              <a:off x="4702736" y="5624964"/>
              <a:ext cx="1941878" cy="657158"/>
              <a:chOff x="5164325" y="5930011"/>
              <a:chExt cx="1405837" cy="407521"/>
            </a:xfrm>
          </p:grpSpPr>
          <p:sp>
            <p:nvSpPr>
              <p:cNvPr id="78" name="Rectangle 77">
                <a:extLst>
                  <a:ext uri="{FF2B5EF4-FFF2-40B4-BE49-F238E27FC236}">
                    <a16:creationId xmlns:a16="http://schemas.microsoft.com/office/drawing/2014/main" id="{DFBF232D-12B7-4E1D-BF03-429AA63F46BB}"/>
                  </a:ext>
                </a:extLst>
              </p:cNvPr>
              <p:cNvSpPr/>
              <p:nvPr/>
            </p:nvSpPr>
            <p:spPr>
              <a:xfrm>
                <a:off x="5164325" y="6032414"/>
                <a:ext cx="1405837" cy="305118"/>
              </a:xfrm>
              <a:prstGeom prst="rect">
                <a:avLst/>
              </a:prstGeom>
              <a:solidFill>
                <a:srgbClr val="19334C"/>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Arial Black" panose="020B0A04020102020204" pitchFamily="34" charset="0"/>
                    <a:cs typeface="Arial" panose="020B0604020202020204" pitchFamily="34" charset="0"/>
                  </a:rPr>
                  <a:t>     </a:t>
                </a:r>
                <a:r>
                  <a:rPr lang="en-US" sz="1400" b="1" dirty="0">
                    <a:solidFill>
                      <a:schemeClr val="bg1"/>
                    </a:solidFill>
                    <a:latin typeface="Arial Black" panose="020B0A04020102020204" pitchFamily="34" charset="0"/>
                    <a:cs typeface="Arial" panose="020B0604020202020204" pitchFamily="34" charset="0"/>
                  </a:rPr>
                  <a:t>  e-Census</a:t>
                </a:r>
              </a:p>
            </p:txBody>
          </p:sp>
          <p:sp>
            <p:nvSpPr>
              <p:cNvPr id="79" name="Oval 78">
                <a:extLst>
                  <a:ext uri="{FF2B5EF4-FFF2-40B4-BE49-F238E27FC236}">
                    <a16:creationId xmlns:a16="http://schemas.microsoft.com/office/drawing/2014/main" id="{191B8DC9-0437-4DE7-B387-D4247DD14319}"/>
                  </a:ext>
                </a:extLst>
              </p:cNvPr>
              <p:cNvSpPr/>
              <p:nvPr/>
            </p:nvSpPr>
            <p:spPr>
              <a:xfrm>
                <a:off x="5195984" y="5930011"/>
                <a:ext cx="347921" cy="347921"/>
              </a:xfrm>
              <a:prstGeom prst="ellipse">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4657524D-C097-4D53-93D3-05758614E8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1567" y="5983971"/>
                <a:ext cx="256753" cy="256753"/>
              </a:xfrm>
              <a:prstGeom prst="rect">
                <a:avLst/>
              </a:prstGeom>
            </p:spPr>
          </p:pic>
        </p:grpSp>
        <p:cxnSp>
          <p:nvCxnSpPr>
            <p:cNvPr id="40" name="Elbow Connector 16">
              <a:extLst>
                <a:ext uri="{FF2B5EF4-FFF2-40B4-BE49-F238E27FC236}">
                  <a16:creationId xmlns:a16="http://schemas.microsoft.com/office/drawing/2014/main" id="{96C80B91-7DA3-4BCF-A801-408D2E6436CB}"/>
                </a:ext>
              </a:extLst>
            </p:cNvPr>
            <p:cNvCxnSpPr/>
            <p:nvPr/>
          </p:nvCxnSpPr>
          <p:spPr>
            <a:xfrm flipH="1" flipV="1">
              <a:off x="8878228" y="6030623"/>
              <a:ext cx="975728" cy="0"/>
            </a:xfrm>
            <a:prstGeom prst="straightConnector1">
              <a:avLst/>
            </a:prstGeom>
            <a:ln w="28575">
              <a:solidFill>
                <a:srgbClr val="EF3F37"/>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16">
              <a:extLst>
                <a:ext uri="{FF2B5EF4-FFF2-40B4-BE49-F238E27FC236}">
                  <a16:creationId xmlns:a16="http://schemas.microsoft.com/office/drawing/2014/main" id="{FE1A668A-E029-40D2-A98B-6E506786C978}"/>
                </a:ext>
              </a:extLst>
            </p:cNvPr>
            <p:cNvCxnSpPr>
              <a:endCxn id="78" idx="3"/>
            </p:cNvCxnSpPr>
            <p:nvPr/>
          </p:nvCxnSpPr>
          <p:spPr>
            <a:xfrm flipH="1">
              <a:off x="6644614" y="6021615"/>
              <a:ext cx="471017" cy="0"/>
            </a:xfrm>
            <a:prstGeom prst="straightConnector1">
              <a:avLst/>
            </a:prstGeom>
            <a:ln w="28575">
              <a:solidFill>
                <a:srgbClr val="EF3F37"/>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9ED71EC-A61F-48D1-A425-C954B5644D0D}"/>
                </a:ext>
              </a:extLst>
            </p:cNvPr>
            <p:cNvSpPr/>
            <p:nvPr/>
          </p:nvSpPr>
          <p:spPr>
            <a:xfrm>
              <a:off x="7475812" y="5090900"/>
              <a:ext cx="941999" cy="30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e-Doc 3b</a:t>
              </a:r>
            </a:p>
          </p:txBody>
        </p:sp>
        <p:cxnSp>
          <p:nvCxnSpPr>
            <p:cNvPr id="43" name="Elbow Connector 16">
              <a:extLst>
                <a:ext uri="{FF2B5EF4-FFF2-40B4-BE49-F238E27FC236}">
                  <a16:creationId xmlns:a16="http://schemas.microsoft.com/office/drawing/2014/main" id="{0DF0F42B-A86F-4799-A2FC-D433A37B0D2B}"/>
                </a:ext>
              </a:extLst>
            </p:cNvPr>
            <p:cNvCxnSpPr>
              <a:stCxn id="25" idx="1"/>
              <a:endCxn id="38" idx="3"/>
            </p:cNvCxnSpPr>
            <p:nvPr/>
          </p:nvCxnSpPr>
          <p:spPr>
            <a:xfrm rot="10800000" flipV="1">
              <a:off x="6471360" y="4184846"/>
              <a:ext cx="870755" cy="249205"/>
            </a:xfrm>
            <a:prstGeom prst="bentConnector3">
              <a:avLst>
                <a:gd name="adj1" fmla="val 50000"/>
              </a:avLst>
            </a:prstGeom>
            <a:ln w="28575">
              <a:solidFill>
                <a:srgbClr val="EF3F37"/>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16">
              <a:extLst>
                <a:ext uri="{FF2B5EF4-FFF2-40B4-BE49-F238E27FC236}">
                  <a16:creationId xmlns:a16="http://schemas.microsoft.com/office/drawing/2014/main" id="{A2017CEC-1740-4D3E-BAA3-3098AAD08245}"/>
                </a:ext>
              </a:extLst>
            </p:cNvPr>
            <p:cNvCxnSpPr/>
            <p:nvPr/>
          </p:nvCxnSpPr>
          <p:spPr>
            <a:xfrm rot="10800000">
              <a:off x="6469331" y="4556778"/>
              <a:ext cx="827218" cy="615863"/>
            </a:xfrm>
            <a:prstGeom prst="bentConnector3">
              <a:avLst>
                <a:gd name="adj1" fmla="val 50000"/>
              </a:avLst>
            </a:prstGeom>
            <a:ln w="28575">
              <a:solidFill>
                <a:srgbClr val="EF3F37"/>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pic>
          <p:nvPicPr>
            <p:cNvPr id="45" name="Picture 44" descr="C:\beetle solutions\CAPI\screenshots\photo6316335899893410018.jpg">
              <a:extLst>
                <a:ext uri="{FF2B5EF4-FFF2-40B4-BE49-F238E27FC236}">
                  <a16:creationId xmlns:a16="http://schemas.microsoft.com/office/drawing/2014/main" id="{787B0A2F-90A6-430C-B609-07EB35D47DF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8270" y="3380364"/>
              <a:ext cx="1656000" cy="2592000"/>
            </a:xfrm>
            <a:prstGeom prst="rect">
              <a:avLst/>
            </a:prstGeom>
            <a:noFill/>
            <a:ln>
              <a:solidFill>
                <a:schemeClr val="tx1"/>
              </a:solidFill>
            </a:ln>
          </p:spPr>
        </p:pic>
        <p:sp>
          <p:nvSpPr>
            <p:cNvPr id="46" name="Rectangle 45">
              <a:extLst>
                <a:ext uri="{FF2B5EF4-FFF2-40B4-BE49-F238E27FC236}">
                  <a16:creationId xmlns:a16="http://schemas.microsoft.com/office/drawing/2014/main" id="{48AAEC6F-E2AF-4839-9E93-8925D05CFF8B}"/>
                </a:ext>
              </a:extLst>
            </p:cNvPr>
            <p:cNvSpPr/>
            <p:nvPr/>
          </p:nvSpPr>
          <p:spPr>
            <a:xfrm>
              <a:off x="735300" y="3766539"/>
              <a:ext cx="1244232" cy="1147438"/>
            </a:xfrm>
            <a:prstGeom prst="rect">
              <a:avLst/>
            </a:prstGeom>
            <a:solidFill>
              <a:srgbClr val="7FC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 name="Rectangle 46">
              <a:extLst>
                <a:ext uri="{FF2B5EF4-FFF2-40B4-BE49-F238E27FC236}">
                  <a16:creationId xmlns:a16="http://schemas.microsoft.com/office/drawing/2014/main" id="{91525355-7C55-4E63-9540-BCDC02C7F2CF}"/>
                </a:ext>
              </a:extLst>
            </p:cNvPr>
            <p:cNvSpPr/>
            <p:nvPr/>
          </p:nvSpPr>
          <p:spPr>
            <a:xfrm>
              <a:off x="886418" y="3917799"/>
              <a:ext cx="941999" cy="314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PAPI</a:t>
              </a:r>
            </a:p>
          </p:txBody>
        </p:sp>
        <p:sp>
          <p:nvSpPr>
            <p:cNvPr id="48" name="Rectangle 47">
              <a:extLst>
                <a:ext uri="{FF2B5EF4-FFF2-40B4-BE49-F238E27FC236}">
                  <a16:creationId xmlns:a16="http://schemas.microsoft.com/office/drawing/2014/main" id="{BBCDB196-E773-4176-9DD3-F65045B0347A}"/>
                </a:ext>
              </a:extLst>
            </p:cNvPr>
            <p:cNvSpPr/>
            <p:nvPr/>
          </p:nvSpPr>
          <p:spPr>
            <a:xfrm>
              <a:off x="886417" y="4308024"/>
              <a:ext cx="941999" cy="304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050" b="1" dirty="0">
                  <a:solidFill>
                    <a:schemeClr val="tx1"/>
                  </a:solidFill>
                  <a:latin typeface="Arial" panose="020B0604020202020204" pitchFamily="34" charset="0"/>
                  <a:cs typeface="Arial" panose="020B0604020202020204" pitchFamily="34" charset="0"/>
                </a:rPr>
                <a:t>DOPU</a:t>
              </a:r>
            </a:p>
          </p:txBody>
        </p:sp>
        <p:sp>
          <p:nvSpPr>
            <p:cNvPr id="49" name="TextBox 48">
              <a:extLst>
                <a:ext uri="{FF2B5EF4-FFF2-40B4-BE49-F238E27FC236}">
                  <a16:creationId xmlns:a16="http://schemas.microsoft.com/office/drawing/2014/main" id="{8B847B7E-EF03-400D-8E10-486443C62823}"/>
                </a:ext>
              </a:extLst>
            </p:cNvPr>
            <p:cNvSpPr txBox="1"/>
            <p:nvPr/>
          </p:nvSpPr>
          <p:spPr>
            <a:xfrm>
              <a:off x="686720" y="4577675"/>
              <a:ext cx="1341392" cy="400110"/>
            </a:xfrm>
            <a:prstGeom prst="rect">
              <a:avLst/>
            </a:prstGeom>
            <a:noFill/>
          </p:spPr>
          <p:txBody>
            <a:bodyPr wrap="square" rtlCol="0">
              <a:spAutoFit/>
            </a:bodyPr>
            <a:lstStyle/>
            <a:p>
              <a:pPr algn="ctr"/>
              <a:r>
                <a:rPr lang="en-US" sz="2000" b="1" dirty="0">
                  <a:solidFill>
                    <a:schemeClr val="bg1"/>
                  </a:solidFill>
                  <a:latin typeface="Arial Black" panose="020B0A04020102020204" pitchFamily="34" charset="0"/>
                  <a:cs typeface="Arial" panose="020B0604020202020204" pitchFamily="34" charset="0"/>
                </a:rPr>
                <a:t>Mod</a:t>
              </a:r>
            </a:p>
          </p:txBody>
        </p:sp>
        <p:sp>
          <p:nvSpPr>
            <p:cNvPr id="50" name="Rectangle 49">
              <a:extLst>
                <a:ext uri="{FF2B5EF4-FFF2-40B4-BE49-F238E27FC236}">
                  <a16:creationId xmlns:a16="http://schemas.microsoft.com/office/drawing/2014/main" id="{4ED5A15C-F63E-4B7B-8669-B4D1AB582BF0}"/>
                </a:ext>
              </a:extLst>
            </p:cNvPr>
            <p:cNvSpPr/>
            <p:nvPr/>
          </p:nvSpPr>
          <p:spPr>
            <a:xfrm>
              <a:off x="419175" y="5283257"/>
              <a:ext cx="1762617" cy="529840"/>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Arial Black" panose="020B0A04020102020204" pitchFamily="34" charset="0"/>
                  <a:cs typeface="Arial" panose="020B0604020202020204" pitchFamily="34" charset="0"/>
                </a:rPr>
                <a:t>Kemaskini</a:t>
              </a:r>
              <a:r>
                <a:rPr lang="en-US" sz="1400" b="1" dirty="0">
                  <a:solidFill>
                    <a:schemeClr val="bg1"/>
                  </a:solidFill>
                  <a:latin typeface="Arial Black" panose="020B0A04020102020204" pitchFamily="34" charset="0"/>
                  <a:cs typeface="Arial" panose="020B0604020202020204" pitchFamily="34" charset="0"/>
                </a:rPr>
                <a:t> </a:t>
              </a:r>
            </a:p>
            <a:p>
              <a:pPr algn="ctr"/>
              <a:r>
                <a:rPr lang="en-US" sz="1400" b="1" dirty="0">
                  <a:solidFill>
                    <a:schemeClr val="bg1"/>
                  </a:solidFill>
                  <a:latin typeface="Arial Black" panose="020B0A04020102020204" pitchFamily="34" charset="0"/>
                  <a:cs typeface="Arial" panose="020B0604020202020204" pitchFamily="34" charset="0"/>
                </a:rPr>
                <a:t>e-Doc 1</a:t>
              </a:r>
            </a:p>
          </p:txBody>
        </p:sp>
        <p:cxnSp>
          <p:nvCxnSpPr>
            <p:cNvPr id="51" name="Elbow Connector 16">
              <a:extLst>
                <a:ext uri="{FF2B5EF4-FFF2-40B4-BE49-F238E27FC236}">
                  <a16:creationId xmlns:a16="http://schemas.microsoft.com/office/drawing/2014/main" id="{B4A0E128-FD17-4F13-902C-AA3A9C177BB4}"/>
                </a:ext>
              </a:extLst>
            </p:cNvPr>
            <p:cNvCxnSpPr/>
            <p:nvPr/>
          </p:nvCxnSpPr>
          <p:spPr>
            <a:xfrm>
              <a:off x="1343881" y="4862208"/>
              <a:ext cx="1282" cy="476342"/>
            </a:xfrm>
            <a:prstGeom prst="straightConnector1">
              <a:avLst/>
            </a:prstGeom>
            <a:ln w="28575">
              <a:solidFill>
                <a:srgbClr val="EF3F37"/>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16">
              <a:extLst>
                <a:ext uri="{FF2B5EF4-FFF2-40B4-BE49-F238E27FC236}">
                  <a16:creationId xmlns:a16="http://schemas.microsoft.com/office/drawing/2014/main" id="{DFFD9DE0-3912-4ECD-8591-015D2C619DA8}"/>
                </a:ext>
              </a:extLst>
            </p:cNvPr>
            <p:cNvCxnSpPr/>
            <p:nvPr/>
          </p:nvCxnSpPr>
          <p:spPr>
            <a:xfrm flipH="1">
              <a:off x="1907964" y="4483130"/>
              <a:ext cx="513016" cy="0"/>
            </a:xfrm>
            <a:prstGeom prst="straightConnector1">
              <a:avLst/>
            </a:prstGeom>
            <a:ln w="28575">
              <a:solidFill>
                <a:srgbClr val="EF3F37"/>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EF76082-31FD-47D9-A17C-8E90FDE5016E}"/>
                </a:ext>
              </a:extLst>
            </p:cNvPr>
            <p:cNvSpPr txBox="1"/>
            <p:nvPr/>
          </p:nvSpPr>
          <p:spPr>
            <a:xfrm>
              <a:off x="2188941" y="1232238"/>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1</a:t>
              </a:r>
            </a:p>
          </p:txBody>
        </p:sp>
        <p:sp>
          <p:nvSpPr>
            <p:cNvPr id="54" name="TextBox 53">
              <a:extLst>
                <a:ext uri="{FF2B5EF4-FFF2-40B4-BE49-F238E27FC236}">
                  <a16:creationId xmlns:a16="http://schemas.microsoft.com/office/drawing/2014/main" id="{6475DCFD-D38F-474B-8311-2769AC35539A}"/>
                </a:ext>
              </a:extLst>
            </p:cNvPr>
            <p:cNvSpPr txBox="1"/>
            <p:nvPr/>
          </p:nvSpPr>
          <p:spPr>
            <a:xfrm>
              <a:off x="4754886" y="795163"/>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2</a:t>
              </a:r>
            </a:p>
          </p:txBody>
        </p:sp>
        <p:sp>
          <p:nvSpPr>
            <p:cNvPr id="55" name="TextBox 54">
              <a:extLst>
                <a:ext uri="{FF2B5EF4-FFF2-40B4-BE49-F238E27FC236}">
                  <a16:creationId xmlns:a16="http://schemas.microsoft.com/office/drawing/2014/main" id="{DC7E0B45-A7AC-48B3-9AAD-DCE96C81FEFA}"/>
                </a:ext>
              </a:extLst>
            </p:cNvPr>
            <p:cNvSpPr txBox="1"/>
            <p:nvPr/>
          </p:nvSpPr>
          <p:spPr>
            <a:xfrm>
              <a:off x="6701091" y="886081"/>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3</a:t>
              </a:r>
            </a:p>
          </p:txBody>
        </p:sp>
        <p:sp>
          <p:nvSpPr>
            <p:cNvPr id="56" name="TextBox 55">
              <a:extLst>
                <a:ext uri="{FF2B5EF4-FFF2-40B4-BE49-F238E27FC236}">
                  <a16:creationId xmlns:a16="http://schemas.microsoft.com/office/drawing/2014/main" id="{016CE9F5-B037-4B92-B70D-0E292712AB1C}"/>
                </a:ext>
              </a:extLst>
            </p:cNvPr>
            <p:cNvSpPr txBox="1"/>
            <p:nvPr/>
          </p:nvSpPr>
          <p:spPr>
            <a:xfrm>
              <a:off x="6708140" y="1654416"/>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4</a:t>
              </a:r>
            </a:p>
          </p:txBody>
        </p:sp>
        <p:sp>
          <p:nvSpPr>
            <p:cNvPr id="57" name="TextBox 56">
              <a:extLst>
                <a:ext uri="{FF2B5EF4-FFF2-40B4-BE49-F238E27FC236}">
                  <a16:creationId xmlns:a16="http://schemas.microsoft.com/office/drawing/2014/main" id="{5D300B12-0B6D-49F9-AEBD-8CA8E430516F}"/>
                </a:ext>
              </a:extLst>
            </p:cNvPr>
            <p:cNvSpPr txBox="1"/>
            <p:nvPr/>
          </p:nvSpPr>
          <p:spPr>
            <a:xfrm>
              <a:off x="6702252" y="2455706"/>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5</a:t>
              </a:r>
            </a:p>
          </p:txBody>
        </p:sp>
        <p:sp>
          <p:nvSpPr>
            <p:cNvPr id="58" name="TextBox 57">
              <a:extLst>
                <a:ext uri="{FF2B5EF4-FFF2-40B4-BE49-F238E27FC236}">
                  <a16:creationId xmlns:a16="http://schemas.microsoft.com/office/drawing/2014/main" id="{EE987AF4-9174-4C45-AC5E-A7F854A6946C}"/>
                </a:ext>
              </a:extLst>
            </p:cNvPr>
            <p:cNvSpPr txBox="1"/>
            <p:nvPr/>
          </p:nvSpPr>
          <p:spPr>
            <a:xfrm>
              <a:off x="9196013" y="870380"/>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6</a:t>
              </a:r>
            </a:p>
          </p:txBody>
        </p:sp>
        <p:sp>
          <p:nvSpPr>
            <p:cNvPr id="59" name="TextBox 58">
              <a:extLst>
                <a:ext uri="{FF2B5EF4-FFF2-40B4-BE49-F238E27FC236}">
                  <a16:creationId xmlns:a16="http://schemas.microsoft.com/office/drawing/2014/main" id="{3E5AA145-762B-423B-AA2C-8D46D7DBC600}"/>
                </a:ext>
              </a:extLst>
            </p:cNvPr>
            <p:cNvSpPr txBox="1"/>
            <p:nvPr/>
          </p:nvSpPr>
          <p:spPr>
            <a:xfrm>
              <a:off x="9407725" y="929119"/>
              <a:ext cx="2563696" cy="276999"/>
            </a:xfrm>
            <a:prstGeom prst="rect">
              <a:avLst/>
            </a:prstGeom>
            <a:noFill/>
          </p:spPr>
          <p:txBody>
            <a:bodyPr wrap="square" rtlCol="0">
              <a:spAutoFit/>
            </a:bodyPr>
            <a:lstStyle>
              <a:defPPr>
                <a:defRPr lang="en-US"/>
              </a:defPPr>
              <a:lvl1pPr>
                <a:lnSpc>
                  <a:spcPct val="70000"/>
                </a:lnSpc>
                <a:defRPr sz="1200" b="1">
                  <a:solidFill>
                    <a:srgbClr val="996633"/>
                  </a:solidFill>
                  <a:latin typeface="Arial" panose="020B0604020202020204" pitchFamily="34" charset="0"/>
                  <a:cs typeface="Arial" panose="020B0604020202020204" pitchFamily="34" charset="0"/>
                </a:defRPr>
              </a:lvl1pPr>
            </a:lstStyle>
            <a:p>
              <a:pPr>
                <a:lnSpc>
                  <a:spcPct val="100000"/>
                </a:lnSpc>
              </a:pPr>
              <a:r>
                <a:rPr lang="en-US" dirty="0" err="1"/>
                <a:t>Pilih</a:t>
              </a:r>
              <a:r>
                <a:rPr lang="en-US" dirty="0"/>
                <a:t> TK </a:t>
              </a:r>
              <a:r>
                <a:rPr lang="en-US" dirty="0" err="1"/>
                <a:t>untuk</a:t>
              </a:r>
              <a:r>
                <a:rPr lang="en-US" dirty="0"/>
                <a:t> </a:t>
              </a:r>
              <a:r>
                <a:rPr lang="en-US" dirty="0" err="1"/>
                <a:t>memulakan</a:t>
              </a:r>
              <a:r>
                <a:rPr lang="en-US" dirty="0"/>
                <a:t> </a:t>
              </a:r>
              <a:r>
                <a:rPr lang="en-US" dirty="0" err="1"/>
                <a:t>banci</a:t>
              </a:r>
              <a:endParaRPr lang="en-US" dirty="0"/>
            </a:p>
          </p:txBody>
        </p:sp>
        <p:sp>
          <p:nvSpPr>
            <p:cNvPr id="60" name="TextBox 59">
              <a:extLst>
                <a:ext uri="{FF2B5EF4-FFF2-40B4-BE49-F238E27FC236}">
                  <a16:creationId xmlns:a16="http://schemas.microsoft.com/office/drawing/2014/main" id="{D1C609D7-885F-44E8-926A-CA7BEB9E4914}"/>
                </a:ext>
              </a:extLst>
            </p:cNvPr>
            <p:cNvSpPr txBox="1"/>
            <p:nvPr/>
          </p:nvSpPr>
          <p:spPr>
            <a:xfrm>
              <a:off x="11027973" y="4038780"/>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7</a:t>
              </a:r>
            </a:p>
          </p:txBody>
        </p:sp>
        <p:sp>
          <p:nvSpPr>
            <p:cNvPr id="61" name="TextBox 60">
              <a:extLst>
                <a:ext uri="{FF2B5EF4-FFF2-40B4-BE49-F238E27FC236}">
                  <a16:creationId xmlns:a16="http://schemas.microsoft.com/office/drawing/2014/main" id="{952195BF-02E9-405F-94B3-15C2D4465485}"/>
                </a:ext>
              </a:extLst>
            </p:cNvPr>
            <p:cNvSpPr txBox="1"/>
            <p:nvPr/>
          </p:nvSpPr>
          <p:spPr>
            <a:xfrm>
              <a:off x="7124967" y="3446946"/>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8</a:t>
              </a:r>
            </a:p>
          </p:txBody>
        </p:sp>
        <p:sp>
          <p:nvSpPr>
            <p:cNvPr id="62" name="TextBox 61">
              <a:extLst>
                <a:ext uri="{FF2B5EF4-FFF2-40B4-BE49-F238E27FC236}">
                  <a16:creationId xmlns:a16="http://schemas.microsoft.com/office/drawing/2014/main" id="{AD4ADDC0-D909-49ED-8395-14AA3F198E65}"/>
                </a:ext>
              </a:extLst>
            </p:cNvPr>
            <p:cNvSpPr txBox="1"/>
            <p:nvPr/>
          </p:nvSpPr>
          <p:spPr>
            <a:xfrm>
              <a:off x="4517146" y="3917799"/>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9</a:t>
              </a:r>
            </a:p>
          </p:txBody>
        </p:sp>
        <p:sp>
          <p:nvSpPr>
            <p:cNvPr id="63" name="TextBox 62">
              <a:extLst>
                <a:ext uri="{FF2B5EF4-FFF2-40B4-BE49-F238E27FC236}">
                  <a16:creationId xmlns:a16="http://schemas.microsoft.com/office/drawing/2014/main" id="{16C23680-4544-4A6F-B7F6-D54F57934BCB}"/>
                </a:ext>
              </a:extLst>
            </p:cNvPr>
            <p:cNvSpPr txBox="1"/>
            <p:nvPr/>
          </p:nvSpPr>
          <p:spPr>
            <a:xfrm>
              <a:off x="7356212" y="3272926"/>
              <a:ext cx="1380643" cy="461665"/>
            </a:xfrm>
            <a:prstGeom prst="rect">
              <a:avLst/>
            </a:prstGeom>
            <a:noFill/>
          </p:spPr>
          <p:txBody>
            <a:bodyPr wrap="square" rtlCol="0">
              <a:spAutoFit/>
            </a:bodyPr>
            <a:lstStyle/>
            <a:p>
              <a:r>
                <a:rPr lang="en-US" sz="1200" b="1" dirty="0" err="1">
                  <a:solidFill>
                    <a:srgbClr val="996633"/>
                  </a:solidFill>
                  <a:latin typeface="Arial" panose="020B0604020202020204" pitchFamily="34" charset="0"/>
                  <a:cs typeface="Arial" panose="020B0604020202020204" pitchFamily="34" charset="0"/>
                </a:rPr>
                <a:t>Jawab</a:t>
              </a:r>
              <a:r>
                <a:rPr lang="en-US" sz="1200" b="1" dirty="0">
                  <a:solidFill>
                    <a:srgbClr val="996633"/>
                  </a:solidFill>
                  <a:latin typeface="Arial" panose="020B0604020202020204" pitchFamily="34" charset="0"/>
                  <a:cs typeface="Arial" panose="020B0604020202020204" pitchFamily="34" charset="0"/>
                </a:rPr>
                <a:t> </a:t>
              </a:r>
              <a:r>
                <a:rPr lang="en-US" sz="1200" b="1" dirty="0" err="1">
                  <a:solidFill>
                    <a:srgbClr val="996633"/>
                  </a:solidFill>
                  <a:latin typeface="Arial" panose="020B0604020202020204" pitchFamily="34" charset="0"/>
                  <a:cs typeface="Arial" panose="020B0604020202020204" pitchFamily="34" charset="0"/>
                </a:rPr>
                <a:t>soalan</a:t>
              </a:r>
              <a:r>
                <a:rPr lang="en-US" sz="1200" b="1" dirty="0">
                  <a:solidFill>
                    <a:srgbClr val="996633"/>
                  </a:solidFill>
                  <a:latin typeface="Arial" panose="020B0604020202020204" pitchFamily="34" charset="0"/>
                  <a:cs typeface="Arial" panose="020B0604020202020204" pitchFamily="34" charset="0"/>
                </a:rPr>
                <a:t> di </a:t>
              </a:r>
            </a:p>
            <a:p>
              <a:r>
                <a:rPr lang="en-US" sz="1200" b="1" dirty="0" err="1">
                  <a:solidFill>
                    <a:srgbClr val="996633"/>
                  </a:solidFill>
                  <a:latin typeface="Arial" panose="020B0604020202020204" pitchFamily="34" charset="0"/>
                  <a:cs typeface="Arial" panose="020B0604020202020204" pitchFamily="34" charset="0"/>
                </a:rPr>
                <a:t>semua</a:t>
              </a:r>
              <a:r>
                <a:rPr lang="en-US" sz="1200" b="1" dirty="0">
                  <a:solidFill>
                    <a:srgbClr val="996633"/>
                  </a:solidFill>
                  <a:latin typeface="Arial" panose="020B0604020202020204" pitchFamily="34" charset="0"/>
                  <a:cs typeface="Arial" panose="020B0604020202020204" pitchFamily="34" charset="0"/>
                </a:rPr>
                <a:t> </a:t>
              </a:r>
              <a:r>
                <a:rPr lang="en-US" sz="1200" b="1" dirty="0" err="1">
                  <a:solidFill>
                    <a:srgbClr val="996633"/>
                  </a:solidFill>
                  <a:latin typeface="Arial" panose="020B0604020202020204" pitchFamily="34" charset="0"/>
                  <a:cs typeface="Arial" panose="020B0604020202020204" pitchFamily="34" charset="0"/>
                </a:rPr>
                <a:t>seksyen</a:t>
              </a:r>
              <a:endParaRPr lang="en-US" sz="1200" b="1" dirty="0">
                <a:solidFill>
                  <a:srgbClr val="996633"/>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CC0D357E-1E08-4424-8355-E0FE3481EF1D}"/>
                </a:ext>
              </a:extLst>
            </p:cNvPr>
            <p:cNvSpPr txBox="1"/>
            <p:nvPr/>
          </p:nvSpPr>
          <p:spPr>
            <a:xfrm>
              <a:off x="10950227" y="5202827"/>
              <a:ext cx="495649"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10</a:t>
              </a:r>
            </a:p>
          </p:txBody>
        </p:sp>
        <p:sp>
          <p:nvSpPr>
            <p:cNvPr id="65" name="TextBox 64">
              <a:extLst>
                <a:ext uri="{FF2B5EF4-FFF2-40B4-BE49-F238E27FC236}">
                  <a16:creationId xmlns:a16="http://schemas.microsoft.com/office/drawing/2014/main" id="{55227E3A-DE14-49C3-BEC0-92B497B826C1}"/>
                </a:ext>
              </a:extLst>
            </p:cNvPr>
            <p:cNvSpPr txBox="1"/>
            <p:nvPr/>
          </p:nvSpPr>
          <p:spPr>
            <a:xfrm>
              <a:off x="10963369" y="5634625"/>
              <a:ext cx="1214782" cy="461665"/>
            </a:xfrm>
            <a:prstGeom prst="rect">
              <a:avLst/>
            </a:prstGeom>
            <a:noFill/>
          </p:spPr>
          <p:txBody>
            <a:bodyPr wrap="square" rtlCol="0">
              <a:spAutoFit/>
            </a:bodyPr>
            <a:lstStyle>
              <a:defPPr>
                <a:defRPr lang="en-US"/>
              </a:defPPr>
              <a:lvl1pPr>
                <a:lnSpc>
                  <a:spcPct val="70000"/>
                </a:lnSpc>
                <a:defRPr sz="1200" b="1">
                  <a:solidFill>
                    <a:srgbClr val="996633"/>
                  </a:solidFill>
                  <a:latin typeface="Arial" panose="020B0604020202020204" pitchFamily="34" charset="0"/>
                  <a:cs typeface="Arial" panose="020B0604020202020204" pitchFamily="34" charset="0"/>
                </a:defRPr>
              </a:lvl1pPr>
            </a:lstStyle>
            <a:p>
              <a:pPr>
                <a:lnSpc>
                  <a:spcPct val="100000"/>
                </a:lnSpc>
              </a:pPr>
              <a:r>
                <a:rPr lang="en-US" dirty="0" err="1"/>
                <a:t>Pilih</a:t>
              </a:r>
              <a:r>
                <a:rPr lang="en-US" dirty="0"/>
                <a:t> Mod </a:t>
              </a:r>
              <a:r>
                <a:rPr lang="en-US" dirty="0" err="1"/>
                <a:t>untuk</a:t>
              </a:r>
              <a:r>
                <a:rPr lang="en-US" dirty="0"/>
                <a:t> TKI</a:t>
              </a:r>
            </a:p>
          </p:txBody>
        </p:sp>
        <p:sp>
          <p:nvSpPr>
            <p:cNvPr id="66" name="TextBox 65">
              <a:extLst>
                <a:ext uri="{FF2B5EF4-FFF2-40B4-BE49-F238E27FC236}">
                  <a16:creationId xmlns:a16="http://schemas.microsoft.com/office/drawing/2014/main" id="{C0C0577C-8C3F-4A30-8600-76B9EDD9F7B5}"/>
                </a:ext>
              </a:extLst>
            </p:cNvPr>
            <p:cNvSpPr txBox="1"/>
            <p:nvPr/>
          </p:nvSpPr>
          <p:spPr>
            <a:xfrm>
              <a:off x="7009652" y="6165476"/>
              <a:ext cx="2760079" cy="276999"/>
            </a:xfrm>
            <a:prstGeom prst="rect">
              <a:avLst/>
            </a:prstGeom>
            <a:noFill/>
          </p:spPr>
          <p:txBody>
            <a:bodyPr wrap="square" rtlCol="0">
              <a:spAutoFit/>
            </a:bodyPr>
            <a:lstStyle>
              <a:defPPr>
                <a:defRPr lang="en-US"/>
              </a:defPPr>
              <a:lvl1pPr>
                <a:defRPr sz="1200" b="1">
                  <a:solidFill>
                    <a:srgbClr val="996633"/>
                  </a:solidFill>
                  <a:latin typeface="Arial" panose="020B0604020202020204" pitchFamily="34" charset="0"/>
                  <a:cs typeface="Arial" panose="020B0604020202020204" pitchFamily="34" charset="0"/>
                </a:defRPr>
              </a:lvl1pPr>
            </a:lstStyle>
            <a:p>
              <a:r>
                <a:rPr lang="en-US" dirty="0" err="1"/>
                <a:t>Masukkan</a:t>
              </a:r>
              <a:r>
                <a:rPr lang="en-US" dirty="0"/>
                <a:t> </a:t>
              </a:r>
              <a:r>
                <a:rPr lang="en-US" dirty="0" err="1"/>
                <a:t>emel</a:t>
              </a:r>
              <a:r>
                <a:rPr lang="en-US" dirty="0"/>
                <a:t> warden / </a:t>
              </a:r>
              <a:r>
                <a:rPr lang="en-US" dirty="0" err="1"/>
                <a:t>pengurus</a:t>
              </a:r>
              <a:endParaRPr lang="en-US" dirty="0"/>
            </a:p>
          </p:txBody>
        </p:sp>
        <p:sp>
          <p:nvSpPr>
            <p:cNvPr id="67" name="TextBox 66">
              <a:extLst>
                <a:ext uri="{FF2B5EF4-FFF2-40B4-BE49-F238E27FC236}">
                  <a16:creationId xmlns:a16="http://schemas.microsoft.com/office/drawing/2014/main" id="{3B447695-4DC8-41D1-822D-2F860DD8BEA7}"/>
                </a:ext>
              </a:extLst>
            </p:cNvPr>
            <p:cNvSpPr txBox="1"/>
            <p:nvPr/>
          </p:nvSpPr>
          <p:spPr>
            <a:xfrm>
              <a:off x="4355025" y="5385037"/>
              <a:ext cx="495649"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12</a:t>
              </a:r>
            </a:p>
          </p:txBody>
        </p:sp>
        <p:sp>
          <p:nvSpPr>
            <p:cNvPr id="68" name="TextBox 67">
              <a:extLst>
                <a:ext uri="{FF2B5EF4-FFF2-40B4-BE49-F238E27FC236}">
                  <a16:creationId xmlns:a16="http://schemas.microsoft.com/office/drawing/2014/main" id="{5681D9CC-689A-471B-8D26-E0A695C5EA60}"/>
                </a:ext>
              </a:extLst>
            </p:cNvPr>
            <p:cNvSpPr txBox="1"/>
            <p:nvPr/>
          </p:nvSpPr>
          <p:spPr>
            <a:xfrm>
              <a:off x="4738241" y="5133688"/>
              <a:ext cx="2342184" cy="461665"/>
            </a:xfrm>
            <a:prstGeom prst="rect">
              <a:avLst/>
            </a:prstGeom>
            <a:noFill/>
          </p:spPr>
          <p:txBody>
            <a:bodyPr wrap="square" rtlCol="0">
              <a:spAutoFit/>
            </a:bodyPr>
            <a:lstStyle>
              <a:defPPr>
                <a:defRPr lang="en-US"/>
              </a:defPPr>
              <a:lvl1pPr>
                <a:defRPr sz="1200" b="1">
                  <a:solidFill>
                    <a:srgbClr val="996633"/>
                  </a:solidFill>
                  <a:latin typeface="Arial" panose="020B0604020202020204" pitchFamily="34" charset="0"/>
                  <a:cs typeface="Arial" panose="020B0604020202020204" pitchFamily="34" charset="0"/>
                </a:defRPr>
              </a:lvl1pPr>
            </a:lstStyle>
            <a:p>
              <a:r>
                <a:rPr lang="en-US" dirty="0" err="1"/>
                <a:t>Pembancian</a:t>
              </a:r>
              <a:r>
                <a:rPr lang="en-US" dirty="0"/>
                <a:t> </a:t>
              </a:r>
              <a:r>
                <a:rPr lang="en-US" dirty="0" err="1"/>
                <a:t>melalui</a:t>
              </a:r>
              <a:r>
                <a:rPr lang="en-US" dirty="0"/>
                <a:t> mod </a:t>
              </a:r>
              <a:br>
                <a:rPr lang="en-US" dirty="0"/>
              </a:br>
              <a:r>
                <a:rPr lang="en-US" dirty="0"/>
                <a:t>e-Census</a:t>
              </a:r>
            </a:p>
          </p:txBody>
        </p:sp>
        <p:sp>
          <p:nvSpPr>
            <p:cNvPr id="69" name="TextBox 68">
              <a:extLst>
                <a:ext uri="{FF2B5EF4-FFF2-40B4-BE49-F238E27FC236}">
                  <a16:creationId xmlns:a16="http://schemas.microsoft.com/office/drawing/2014/main" id="{346A408D-18BD-4816-8099-2AB97EA18DE0}"/>
                </a:ext>
              </a:extLst>
            </p:cNvPr>
            <p:cNvSpPr txBox="1"/>
            <p:nvPr/>
          </p:nvSpPr>
          <p:spPr>
            <a:xfrm>
              <a:off x="136177" y="4955466"/>
              <a:ext cx="495649"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13</a:t>
              </a:r>
            </a:p>
          </p:txBody>
        </p:sp>
        <p:cxnSp>
          <p:nvCxnSpPr>
            <p:cNvPr id="70" name="Elbow Connector 16">
              <a:extLst>
                <a:ext uri="{FF2B5EF4-FFF2-40B4-BE49-F238E27FC236}">
                  <a16:creationId xmlns:a16="http://schemas.microsoft.com/office/drawing/2014/main" id="{FEDB32B0-4377-4D4B-9013-1357922197F7}"/>
                </a:ext>
              </a:extLst>
            </p:cNvPr>
            <p:cNvCxnSpPr/>
            <p:nvPr/>
          </p:nvCxnSpPr>
          <p:spPr>
            <a:xfrm rot="10800000" flipV="1">
              <a:off x="4193409" y="1394007"/>
              <a:ext cx="2098182" cy="2059112"/>
            </a:xfrm>
            <a:prstGeom prst="bentConnector3">
              <a:avLst>
                <a:gd name="adj1" fmla="val 80077"/>
              </a:avLst>
            </a:prstGeom>
            <a:ln w="28575">
              <a:solidFill>
                <a:srgbClr val="EF3F37"/>
              </a:solidFill>
              <a:prstDash val="dashDot"/>
              <a:headEnd type="ova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76E497CA-A6AD-444B-AC6D-25B12E4B2734}"/>
                </a:ext>
              </a:extLst>
            </p:cNvPr>
            <p:cNvSpPr txBox="1"/>
            <p:nvPr/>
          </p:nvSpPr>
          <p:spPr>
            <a:xfrm>
              <a:off x="486281" y="3082148"/>
              <a:ext cx="1935587" cy="646331"/>
            </a:xfrm>
            <a:prstGeom prst="rect">
              <a:avLst/>
            </a:prstGeom>
            <a:noFill/>
          </p:spPr>
          <p:txBody>
            <a:bodyPr wrap="square" rtlCol="0">
              <a:spAutoFit/>
            </a:bodyPr>
            <a:lstStyle>
              <a:defPPr>
                <a:defRPr lang="en-US"/>
              </a:defPPr>
              <a:lvl1pPr>
                <a:lnSpc>
                  <a:spcPct val="70000"/>
                </a:lnSpc>
                <a:defRPr sz="1200" b="1">
                  <a:solidFill>
                    <a:srgbClr val="996633"/>
                  </a:solidFill>
                  <a:latin typeface="Arial" panose="020B0604020202020204" pitchFamily="34" charset="0"/>
                  <a:cs typeface="Arial" panose="020B0604020202020204" pitchFamily="34" charset="0"/>
                </a:defRPr>
              </a:lvl1pPr>
            </a:lstStyle>
            <a:p>
              <a:pPr>
                <a:lnSpc>
                  <a:spcPct val="100000"/>
                </a:lnSpc>
              </a:pPr>
              <a:r>
                <a:rPr lang="en-US" dirty="0" err="1"/>
                <a:t>Kemaskini</a:t>
              </a:r>
              <a:r>
                <a:rPr lang="en-US" dirty="0"/>
                <a:t> eDoc1 </a:t>
              </a:r>
              <a:r>
                <a:rPr lang="en-US" dirty="0" err="1"/>
                <a:t>untuk</a:t>
              </a:r>
              <a:r>
                <a:rPr lang="en-US" dirty="0"/>
                <a:t> </a:t>
              </a:r>
              <a:r>
                <a:rPr lang="en-US" dirty="0" err="1"/>
                <a:t>pembancian</a:t>
              </a:r>
              <a:r>
                <a:rPr lang="en-US" dirty="0"/>
                <a:t> </a:t>
              </a:r>
              <a:r>
                <a:rPr lang="en-US" dirty="0" err="1"/>
                <a:t>melalui</a:t>
              </a:r>
              <a:r>
                <a:rPr lang="en-US" dirty="0"/>
                <a:t> mod PAPI &amp; DOPU</a:t>
              </a:r>
            </a:p>
          </p:txBody>
        </p:sp>
        <p:sp>
          <p:nvSpPr>
            <p:cNvPr id="72" name="TextBox 71">
              <a:extLst>
                <a:ext uri="{FF2B5EF4-FFF2-40B4-BE49-F238E27FC236}">
                  <a16:creationId xmlns:a16="http://schemas.microsoft.com/office/drawing/2014/main" id="{4B41003D-06DD-40FA-AC85-99B18440C5E8}"/>
                </a:ext>
              </a:extLst>
            </p:cNvPr>
            <p:cNvSpPr txBox="1"/>
            <p:nvPr/>
          </p:nvSpPr>
          <p:spPr>
            <a:xfrm>
              <a:off x="6927160" y="792140"/>
              <a:ext cx="1253837" cy="276999"/>
            </a:xfrm>
            <a:prstGeom prst="rect">
              <a:avLst/>
            </a:prstGeom>
            <a:noFill/>
          </p:spPr>
          <p:txBody>
            <a:bodyPr wrap="square" rtlCol="0">
              <a:spAutoFit/>
            </a:bodyPr>
            <a:lstStyle>
              <a:defPPr>
                <a:defRPr lang="en-US"/>
              </a:defPPr>
              <a:lvl1pPr>
                <a:lnSpc>
                  <a:spcPct val="70000"/>
                </a:lnSpc>
                <a:defRPr sz="1200" b="1">
                  <a:solidFill>
                    <a:srgbClr val="996633"/>
                  </a:solidFill>
                  <a:latin typeface="Arial" panose="020B0604020202020204" pitchFamily="34" charset="0"/>
                  <a:cs typeface="Arial" panose="020B0604020202020204" pitchFamily="34" charset="0"/>
                </a:defRPr>
              </a:lvl1pPr>
            </a:lstStyle>
            <a:p>
              <a:pPr>
                <a:lnSpc>
                  <a:spcPct val="100000"/>
                </a:lnSpc>
              </a:pPr>
              <a:r>
                <a:rPr lang="en-US" dirty="0" err="1"/>
                <a:t>Kemaskini</a:t>
              </a:r>
              <a:endParaRPr lang="en-US" dirty="0"/>
            </a:p>
          </p:txBody>
        </p:sp>
        <p:sp>
          <p:nvSpPr>
            <p:cNvPr id="73" name="TextBox 72">
              <a:extLst>
                <a:ext uri="{FF2B5EF4-FFF2-40B4-BE49-F238E27FC236}">
                  <a16:creationId xmlns:a16="http://schemas.microsoft.com/office/drawing/2014/main" id="{F9C25B73-44FF-4A65-8D4B-CCA03AB755A4}"/>
                </a:ext>
              </a:extLst>
            </p:cNvPr>
            <p:cNvSpPr txBox="1"/>
            <p:nvPr/>
          </p:nvSpPr>
          <p:spPr>
            <a:xfrm>
              <a:off x="6902844" y="1558421"/>
              <a:ext cx="1253837" cy="276999"/>
            </a:xfrm>
            <a:prstGeom prst="rect">
              <a:avLst/>
            </a:prstGeom>
            <a:noFill/>
          </p:spPr>
          <p:txBody>
            <a:bodyPr wrap="square" rtlCol="0">
              <a:spAutoFit/>
            </a:bodyPr>
            <a:lstStyle>
              <a:defPPr>
                <a:defRPr lang="en-US"/>
              </a:defPPr>
              <a:lvl1pPr>
                <a:lnSpc>
                  <a:spcPct val="70000"/>
                </a:lnSpc>
                <a:defRPr sz="1200" b="1">
                  <a:solidFill>
                    <a:srgbClr val="996633"/>
                  </a:solidFill>
                  <a:latin typeface="Arial" panose="020B0604020202020204" pitchFamily="34" charset="0"/>
                  <a:cs typeface="Arial" panose="020B0604020202020204" pitchFamily="34" charset="0"/>
                </a:defRPr>
              </a:lvl1pPr>
            </a:lstStyle>
            <a:p>
              <a:pPr>
                <a:lnSpc>
                  <a:spcPct val="100000"/>
                </a:lnSpc>
              </a:pPr>
              <a:r>
                <a:rPr lang="en-US" dirty="0" err="1"/>
                <a:t>Kemaskini</a:t>
              </a:r>
              <a:endParaRPr lang="en-US" dirty="0"/>
            </a:p>
          </p:txBody>
        </p:sp>
        <p:sp>
          <p:nvSpPr>
            <p:cNvPr id="74" name="TextBox 73">
              <a:extLst>
                <a:ext uri="{FF2B5EF4-FFF2-40B4-BE49-F238E27FC236}">
                  <a16:creationId xmlns:a16="http://schemas.microsoft.com/office/drawing/2014/main" id="{12E6DACC-2F51-4B6B-A78A-0E5C7C76FDC5}"/>
                </a:ext>
              </a:extLst>
            </p:cNvPr>
            <p:cNvSpPr txBox="1"/>
            <p:nvPr/>
          </p:nvSpPr>
          <p:spPr>
            <a:xfrm>
              <a:off x="10958568" y="4422955"/>
              <a:ext cx="1388869" cy="461665"/>
            </a:xfrm>
            <a:prstGeom prst="rect">
              <a:avLst/>
            </a:prstGeom>
            <a:noFill/>
          </p:spPr>
          <p:txBody>
            <a:bodyPr wrap="square" rtlCol="0">
              <a:spAutoFit/>
            </a:bodyPr>
            <a:lstStyle>
              <a:defPPr>
                <a:defRPr lang="en-US"/>
              </a:defPPr>
              <a:lvl1pPr>
                <a:lnSpc>
                  <a:spcPct val="70000"/>
                </a:lnSpc>
                <a:defRPr sz="1200" b="1">
                  <a:solidFill>
                    <a:srgbClr val="996633"/>
                  </a:solidFill>
                  <a:latin typeface="Arial" panose="020B0604020202020204" pitchFamily="34" charset="0"/>
                  <a:cs typeface="Arial" panose="020B0604020202020204" pitchFamily="34" charset="0"/>
                </a:defRPr>
              </a:lvl1pPr>
            </a:lstStyle>
            <a:p>
              <a:pPr>
                <a:lnSpc>
                  <a:spcPct val="100000"/>
                </a:lnSpc>
              </a:pPr>
              <a:r>
                <a:rPr lang="en-US" dirty="0" err="1"/>
                <a:t>Semak</a:t>
              </a:r>
              <a:r>
                <a:rPr lang="en-US" dirty="0"/>
                <a:t> </a:t>
              </a:r>
              <a:r>
                <a:rPr lang="en-US" dirty="0" err="1"/>
                <a:t>Jenis</a:t>
              </a:r>
              <a:r>
                <a:rPr lang="en-US" dirty="0"/>
                <a:t>     </a:t>
              </a:r>
              <a:r>
                <a:rPr lang="en-US" dirty="0" err="1"/>
                <a:t>Kod</a:t>
              </a:r>
              <a:r>
                <a:rPr lang="en-US" dirty="0"/>
                <a:t> TK</a:t>
              </a:r>
            </a:p>
          </p:txBody>
        </p:sp>
        <p:sp>
          <p:nvSpPr>
            <p:cNvPr id="75" name="TextBox 74">
              <a:extLst>
                <a:ext uri="{FF2B5EF4-FFF2-40B4-BE49-F238E27FC236}">
                  <a16:creationId xmlns:a16="http://schemas.microsoft.com/office/drawing/2014/main" id="{565E263B-683D-40FC-A172-F3ACA65EF007}"/>
                </a:ext>
              </a:extLst>
            </p:cNvPr>
            <p:cNvSpPr txBox="1"/>
            <p:nvPr/>
          </p:nvSpPr>
          <p:spPr>
            <a:xfrm>
              <a:off x="2519835" y="4367919"/>
              <a:ext cx="1404000" cy="369332"/>
            </a:xfrm>
            <a:prstGeom prst="rect">
              <a:avLst/>
            </a:prstGeom>
            <a:solidFill>
              <a:srgbClr val="3CAAC8"/>
            </a:solidFill>
          </p:spPr>
          <p:txBody>
            <a:bodyPr wrap="square" rtlCol="0" anchor="ctr">
              <a:spAutoFit/>
            </a:bodyPr>
            <a:lstStyle/>
            <a:p>
              <a:pPr algn="ctr"/>
              <a:r>
                <a:rPr lang="en-US" b="1" dirty="0">
                  <a:solidFill>
                    <a:schemeClr val="bg1"/>
                  </a:solidFill>
                </a:rPr>
                <a:t>e-Doc 1</a:t>
              </a:r>
              <a:endParaRPr lang="en-MY" b="1" dirty="0">
                <a:solidFill>
                  <a:schemeClr val="bg1"/>
                </a:solidFill>
              </a:endParaRPr>
            </a:p>
          </p:txBody>
        </p:sp>
        <p:sp>
          <p:nvSpPr>
            <p:cNvPr id="76" name="TextBox 75">
              <a:extLst>
                <a:ext uri="{FF2B5EF4-FFF2-40B4-BE49-F238E27FC236}">
                  <a16:creationId xmlns:a16="http://schemas.microsoft.com/office/drawing/2014/main" id="{1D5986B4-8FF2-4B33-B5FE-2AB795B3B112}"/>
                </a:ext>
              </a:extLst>
            </p:cNvPr>
            <p:cNvSpPr txBox="1"/>
            <p:nvPr/>
          </p:nvSpPr>
          <p:spPr>
            <a:xfrm>
              <a:off x="524958" y="833584"/>
              <a:ext cx="3089057" cy="369332"/>
            </a:xfrm>
            <a:prstGeom prst="rect">
              <a:avLst/>
            </a:prstGeom>
            <a:ln w="6350">
              <a:solidFill>
                <a:srgbClr val="00B0F0"/>
              </a:solidFill>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err="1">
                  <a:solidFill>
                    <a:srgbClr val="0070C0"/>
                  </a:solidFill>
                  <a:latin typeface="Arial" panose="020B0604020202020204" pitchFamily="34" charset="0"/>
                  <a:cs typeface="Arial" panose="020B0604020202020204" pitchFamily="34" charset="0"/>
                </a:rPr>
                <a:t>MyIPCS</a:t>
              </a:r>
              <a:r>
                <a:rPr lang="en-US" b="1" dirty="0">
                  <a:solidFill>
                    <a:srgbClr val="0070C0"/>
                  </a:solidFill>
                  <a:latin typeface="Arial" panose="020B0604020202020204" pitchFamily="34" charset="0"/>
                  <a:cs typeface="Arial" panose="020B0604020202020204" pitchFamily="34" charset="0"/>
                </a:rPr>
                <a:t> CAPI (</a:t>
              </a:r>
              <a:r>
                <a:rPr lang="en-US" b="1" i="1" dirty="0">
                  <a:solidFill>
                    <a:srgbClr val="0070C0"/>
                  </a:solidFill>
                  <a:latin typeface="Arial" panose="020B0604020202020204" pitchFamily="34" charset="0"/>
                  <a:cs typeface="Arial" panose="020B0604020202020204" pitchFamily="34" charset="0"/>
                </a:rPr>
                <a:t>Mobile App)</a:t>
              </a:r>
              <a:endParaRPr lang="en-US" b="1" dirty="0">
                <a:solidFill>
                  <a:srgbClr val="0070C0"/>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5D53037B-EDAE-4D93-9705-906D982728B1}"/>
                </a:ext>
              </a:extLst>
            </p:cNvPr>
            <p:cNvSpPr txBox="1"/>
            <p:nvPr/>
          </p:nvSpPr>
          <p:spPr>
            <a:xfrm>
              <a:off x="-2041" y="698025"/>
              <a:ext cx="511640" cy="584775"/>
            </a:xfrm>
            <a:prstGeom prst="rect">
              <a:avLst/>
            </a:prstGeom>
            <a:noFill/>
          </p:spPr>
          <p:txBody>
            <a:bodyPr wrap="square" rtlCol="0">
              <a:spAutoFit/>
            </a:bodyPr>
            <a:lstStyle/>
            <a:p>
              <a:r>
                <a:rPr lang="en-US" sz="3200" dirty="0">
                  <a:solidFill>
                    <a:srgbClr val="00B0F0"/>
                  </a:solidFill>
                  <a:latin typeface="Impact"/>
                  <a:cs typeface="Arial" panose="020B0604020202020204" pitchFamily="34" charset="0"/>
                </a:rPr>
                <a:t>2.</a:t>
              </a:r>
            </a:p>
          </p:txBody>
        </p:sp>
      </p:grpSp>
    </p:spTree>
    <p:extLst>
      <p:ext uri="{BB962C8B-B14F-4D97-AF65-F5344CB8AC3E}">
        <p14:creationId xmlns:p14="http://schemas.microsoft.com/office/powerpoint/2010/main" val="1865746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MODENISASI – </a:t>
            </a:r>
            <a:r>
              <a:rPr lang="en-US" sz="3600" dirty="0">
                <a:solidFill>
                  <a:schemeClr val="accent2">
                    <a:lumMod val="75000"/>
                  </a:schemeClr>
                </a:solidFill>
                <a:latin typeface="Impact"/>
                <a:cs typeface="Impact"/>
              </a:rPr>
              <a:t>SEMASA BANCI 2020</a:t>
            </a:r>
          </a:p>
        </p:txBody>
      </p:sp>
      <p:grpSp>
        <p:nvGrpSpPr>
          <p:cNvPr id="44" name="Group 43">
            <a:extLst>
              <a:ext uri="{FF2B5EF4-FFF2-40B4-BE49-F238E27FC236}">
                <a16:creationId xmlns:a16="http://schemas.microsoft.com/office/drawing/2014/main" id="{A4B68183-952D-453F-BC9A-86D037E87E2E}"/>
              </a:ext>
            </a:extLst>
          </p:cNvPr>
          <p:cNvGrpSpPr/>
          <p:nvPr/>
        </p:nvGrpSpPr>
        <p:grpSpPr>
          <a:xfrm>
            <a:off x="85063" y="1023002"/>
            <a:ext cx="12017714" cy="5378089"/>
            <a:chOff x="85063" y="863978"/>
            <a:chExt cx="12017714" cy="5378089"/>
          </a:xfrm>
        </p:grpSpPr>
        <p:sp>
          <p:nvSpPr>
            <p:cNvPr id="45" name="TextBox 44">
              <a:extLst>
                <a:ext uri="{FF2B5EF4-FFF2-40B4-BE49-F238E27FC236}">
                  <a16:creationId xmlns:a16="http://schemas.microsoft.com/office/drawing/2014/main" id="{DD60DB86-A67F-4106-B16F-CB5CF6C1C1A5}"/>
                </a:ext>
              </a:extLst>
            </p:cNvPr>
            <p:cNvSpPr txBox="1"/>
            <p:nvPr/>
          </p:nvSpPr>
          <p:spPr>
            <a:xfrm>
              <a:off x="3000554" y="1721113"/>
              <a:ext cx="340158" cy="476582"/>
            </a:xfrm>
            <a:prstGeom prst="rect">
              <a:avLst/>
            </a:prstGeom>
            <a:noFill/>
          </p:spPr>
          <p:txBody>
            <a:bodyPr wrap="square" rtlCol="0">
              <a:spAutoFit/>
            </a:bodyPr>
            <a:lstStyle/>
            <a:p>
              <a:r>
                <a:rPr lang="en-MY" sz="2400" b="1" dirty="0">
                  <a:effectLst>
                    <a:outerShdw blurRad="38100" dist="38100" dir="2700000" algn="tl">
                      <a:srgbClr val="000000">
                        <a:alpha val="43137"/>
                      </a:srgbClr>
                    </a:outerShdw>
                  </a:effectLst>
                </a:rPr>
                <a:t>2</a:t>
              </a:r>
            </a:p>
          </p:txBody>
        </p:sp>
        <p:cxnSp>
          <p:nvCxnSpPr>
            <p:cNvPr id="46" name="Elbow Connector 16">
              <a:extLst>
                <a:ext uri="{FF2B5EF4-FFF2-40B4-BE49-F238E27FC236}">
                  <a16:creationId xmlns:a16="http://schemas.microsoft.com/office/drawing/2014/main" id="{1D58E7A9-F267-4542-9FE1-51BA24B174DB}"/>
                </a:ext>
              </a:extLst>
            </p:cNvPr>
            <p:cNvCxnSpPr/>
            <p:nvPr/>
          </p:nvCxnSpPr>
          <p:spPr>
            <a:xfrm>
              <a:off x="815260" y="2267160"/>
              <a:ext cx="438783" cy="0"/>
            </a:xfrm>
            <a:prstGeom prst="straightConnector1">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67AD1524-917D-411D-B427-47B652847574}"/>
                </a:ext>
              </a:extLst>
            </p:cNvPr>
            <p:cNvGrpSpPr/>
            <p:nvPr/>
          </p:nvGrpSpPr>
          <p:grpSpPr>
            <a:xfrm>
              <a:off x="85063" y="1718818"/>
              <a:ext cx="823536" cy="953712"/>
              <a:chOff x="7908" y="1653313"/>
              <a:chExt cx="823536" cy="953712"/>
            </a:xfrm>
          </p:grpSpPr>
          <p:pic>
            <p:nvPicPr>
              <p:cNvPr id="82" name="Picture 81">
                <a:extLst>
                  <a:ext uri="{FF2B5EF4-FFF2-40B4-BE49-F238E27FC236}">
                    <a16:creationId xmlns:a16="http://schemas.microsoft.com/office/drawing/2014/main" id="{3A802C1D-4128-4E9D-B223-33EC2BDA2C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3598" y="1653313"/>
                <a:ext cx="485138" cy="650432"/>
              </a:xfrm>
              <a:prstGeom prst="rect">
                <a:avLst/>
              </a:prstGeom>
            </p:spPr>
          </p:pic>
          <p:sp>
            <p:nvSpPr>
              <p:cNvPr id="83" name="TextBox 82">
                <a:extLst>
                  <a:ext uri="{FF2B5EF4-FFF2-40B4-BE49-F238E27FC236}">
                    <a16:creationId xmlns:a16="http://schemas.microsoft.com/office/drawing/2014/main" id="{294854FF-E8D9-4754-BD87-24F7E77A676D}"/>
                  </a:ext>
                </a:extLst>
              </p:cNvPr>
              <p:cNvSpPr txBox="1"/>
              <p:nvPr/>
            </p:nvSpPr>
            <p:spPr>
              <a:xfrm>
                <a:off x="7908" y="2360804"/>
                <a:ext cx="823536" cy="246221"/>
              </a:xfrm>
              <a:prstGeom prst="rect">
                <a:avLst/>
              </a:prstGeom>
              <a:noFill/>
            </p:spPr>
            <p:txBody>
              <a:bodyPr wrap="square" rtlCol="0">
                <a:spAutoFit/>
              </a:bodyPr>
              <a:lstStyle/>
              <a:p>
                <a:r>
                  <a:rPr lang="en-MY" sz="1000" b="1" dirty="0" err="1"/>
                  <a:t>Responden</a:t>
                </a:r>
                <a:endParaRPr lang="en-MY" sz="1000" b="1" dirty="0"/>
              </a:p>
            </p:txBody>
          </p:sp>
        </p:grpSp>
        <p:cxnSp>
          <p:nvCxnSpPr>
            <p:cNvPr id="48" name="Elbow Connector 16">
              <a:extLst>
                <a:ext uri="{FF2B5EF4-FFF2-40B4-BE49-F238E27FC236}">
                  <a16:creationId xmlns:a16="http://schemas.microsoft.com/office/drawing/2014/main" id="{92A8D2A5-F94A-4BF5-A051-416B7BC571E3}"/>
                </a:ext>
              </a:extLst>
            </p:cNvPr>
            <p:cNvCxnSpPr>
              <a:endCxn id="65" idx="0"/>
            </p:cNvCxnSpPr>
            <p:nvPr/>
          </p:nvCxnSpPr>
          <p:spPr>
            <a:xfrm flipH="1">
              <a:off x="11011883" y="2426309"/>
              <a:ext cx="1" cy="2043360"/>
            </a:xfrm>
            <a:prstGeom prst="straightConnector1">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9737A00-0B82-4120-8573-273ABD05554A}"/>
                </a:ext>
              </a:extLst>
            </p:cNvPr>
            <p:cNvSpPr/>
            <p:nvPr/>
          </p:nvSpPr>
          <p:spPr>
            <a:xfrm>
              <a:off x="6282288" y="1862944"/>
              <a:ext cx="1762617" cy="529840"/>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Arial Black" panose="020B0A04020102020204" pitchFamily="34" charset="0"/>
                  <a:cs typeface="Arial" panose="020B0604020202020204" pitchFamily="34" charset="0"/>
                </a:rPr>
                <a:t>Katalaluan</a:t>
              </a:r>
              <a:r>
                <a:rPr lang="en-US" sz="1400" b="1" dirty="0">
                  <a:solidFill>
                    <a:schemeClr val="bg1"/>
                  </a:solidFill>
                  <a:latin typeface="Arial Black" panose="020B0A04020102020204" pitchFamily="34" charset="0"/>
                  <a:cs typeface="Arial" panose="020B0604020202020204" pitchFamily="34" charset="0"/>
                </a:rPr>
                <a:t> </a:t>
              </a:r>
              <a:r>
                <a:rPr lang="en-US" sz="1400" b="1" dirty="0" err="1">
                  <a:solidFill>
                    <a:schemeClr val="bg1"/>
                  </a:solidFill>
                  <a:latin typeface="Arial Black" panose="020B0A04020102020204" pitchFamily="34" charset="0"/>
                  <a:cs typeface="Arial" panose="020B0604020202020204" pitchFamily="34" charset="0"/>
                </a:rPr>
                <a:t>Sementara</a:t>
              </a:r>
              <a:endParaRPr lang="en-US" sz="1400" b="1" dirty="0">
                <a:solidFill>
                  <a:schemeClr val="bg1"/>
                </a:solidFill>
                <a:latin typeface="Arial Black" panose="020B0A040201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0D94813-38CD-4434-9C5E-41880D788D7D}"/>
                </a:ext>
              </a:extLst>
            </p:cNvPr>
            <p:cNvSpPr txBox="1"/>
            <p:nvPr/>
          </p:nvSpPr>
          <p:spPr>
            <a:xfrm>
              <a:off x="6093070" y="1527373"/>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4</a:t>
              </a:r>
            </a:p>
          </p:txBody>
        </p:sp>
        <p:sp>
          <p:nvSpPr>
            <p:cNvPr id="51" name="TextBox 50">
              <a:extLst>
                <a:ext uri="{FF2B5EF4-FFF2-40B4-BE49-F238E27FC236}">
                  <a16:creationId xmlns:a16="http://schemas.microsoft.com/office/drawing/2014/main" id="{4B17DA29-B84E-4ECC-A8C5-82DF6B6DCCCA}"/>
                </a:ext>
              </a:extLst>
            </p:cNvPr>
            <p:cNvSpPr txBox="1"/>
            <p:nvPr/>
          </p:nvSpPr>
          <p:spPr>
            <a:xfrm>
              <a:off x="6333887" y="1626117"/>
              <a:ext cx="1253837" cy="221599"/>
            </a:xfrm>
            <a:prstGeom prst="rect">
              <a:avLst/>
            </a:prstGeom>
            <a:noFill/>
          </p:spPr>
          <p:txBody>
            <a:bodyPr wrap="square" rtlCol="0">
              <a:spAutoFit/>
            </a:bodyPr>
            <a:lstStyle/>
            <a:p>
              <a:pPr>
                <a:lnSpc>
                  <a:spcPct val="70000"/>
                </a:lnSpc>
              </a:pPr>
              <a:r>
                <a:rPr lang="en-US" sz="1200" b="1" dirty="0" err="1">
                  <a:solidFill>
                    <a:srgbClr val="996633"/>
                  </a:solidFill>
                  <a:latin typeface="Arial Black" panose="020B0A04020102020204" pitchFamily="34" charset="0"/>
                  <a:cs typeface="Arial" panose="020B0604020202020204" pitchFamily="34" charset="0"/>
                </a:rPr>
                <a:t>Kemaskini</a:t>
              </a:r>
              <a:endParaRPr lang="en-US" sz="1200" b="1" dirty="0">
                <a:solidFill>
                  <a:srgbClr val="996633"/>
                </a:solidFill>
                <a:latin typeface="Arial Black" panose="020B0A040201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AC996F07-DF9C-4C33-8AE8-D3A96AA9648E}"/>
                </a:ext>
              </a:extLst>
            </p:cNvPr>
            <p:cNvSpPr/>
            <p:nvPr/>
          </p:nvSpPr>
          <p:spPr>
            <a:xfrm>
              <a:off x="8288076" y="1891260"/>
              <a:ext cx="1762617" cy="507142"/>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Black" panose="020B0A04020102020204" pitchFamily="34" charset="0"/>
                  <a:cs typeface="Arial" panose="020B0604020202020204" pitchFamily="34" charset="0"/>
                </a:rPr>
                <a:t>No </a:t>
              </a:r>
              <a:r>
                <a:rPr lang="en-US" sz="1400" b="1" dirty="0" err="1">
                  <a:solidFill>
                    <a:schemeClr val="bg1"/>
                  </a:solidFill>
                  <a:latin typeface="Arial Black" panose="020B0A04020102020204" pitchFamily="34" charset="0"/>
                  <a:cs typeface="Arial" panose="020B0604020202020204" pitchFamily="34" charset="0"/>
                </a:rPr>
                <a:t>Pengenalan</a:t>
              </a:r>
              <a:endParaRPr lang="en-US" sz="1400" b="1" dirty="0">
                <a:solidFill>
                  <a:schemeClr val="bg1"/>
                </a:solidFill>
                <a:latin typeface="Arial Black" panose="020B0A040201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CE340E59-F77F-44F1-92BC-0F8E36D2AB52}"/>
                </a:ext>
              </a:extLst>
            </p:cNvPr>
            <p:cNvSpPr txBox="1"/>
            <p:nvPr/>
          </p:nvSpPr>
          <p:spPr>
            <a:xfrm>
              <a:off x="8145154" y="1574460"/>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5</a:t>
              </a:r>
            </a:p>
          </p:txBody>
        </p:sp>
        <p:sp>
          <p:nvSpPr>
            <p:cNvPr id="54" name="TextBox 53">
              <a:extLst>
                <a:ext uri="{FF2B5EF4-FFF2-40B4-BE49-F238E27FC236}">
                  <a16:creationId xmlns:a16="http://schemas.microsoft.com/office/drawing/2014/main" id="{77C90DA4-14C1-4A23-B440-E0230476D751}"/>
                </a:ext>
              </a:extLst>
            </p:cNvPr>
            <p:cNvSpPr txBox="1"/>
            <p:nvPr/>
          </p:nvSpPr>
          <p:spPr>
            <a:xfrm>
              <a:off x="8345657" y="1664124"/>
              <a:ext cx="1253837" cy="221599"/>
            </a:xfrm>
            <a:prstGeom prst="rect">
              <a:avLst/>
            </a:prstGeom>
            <a:noFill/>
          </p:spPr>
          <p:txBody>
            <a:bodyPr wrap="square" rtlCol="0">
              <a:spAutoFit/>
            </a:bodyPr>
            <a:lstStyle/>
            <a:p>
              <a:pPr>
                <a:lnSpc>
                  <a:spcPct val="70000"/>
                </a:lnSpc>
              </a:pPr>
              <a:r>
                <a:rPr lang="en-US" sz="1200" b="1" dirty="0" err="1">
                  <a:solidFill>
                    <a:srgbClr val="996633"/>
                  </a:solidFill>
                  <a:latin typeface="Arial Black" panose="020B0A04020102020204" pitchFamily="34" charset="0"/>
                  <a:cs typeface="Arial" panose="020B0604020202020204" pitchFamily="34" charset="0"/>
                </a:rPr>
                <a:t>Pengesahan</a:t>
              </a:r>
              <a:endParaRPr lang="en-US" sz="1200" b="1" dirty="0">
                <a:solidFill>
                  <a:srgbClr val="996633"/>
                </a:solidFill>
                <a:latin typeface="Arial Black" panose="020B0A040201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C5DD2D36-98B8-4AD5-9D15-4E603B932FAB}"/>
                </a:ext>
              </a:extLst>
            </p:cNvPr>
            <p:cNvSpPr/>
            <p:nvPr/>
          </p:nvSpPr>
          <p:spPr>
            <a:xfrm>
              <a:off x="10340160" y="1879663"/>
              <a:ext cx="1762617" cy="529840"/>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Arial Black" panose="020B0A04020102020204" pitchFamily="34" charset="0"/>
                  <a:cs typeface="Arial" panose="020B0604020202020204" pitchFamily="34" charset="0"/>
                </a:rPr>
                <a:t>Alamat</a:t>
              </a:r>
              <a:r>
                <a:rPr lang="en-US" sz="1400" b="1" dirty="0">
                  <a:solidFill>
                    <a:schemeClr val="bg1"/>
                  </a:solidFill>
                  <a:latin typeface="Arial Black" panose="020B0A04020102020204" pitchFamily="34" charset="0"/>
                  <a:cs typeface="Arial" panose="020B0604020202020204" pitchFamily="34" charset="0"/>
                </a:rPr>
                <a:t> </a:t>
              </a:r>
            </a:p>
          </p:txBody>
        </p:sp>
        <p:sp>
          <p:nvSpPr>
            <p:cNvPr id="56" name="TextBox 55">
              <a:extLst>
                <a:ext uri="{FF2B5EF4-FFF2-40B4-BE49-F238E27FC236}">
                  <a16:creationId xmlns:a16="http://schemas.microsoft.com/office/drawing/2014/main" id="{E6AE0330-0487-42BE-BC9C-4911125CC313}"/>
                </a:ext>
              </a:extLst>
            </p:cNvPr>
            <p:cNvSpPr txBox="1"/>
            <p:nvPr/>
          </p:nvSpPr>
          <p:spPr>
            <a:xfrm>
              <a:off x="10150942" y="1544092"/>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6</a:t>
              </a:r>
            </a:p>
          </p:txBody>
        </p:sp>
        <p:sp>
          <p:nvSpPr>
            <p:cNvPr id="57" name="TextBox 56">
              <a:extLst>
                <a:ext uri="{FF2B5EF4-FFF2-40B4-BE49-F238E27FC236}">
                  <a16:creationId xmlns:a16="http://schemas.microsoft.com/office/drawing/2014/main" id="{EF19FCCA-25F0-4564-B1B0-56547DE4ED8E}"/>
                </a:ext>
              </a:extLst>
            </p:cNvPr>
            <p:cNvSpPr txBox="1"/>
            <p:nvPr/>
          </p:nvSpPr>
          <p:spPr>
            <a:xfrm>
              <a:off x="10366635" y="1650880"/>
              <a:ext cx="1253837" cy="221599"/>
            </a:xfrm>
            <a:prstGeom prst="rect">
              <a:avLst/>
            </a:prstGeom>
            <a:noFill/>
          </p:spPr>
          <p:txBody>
            <a:bodyPr wrap="square" rtlCol="0">
              <a:spAutoFit/>
            </a:bodyPr>
            <a:lstStyle/>
            <a:p>
              <a:pPr>
                <a:lnSpc>
                  <a:spcPct val="70000"/>
                </a:lnSpc>
              </a:pPr>
              <a:r>
                <a:rPr lang="en-US" sz="1200" b="1" dirty="0" err="1">
                  <a:solidFill>
                    <a:srgbClr val="996633"/>
                  </a:solidFill>
                  <a:latin typeface="Arial Black" panose="020B0A04020102020204" pitchFamily="34" charset="0"/>
                  <a:cs typeface="Arial" panose="020B0604020202020204" pitchFamily="34" charset="0"/>
                </a:rPr>
                <a:t>Pengesahan</a:t>
              </a:r>
              <a:endParaRPr lang="en-US" sz="1200" b="1" dirty="0">
                <a:solidFill>
                  <a:srgbClr val="996633"/>
                </a:solidFill>
                <a:latin typeface="Arial Black" panose="020B0A04020102020204" pitchFamily="34" charset="0"/>
                <a:cs typeface="Arial" panose="020B0604020202020204" pitchFamily="34" charset="0"/>
              </a:endParaRPr>
            </a:p>
          </p:txBody>
        </p:sp>
        <p:cxnSp>
          <p:nvCxnSpPr>
            <p:cNvPr id="58" name="Elbow Connector 16">
              <a:extLst>
                <a:ext uri="{FF2B5EF4-FFF2-40B4-BE49-F238E27FC236}">
                  <a16:creationId xmlns:a16="http://schemas.microsoft.com/office/drawing/2014/main" id="{AE40EE04-944F-4B56-9EED-FEE508A217E6}"/>
                </a:ext>
              </a:extLst>
            </p:cNvPr>
            <p:cNvCxnSpPr/>
            <p:nvPr/>
          </p:nvCxnSpPr>
          <p:spPr>
            <a:xfrm>
              <a:off x="5879081" y="2212741"/>
              <a:ext cx="384068" cy="0"/>
            </a:xfrm>
            <a:prstGeom prst="straightConnector1">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16">
              <a:extLst>
                <a:ext uri="{FF2B5EF4-FFF2-40B4-BE49-F238E27FC236}">
                  <a16:creationId xmlns:a16="http://schemas.microsoft.com/office/drawing/2014/main" id="{3DB712A0-FD18-4363-A203-23E024FA4611}"/>
                </a:ext>
              </a:extLst>
            </p:cNvPr>
            <p:cNvCxnSpPr/>
            <p:nvPr/>
          </p:nvCxnSpPr>
          <p:spPr>
            <a:xfrm>
              <a:off x="7999291" y="2212741"/>
              <a:ext cx="315942" cy="0"/>
            </a:xfrm>
            <a:prstGeom prst="straightConnector1">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16">
              <a:extLst>
                <a:ext uri="{FF2B5EF4-FFF2-40B4-BE49-F238E27FC236}">
                  <a16:creationId xmlns:a16="http://schemas.microsoft.com/office/drawing/2014/main" id="{ADA64FCB-4746-4827-A908-0B064E713012}"/>
                </a:ext>
              </a:extLst>
            </p:cNvPr>
            <p:cNvCxnSpPr/>
            <p:nvPr/>
          </p:nvCxnSpPr>
          <p:spPr>
            <a:xfrm>
              <a:off x="10050693" y="2144831"/>
              <a:ext cx="315942" cy="0"/>
            </a:xfrm>
            <a:prstGeom prst="straightConnector1">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7427291-C8D5-4D7D-8432-77A77C94DFF6}"/>
                </a:ext>
              </a:extLst>
            </p:cNvPr>
            <p:cNvSpPr/>
            <p:nvPr/>
          </p:nvSpPr>
          <p:spPr>
            <a:xfrm>
              <a:off x="7560146" y="4735325"/>
              <a:ext cx="1762617" cy="529840"/>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Arial Black" panose="020B0A04020102020204" pitchFamily="34" charset="0"/>
                  <a:cs typeface="Arial" panose="020B0604020202020204" pitchFamily="34" charset="0"/>
                </a:rPr>
                <a:t>Pengakuan</a:t>
              </a:r>
              <a:r>
                <a:rPr lang="en-US" sz="1400" b="1" dirty="0">
                  <a:solidFill>
                    <a:schemeClr val="bg1"/>
                  </a:solidFill>
                  <a:latin typeface="Arial Black" panose="020B0A04020102020204" pitchFamily="34" charset="0"/>
                  <a:cs typeface="Arial" panose="020B0604020202020204" pitchFamily="34" charset="0"/>
                </a:rPr>
                <a:t> &amp; </a:t>
              </a:r>
              <a:r>
                <a:rPr lang="en-US" sz="1400" b="1" dirty="0" err="1">
                  <a:solidFill>
                    <a:schemeClr val="bg1"/>
                  </a:solidFill>
                  <a:latin typeface="Arial Black" panose="020B0A04020102020204" pitchFamily="34" charset="0"/>
                  <a:cs typeface="Arial" panose="020B0604020202020204" pitchFamily="34" charset="0"/>
                </a:rPr>
                <a:t>Hantar</a:t>
              </a:r>
              <a:endParaRPr lang="en-US" sz="1400" b="1" dirty="0">
                <a:solidFill>
                  <a:schemeClr val="bg1"/>
                </a:solidFill>
                <a:latin typeface="Arial Black" panose="020B0A040201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0029081F-21C6-44EE-ABCC-FC75B8414201}"/>
                </a:ext>
              </a:extLst>
            </p:cNvPr>
            <p:cNvSpPr txBox="1"/>
            <p:nvPr/>
          </p:nvSpPr>
          <p:spPr>
            <a:xfrm>
              <a:off x="7292350" y="4473105"/>
              <a:ext cx="340158" cy="461665"/>
            </a:xfrm>
            <a:prstGeom prst="rect">
              <a:avLst/>
            </a:prstGeom>
            <a:noFill/>
          </p:spPr>
          <p:txBody>
            <a:bodyPr wrap="none" rtlCol="0">
              <a:spAutoFit/>
            </a:bodyPr>
            <a:lstStyle/>
            <a:p>
              <a:r>
                <a:rPr lang="en-MY" sz="2400" b="1" dirty="0">
                  <a:effectLst>
                    <a:outerShdw blurRad="38100" dist="38100" dir="2700000" algn="tl">
                      <a:srgbClr val="000000">
                        <a:alpha val="43137"/>
                      </a:srgbClr>
                    </a:outerShdw>
                  </a:effectLst>
                </a:rPr>
                <a:t>8</a:t>
              </a:r>
            </a:p>
          </p:txBody>
        </p:sp>
        <p:pic>
          <p:nvPicPr>
            <p:cNvPr id="63" name="Picture 62">
              <a:extLst>
                <a:ext uri="{FF2B5EF4-FFF2-40B4-BE49-F238E27FC236}">
                  <a16:creationId xmlns:a16="http://schemas.microsoft.com/office/drawing/2014/main" id="{6110AADF-01BC-4DDD-B1CB-CFC6641DD4BB}"/>
                </a:ext>
              </a:extLst>
            </p:cNvPr>
            <p:cNvPicPr>
              <a:picLocks noChangeAspect="1"/>
            </p:cNvPicPr>
            <p:nvPr/>
          </p:nvPicPr>
          <p:blipFill>
            <a:blip r:embed="rId4" cstate="print"/>
            <a:stretch>
              <a:fillRect/>
            </a:stretch>
          </p:blipFill>
          <p:spPr>
            <a:xfrm>
              <a:off x="1567511" y="3884196"/>
              <a:ext cx="5255179" cy="2357871"/>
            </a:xfrm>
            <a:prstGeom prst="rect">
              <a:avLst/>
            </a:prstGeom>
          </p:spPr>
        </p:pic>
        <p:cxnSp>
          <p:nvCxnSpPr>
            <p:cNvPr id="64" name="Elbow Connector 16">
              <a:extLst>
                <a:ext uri="{FF2B5EF4-FFF2-40B4-BE49-F238E27FC236}">
                  <a16:creationId xmlns:a16="http://schemas.microsoft.com/office/drawing/2014/main" id="{C5B7CFBB-969F-4D3D-97D1-EBC9D017E1D2}"/>
                </a:ext>
              </a:extLst>
            </p:cNvPr>
            <p:cNvCxnSpPr>
              <a:endCxn id="61" idx="1"/>
            </p:cNvCxnSpPr>
            <p:nvPr/>
          </p:nvCxnSpPr>
          <p:spPr>
            <a:xfrm>
              <a:off x="6822690" y="5000245"/>
              <a:ext cx="737456" cy="0"/>
            </a:xfrm>
            <a:prstGeom prst="straightConnector1">
              <a:avLst/>
            </a:prstGeom>
            <a:ln w="28575">
              <a:solidFill>
                <a:srgbClr val="D63E3F"/>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170C3AA-56E3-4C17-9DF8-177BA4765AF5}"/>
                </a:ext>
              </a:extLst>
            </p:cNvPr>
            <p:cNvSpPr/>
            <p:nvPr/>
          </p:nvSpPr>
          <p:spPr>
            <a:xfrm>
              <a:off x="10389767" y="4469669"/>
              <a:ext cx="1244232" cy="855447"/>
            </a:xfrm>
            <a:prstGeom prst="rect">
              <a:avLst/>
            </a:prstGeom>
            <a:solidFill>
              <a:srgbClr val="7FC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Rectangle 65">
              <a:extLst>
                <a:ext uri="{FF2B5EF4-FFF2-40B4-BE49-F238E27FC236}">
                  <a16:creationId xmlns:a16="http://schemas.microsoft.com/office/drawing/2014/main" id="{5D771544-D4AB-42E0-8743-D54F30160AB4}"/>
                </a:ext>
              </a:extLst>
            </p:cNvPr>
            <p:cNvSpPr/>
            <p:nvPr/>
          </p:nvSpPr>
          <p:spPr>
            <a:xfrm>
              <a:off x="10540885" y="4617669"/>
              <a:ext cx="941999" cy="307337"/>
            </a:xfrm>
            <a:prstGeom prst="rect">
              <a:avLst/>
            </a:prstGeom>
            <a:solidFill>
              <a:srgbClr val="3CA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err="1">
                  <a:solidFill>
                    <a:schemeClr val="bg1"/>
                  </a:solidFill>
                  <a:latin typeface="Arial" panose="020B0604020202020204" pitchFamily="34" charset="0"/>
                  <a:cs typeface="Arial" panose="020B0604020202020204" pitchFamily="34" charset="0"/>
                </a:rPr>
                <a:t>eDoc</a:t>
              </a:r>
              <a:r>
                <a:rPr lang="en-US" sz="1050" b="1" dirty="0">
                  <a:solidFill>
                    <a:schemeClr val="bg1"/>
                  </a:solidFill>
                  <a:latin typeface="Arial" panose="020B0604020202020204" pitchFamily="34" charset="0"/>
                  <a:cs typeface="Arial" panose="020B0604020202020204" pitchFamily="34" charset="0"/>
                </a:rPr>
                <a:t> 2</a:t>
              </a:r>
            </a:p>
          </p:txBody>
        </p:sp>
        <p:sp>
          <p:nvSpPr>
            <p:cNvPr id="67" name="TextBox 66">
              <a:extLst>
                <a:ext uri="{FF2B5EF4-FFF2-40B4-BE49-F238E27FC236}">
                  <a16:creationId xmlns:a16="http://schemas.microsoft.com/office/drawing/2014/main" id="{8634F0B5-3D0A-4EAC-9F71-A623DAC4AEDD}"/>
                </a:ext>
              </a:extLst>
            </p:cNvPr>
            <p:cNvSpPr txBox="1"/>
            <p:nvPr/>
          </p:nvSpPr>
          <p:spPr>
            <a:xfrm>
              <a:off x="10313883" y="4925006"/>
              <a:ext cx="1341392" cy="400110"/>
            </a:xfrm>
            <a:prstGeom prst="rect">
              <a:avLst/>
            </a:prstGeom>
            <a:noFill/>
          </p:spPr>
          <p:txBody>
            <a:bodyPr wrap="square" rtlCol="0">
              <a:spAutoFit/>
            </a:bodyPr>
            <a:lstStyle/>
            <a:p>
              <a:pPr algn="ctr"/>
              <a:r>
                <a:rPr lang="en-US" sz="2000" b="1" dirty="0">
                  <a:solidFill>
                    <a:schemeClr val="accent1">
                      <a:lumMod val="50000"/>
                    </a:schemeClr>
                  </a:solidFill>
                  <a:latin typeface="Arial Black" panose="020B0A04020102020204" pitchFamily="34" charset="0"/>
                  <a:cs typeface="Arial" panose="020B0604020202020204" pitchFamily="34" charset="0"/>
                </a:rPr>
                <a:t>TK</a:t>
              </a:r>
            </a:p>
          </p:txBody>
        </p:sp>
        <p:sp>
          <p:nvSpPr>
            <p:cNvPr id="68" name="TextBox 67">
              <a:extLst>
                <a:ext uri="{FF2B5EF4-FFF2-40B4-BE49-F238E27FC236}">
                  <a16:creationId xmlns:a16="http://schemas.microsoft.com/office/drawing/2014/main" id="{112042A5-6236-4A80-B238-67CE2D639093}"/>
                </a:ext>
              </a:extLst>
            </p:cNvPr>
            <p:cNvSpPr txBox="1"/>
            <p:nvPr/>
          </p:nvSpPr>
          <p:spPr>
            <a:xfrm>
              <a:off x="10153128" y="4211730"/>
              <a:ext cx="340158" cy="461665"/>
            </a:xfrm>
            <a:prstGeom prst="rect">
              <a:avLst/>
            </a:prstGeom>
            <a:noFill/>
          </p:spPr>
          <p:txBody>
            <a:bodyPr wrap="square" rtlCol="0">
              <a:spAutoFit/>
            </a:bodyPr>
            <a:lstStyle/>
            <a:p>
              <a:r>
                <a:rPr lang="en-MY" sz="2400" b="1" dirty="0">
                  <a:effectLst>
                    <a:outerShdw blurRad="38100" dist="38100" dir="2700000" algn="tl">
                      <a:srgbClr val="000000">
                        <a:alpha val="43137"/>
                      </a:srgbClr>
                    </a:outerShdw>
                  </a:effectLst>
                </a:rPr>
                <a:t>7</a:t>
              </a:r>
            </a:p>
          </p:txBody>
        </p:sp>
        <p:sp>
          <p:nvSpPr>
            <p:cNvPr id="69" name="Rectangle 68">
              <a:extLst>
                <a:ext uri="{FF2B5EF4-FFF2-40B4-BE49-F238E27FC236}">
                  <a16:creationId xmlns:a16="http://schemas.microsoft.com/office/drawing/2014/main" id="{67E3E612-7481-4562-BB98-788B26194AD8}"/>
                </a:ext>
              </a:extLst>
            </p:cNvPr>
            <p:cNvSpPr/>
            <p:nvPr/>
          </p:nvSpPr>
          <p:spPr>
            <a:xfrm>
              <a:off x="10223447" y="5327094"/>
              <a:ext cx="1779280" cy="461665"/>
            </a:xfrm>
            <a:prstGeom prst="rect">
              <a:avLst/>
            </a:prstGeom>
          </p:spPr>
          <p:txBody>
            <a:bodyPr wrap="square">
              <a:spAutoFit/>
            </a:bodyPr>
            <a:lstStyle/>
            <a:p>
              <a:r>
                <a:rPr lang="en-US" sz="1200" b="1" dirty="0" err="1">
                  <a:solidFill>
                    <a:srgbClr val="996633"/>
                  </a:solidFill>
                  <a:latin typeface="Arial Black" panose="020B0A04020102020204" pitchFamily="34" charset="0"/>
                  <a:cs typeface="Arial" panose="020B0604020202020204" pitchFamily="34" charset="0"/>
                </a:rPr>
                <a:t>Jawab</a:t>
              </a:r>
              <a:r>
                <a:rPr lang="en-US" sz="1200" b="1" dirty="0">
                  <a:solidFill>
                    <a:srgbClr val="996633"/>
                  </a:solidFill>
                  <a:latin typeface="Arial Black" panose="020B0A04020102020204" pitchFamily="34" charset="0"/>
                  <a:cs typeface="Arial" panose="020B0604020202020204" pitchFamily="34" charset="0"/>
                </a:rPr>
                <a:t> </a:t>
              </a:r>
              <a:r>
                <a:rPr lang="en-US" sz="1200" b="1" dirty="0" err="1">
                  <a:solidFill>
                    <a:srgbClr val="996633"/>
                  </a:solidFill>
                  <a:latin typeface="Arial Black" panose="020B0A04020102020204" pitchFamily="34" charset="0"/>
                  <a:cs typeface="Arial" panose="020B0604020202020204" pitchFamily="34" charset="0"/>
                </a:rPr>
                <a:t>soalan</a:t>
              </a:r>
              <a:r>
                <a:rPr lang="en-US" sz="1200" b="1" dirty="0">
                  <a:solidFill>
                    <a:srgbClr val="996633"/>
                  </a:solidFill>
                  <a:latin typeface="Arial Black" panose="020B0A04020102020204" pitchFamily="34" charset="0"/>
                  <a:cs typeface="Arial" panose="020B0604020202020204" pitchFamily="34" charset="0"/>
                </a:rPr>
                <a:t> di </a:t>
              </a:r>
            </a:p>
            <a:p>
              <a:r>
                <a:rPr lang="en-US" sz="1200" b="1" dirty="0" err="1">
                  <a:solidFill>
                    <a:srgbClr val="996633"/>
                  </a:solidFill>
                  <a:latin typeface="Arial Black" panose="020B0A04020102020204" pitchFamily="34" charset="0"/>
                  <a:cs typeface="Arial" panose="020B0604020202020204" pitchFamily="34" charset="0"/>
                </a:rPr>
                <a:t>semua</a:t>
              </a:r>
              <a:r>
                <a:rPr lang="en-US" sz="1200" b="1" dirty="0">
                  <a:solidFill>
                    <a:srgbClr val="996633"/>
                  </a:solidFill>
                  <a:latin typeface="Arial Black" panose="020B0A04020102020204" pitchFamily="34" charset="0"/>
                  <a:cs typeface="Arial" panose="020B0604020202020204" pitchFamily="34" charset="0"/>
                </a:rPr>
                <a:t> </a:t>
              </a:r>
              <a:r>
                <a:rPr lang="en-US" sz="1200" b="1" dirty="0" err="1">
                  <a:solidFill>
                    <a:srgbClr val="996633"/>
                  </a:solidFill>
                  <a:latin typeface="Arial Black" panose="020B0A04020102020204" pitchFamily="34" charset="0"/>
                  <a:cs typeface="Arial" panose="020B0604020202020204" pitchFamily="34" charset="0"/>
                </a:rPr>
                <a:t>sekysen</a:t>
              </a:r>
              <a:endParaRPr lang="en-US" sz="1200" b="1" dirty="0">
                <a:solidFill>
                  <a:srgbClr val="996633"/>
                </a:solidFill>
                <a:latin typeface="Arial Black" panose="020B0A04020102020204" pitchFamily="34" charset="0"/>
                <a:cs typeface="Arial" panose="020B0604020202020204" pitchFamily="34" charset="0"/>
              </a:endParaRPr>
            </a:p>
          </p:txBody>
        </p:sp>
        <p:pic>
          <p:nvPicPr>
            <p:cNvPr id="70" name="Picture 69">
              <a:extLst>
                <a:ext uri="{FF2B5EF4-FFF2-40B4-BE49-F238E27FC236}">
                  <a16:creationId xmlns:a16="http://schemas.microsoft.com/office/drawing/2014/main" id="{07246252-D123-45D7-8C84-EEA22F61A5CA}"/>
                </a:ext>
              </a:extLst>
            </p:cNvPr>
            <p:cNvPicPr>
              <a:picLocks noChangeAspect="1"/>
            </p:cNvPicPr>
            <p:nvPr/>
          </p:nvPicPr>
          <p:blipFill>
            <a:blip r:embed="rId5" cstate="print"/>
            <a:stretch>
              <a:fillRect/>
            </a:stretch>
          </p:blipFill>
          <p:spPr>
            <a:xfrm>
              <a:off x="4109715" y="1133811"/>
              <a:ext cx="1739593" cy="2454170"/>
            </a:xfrm>
            <a:prstGeom prst="rect">
              <a:avLst/>
            </a:prstGeom>
          </p:spPr>
        </p:pic>
        <p:cxnSp>
          <p:nvCxnSpPr>
            <p:cNvPr id="71" name="Elbow Connector 16">
              <a:extLst>
                <a:ext uri="{FF2B5EF4-FFF2-40B4-BE49-F238E27FC236}">
                  <a16:creationId xmlns:a16="http://schemas.microsoft.com/office/drawing/2014/main" id="{7CE69BCD-21FD-47EC-A254-5346FB045372}"/>
                </a:ext>
              </a:extLst>
            </p:cNvPr>
            <p:cNvCxnSpPr>
              <a:endCxn id="70" idx="1"/>
            </p:cNvCxnSpPr>
            <p:nvPr/>
          </p:nvCxnSpPr>
          <p:spPr>
            <a:xfrm>
              <a:off x="3026200" y="2344817"/>
              <a:ext cx="1083515" cy="16079"/>
            </a:xfrm>
            <a:prstGeom prst="straightConnector1">
              <a:avLst/>
            </a:prstGeom>
            <a:ln w="28575">
              <a:solidFill>
                <a:srgbClr val="D63E3F"/>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8C21EEDE-AF2F-4574-8621-BDD05C0463C1}"/>
                </a:ext>
              </a:extLst>
            </p:cNvPr>
            <p:cNvSpPr txBox="1"/>
            <p:nvPr/>
          </p:nvSpPr>
          <p:spPr>
            <a:xfrm>
              <a:off x="3709575" y="949938"/>
              <a:ext cx="1869958" cy="221599"/>
            </a:xfrm>
            <a:prstGeom prst="rect">
              <a:avLst/>
            </a:prstGeom>
            <a:noFill/>
          </p:spPr>
          <p:txBody>
            <a:bodyPr wrap="square" rtlCol="0">
              <a:spAutoFit/>
            </a:bodyPr>
            <a:lstStyle/>
            <a:p>
              <a:pPr algn="ctr">
                <a:lnSpc>
                  <a:spcPct val="70000"/>
                </a:lnSpc>
              </a:pPr>
              <a:r>
                <a:rPr lang="en-US" sz="1200" b="1" dirty="0">
                  <a:solidFill>
                    <a:srgbClr val="996633"/>
                  </a:solidFill>
                  <a:latin typeface="Arial Black" panose="020B0A04020102020204" pitchFamily="34" charset="0"/>
                  <a:cs typeface="Arial" panose="020B0604020202020204" pitchFamily="34" charset="0"/>
                </a:rPr>
                <a:t>Log </a:t>
              </a:r>
              <a:r>
                <a:rPr lang="en-US" sz="1200" b="1" dirty="0" err="1">
                  <a:solidFill>
                    <a:srgbClr val="996633"/>
                  </a:solidFill>
                  <a:latin typeface="Arial Black" panose="020B0A04020102020204" pitchFamily="34" charset="0"/>
                  <a:cs typeface="Arial" panose="020B0604020202020204" pitchFamily="34" charset="0"/>
                </a:rPr>
                <a:t>masuk</a:t>
              </a:r>
              <a:endParaRPr lang="en-US" sz="1200" b="1" dirty="0">
                <a:solidFill>
                  <a:srgbClr val="996633"/>
                </a:solidFill>
                <a:latin typeface="Arial Black" panose="020B0A04020102020204" pitchFamily="34" charset="0"/>
                <a:cs typeface="Arial" panose="020B0604020202020204" pitchFamily="34" charset="0"/>
              </a:endParaRPr>
            </a:p>
          </p:txBody>
        </p:sp>
        <p:grpSp>
          <p:nvGrpSpPr>
            <p:cNvPr id="73" name="Group 72">
              <a:extLst>
                <a:ext uri="{FF2B5EF4-FFF2-40B4-BE49-F238E27FC236}">
                  <a16:creationId xmlns:a16="http://schemas.microsoft.com/office/drawing/2014/main" id="{B5A110CD-113D-4DD2-BB97-CD25B2DC23FE}"/>
                </a:ext>
              </a:extLst>
            </p:cNvPr>
            <p:cNvGrpSpPr/>
            <p:nvPr/>
          </p:nvGrpSpPr>
          <p:grpSpPr>
            <a:xfrm>
              <a:off x="1035525" y="1648830"/>
              <a:ext cx="1474976" cy="461665"/>
              <a:chOff x="1221924" y="1011756"/>
              <a:chExt cx="1474976" cy="461665"/>
            </a:xfrm>
          </p:grpSpPr>
          <p:sp>
            <p:nvSpPr>
              <p:cNvPr id="80" name="TextBox 79">
                <a:extLst>
                  <a:ext uri="{FF2B5EF4-FFF2-40B4-BE49-F238E27FC236}">
                    <a16:creationId xmlns:a16="http://schemas.microsoft.com/office/drawing/2014/main" id="{DD4A56C7-B12A-45FB-8867-845FAA04498E}"/>
                  </a:ext>
                </a:extLst>
              </p:cNvPr>
              <p:cNvSpPr txBox="1"/>
              <p:nvPr/>
            </p:nvSpPr>
            <p:spPr>
              <a:xfrm>
                <a:off x="1461783" y="1168159"/>
                <a:ext cx="1235117" cy="229807"/>
              </a:xfrm>
              <a:prstGeom prst="rect">
                <a:avLst/>
              </a:prstGeom>
              <a:noFill/>
            </p:spPr>
            <p:txBody>
              <a:bodyPr wrap="square" rtlCol="0">
                <a:spAutoFit/>
              </a:bodyPr>
              <a:lstStyle/>
              <a:p>
                <a:pPr>
                  <a:lnSpc>
                    <a:spcPct val="70000"/>
                  </a:lnSpc>
                </a:pPr>
                <a:r>
                  <a:rPr lang="en-US" sz="1200" b="1" dirty="0" err="1">
                    <a:solidFill>
                      <a:srgbClr val="996633"/>
                    </a:solidFill>
                    <a:latin typeface="Arial Black" panose="020B0A04020102020204" pitchFamily="34" charset="0"/>
                    <a:cs typeface="Arial" panose="020B0604020202020204" pitchFamily="34" charset="0"/>
                  </a:rPr>
                  <a:t>Penerimaan</a:t>
                </a:r>
                <a:endParaRPr lang="en-US" sz="1200" b="1" dirty="0">
                  <a:solidFill>
                    <a:srgbClr val="996633"/>
                  </a:solidFill>
                  <a:latin typeface="Arial Black" panose="020B0A040201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CC4AB11A-9923-43A3-A19A-4948A34997B4}"/>
                  </a:ext>
                </a:extLst>
              </p:cNvPr>
              <p:cNvSpPr txBox="1"/>
              <p:nvPr/>
            </p:nvSpPr>
            <p:spPr>
              <a:xfrm>
                <a:off x="1221924" y="1011756"/>
                <a:ext cx="361295" cy="461665"/>
              </a:xfrm>
              <a:prstGeom prst="rect">
                <a:avLst/>
              </a:prstGeom>
              <a:noFill/>
            </p:spPr>
            <p:txBody>
              <a:bodyPr wrap="square" rtlCol="0">
                <a:spAutoFit/>
              </a:bodyPr>
              <a:lstStyle/>
              <a:p>
                <a:r>
                  <a:rPr lang="en-MY" sz="2400" b="1" dirty="0">
                    <a:effectLst>
                      <a:outerShdw blurRad="38100" dist="38100" dir="2700000" algn="tl">
                        <a:srgbClr val="000000">
                          <a:alpha val="43137"/>
                        </a:srgbClr>
                      </a:outerShdw>
                    </a:effectLst>
                  </a:rPr>
                  <a:t>1</a:t>
                </a:r>
              </a:p>
            </p:txBody>
          </p:sp>
        </p:grpSp>
        <p:sp>
          <p:nvSpPr>
            <p:cNvPr id="74" name="TextBox 73">
              <a:extLst>
                <a:ext uri="{FF2B5EF4-FFF2-40B4-BE49-F238E27FC236}">
                  <a16:creationId xmlns:a16="http://schemas.microsoft.com/office/drawing/2014/main" id="{D166056F-B783-429B-8D68-23D5A545DAD8}"/>
                </a:ext>
              </a:extLst>
            </p:cNvPr>
            <p:cNvSpPr txBox="1"/>
            <p:nvPr/>
          </p:nvSpPr>
          <p:spPr>
            <a:xfrm>
              <a:off x="2632978" y="2134195"/>
              <a:ext cx="1869958" cy="237232"/>
            </a:xfrm>
            <a:prstGeom prst="rect">
              <a:avLst/>
            </a:prstGeom>
            <a:noFill/>
          </p:spPr>
          <p:txBody>
            <a:bodyPr wrap="square" rtlCol="0">
              <a:spAutoFit/>
            </a:bodyPr>
            <a:lstStyle/>
            <a:p>
              <a:pPr algn="ctr">
                <a:lnSpc>
                  <a:spcPct val="70000"/>
                </a:lnSpc>
              </a:pPr>
              <a:r>
                <a:rPr lang="en-US" sz="1200" b="1" dirty="0">
                  <a:solidFill>
                    <a:srgbClr val="996633"/>
                  </a:solidFill>
                  <a:latin typeface="Arial Black" panose="020B0A04020102020204" pitchFamily="34" charset="0"/>
                  <a:cs typeface="Arial" panose="020B0604020202020204" pitchFamily="34" charset="0"/>
                </a:rPr>
                <a:t>Kata </a:t>
              </a:r>
              <a:r>
                <a:rPr lang="en-US" sz="1200" b="1" dirty="0" err="1">
                  <a:solidFill>
                    <a:srgbClr val="996633"/>
                  </a:solidFill>
                  <a:latin typeface="Arial Black" panose="020B0A04020102020204" pitchFamily="34" charset="0"/>
                  <a:cs typeface="Arial" panose="020B0604020202020204" pitchFamily="34" charset="0"/>
                </a:rPr>
                <a:t>Laluan</a:t>
              </a:r>
              <a:endParaRPr lang="en-US" sz="1200" b="1" dirty="0">
                <a:solidFill>
                  <a:srgbClr val="996633"/>
                </a:solidFill>
                <a:latin typeface="Arial Black" panose="020B0A040201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CB9BB059-F1CB-47C4-B488-143AB396FCA0}"/>
                </a:ext>
              </a:extLst>
            </p:cNvPr>
            <p:cNvSpPr/>
            <p:nvPr/>
          </p:nvSpPr>
          <p:spPr>
            <a:xfrm>
              <a:off x="1313256" y="2055231"/>
              <a:ext cx="1586096" cy="507142"/>
            </a:xfrm>
            <a:prstGeom prst="rect">
              <a:avLst/>
            </a:prstGeom>
            <a:solidFill>
              <a:srgbClr val="32B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Arial Black" panose="020B0A04020102020204" pitchFamily="34" charset="0"/>
                  <a:cs typeface="Arial" panose="020B0604020202020204" pitchFamily="34" charset="0"/>
                </a:rPr>
                <a:t>Surat</a:t>
              </a:r>
              <a:r>
                <a:rPr lang="en-US" sz="1400" b="1" dirty="0">
                  <a:solidFill>
                    <a:schemeClr val="bg1"/>
                  </a:solidFill>
                  <a:latin typeface="Arial Black" panose="020B0A04020102020204" pitchFamily="34" charset="0"/>
                  <a:cs typeface="Arial" panose="020B0604020202020204" pitchFamily="34" charset="0"/>
                </a:rPr>
                <a:t> </a:t>
              </a:r>
              <a:r>
                <a:rPr lang="en-US" sz="1400" b="1" dirty="0" err="1">
                  <a:solidFill>
                    <a:schemeClr val="bg1"/>
                  </a:solidFill>
                  <a:latin typeface="Arial Black" panose="020B0A04020102020204" pitchFamily="34" charset="0"/>
                  <a:cs typeface="Arial" panose="020B0604020202020204" pitchFamily="34" charset="0"/>
                </a:rPr>
                <a:t>Iringan</a:t>
              </a:r>
              <a:r>
                <a:rPr lang="en-US" sz="1400" b="1" dirty="0">
                  <a:solidFill>
                    <a:schemeClr val="bg1"/>
                  </a:solidFill>
                  <a:latin typeface="Arial Black" panose="020B0A04020102020204" pitchFamily="34" charset="0"/>
                  <a:cs typeface="Arial" panose="020B0604020202020204" pitchFamily="34" charset="0"/>
                </a:rPr>
                <a:t> </a:t>
              </a:r>
            </a:p>
            <a:p>
              <a:pPr algn="ctr"/>
              <a:r>
                <a:rPr lang="en-US" sz="1400" b="1" dirty="0">
                  <a:solidFill>
                    <a:schemeClr val="bg1"/>
                  </a:solidFill>
                  <a:latin typeface="Arial Black" panose="020B0A04020102020204" pitchFamily="34" charset="0"/>
                  <a:cs typeface="Arial" panose="020B0604020202020204" pitchFamily="34" charset="0"/>
                </a:rPr>
                <a:t>e-Census</a:t>
              </a:r>
            </a:p>
          </p:txBody>
        </p:sp>
        <p:sp>
          <p:nvSpPr>
            <p:cNvPr id="76" name="TextBox 75">
              <a:extLst>
                <a:ext uri="{FF2B5EF4-FFF2-40B4-BE49-F238E27FC236}">
                  <a16:creationId xmlns:a16="http://schemas.microsoft.com/office/drawing/2014/main" id="{28AA2D67-A661-4895-9530-3A6BC59931FB}"/>
                </a:ext>
              </a:extLst>
            </p:cNvPr>
            <p:cNvSpPr txBox="1"/>
            <p:nvPr/>
          </p:nvSpPr>
          <p:spPr>
            <a:xfrm>
              <a:off x="908599" y="2734733"/>
              <a:ext cx="2262033" cy="954107"/>
            </a:xfrm>
            <a:prstGeom prst="rect">
              <a:avLst/>
            </a:prstGeom>
            <a:noFill/>
          </p:spPr>
          <p:txBody>
            <a:bodyPr wrap="square" rtlCol="0">
              <a:spAutoFit/>
            </a:bodyPr>
            <a:lstStyle/>
            <a:p>
              <a:r>
                <a:rPr lang="en-US" sz="1400" dirty="0"/>
                <a:t>BP e-Census</a:t>
              </a:r>
            </a:p>
            <a:p>
              <a:pPr marL="285750" indent="-285750">
                <a:buFont typeface="Wingdings" pitchFamily="2" charset="2"/>
                <a:buChar char="ü"/>
              </a:pPr>
              <a:r>
                <a:rPr lang="en-US" sz="1400" dirty="0"/>
                <a:t>Id </a:t>
              </a:r>
              <a:r>
                <a:rPr lang="en-US" sz="1400" dirty="0" err="1"/>
                <a:t>Pengguna</a:t>
              </a:r>
              <a:r>
                <a:rPr lang="en-US" sz="1400" dirty="0"/>
                <a:t> dan Kata </a:t>
              </a:r>
              <a:r>
                <a:rPr lang="en-US" sz="1400" dirty="0" err="1"/>
                <a:t>Laluan</a:t>
              </a:r>
              <a:r>
                <a:rPr lang="en-US" sz="1400" dirty="0"/>
                <a:t> </a:t>
              </a:r>
              <a:r>
                <a:rPr lang="en-US" sz="1400" dirty="0" err="1"/>
                <a:t>dibekalkan</a:t>
              </a:r>
              <a:r>
                <a:rPr lang="en-US" sz="1400" dirty="0"/>
                <a:t> </a:t>
              </a:r>
              <a:r>
                <a:rPr lang="en-US" sz="1400" dirty="0" err="1"/>
                <a:t>oleh</a:t>
              </a:r>
              <a:r>
                <a:rPr lang="en-US" sz="1400" dirty="0"/>
                <a:t> </a:t>
              </a:r>
              <a:r>
                <a:rPr lang="en-US" sz="1400" dirty="0" err="1"/>
                <a:t>Ibu</a:t>
              </a:r>
              <a:r>
                <a:rPr lang="en-US" sz="1400" dirty="0"/>
                <a:t> </a:t>
              </a:r>
              <a:r>
                <a:rPr lang="en-US" sz="1400" dirty="0" err="1"/>
                <a:t>Pejabat</a:t>
              </a:r>
              <a:endParaRPr lang="en-MY" sz="1400" dirty="0"/>
            </a:p>
          </p:txBody>
        </p:sp>
        <p:cxnSp>
          <p:nvCxnSpPr>
            <p:cNvPr id="77" name="Elbow Connector 16">
              <a:extLst>
                <a:ext uri="{FF2B5EF4-FFF2-40B4-BE49-F238E27FC236}">
                  <a16:creationId xmlns:a16="http://schemas.microsoft.com/office/drawing/2014/main" id="{E499A965-D1B2-48DA-AE64-3EBD5B73F679}"/>
                </a:ext>
              </a:extLst>
            </p:cNvPr>
            <p:cNvCxnSpPr/>
            <p:nvPr/>
          </p:nvCxnSpPr>
          <p:spPr>
            <a:xfrm>
              <a:off x="9334168" y="5000245"/>
              <a:ext cx="989508" cy="0"/>
            </a:xfrm>
            <a:prstGeom prst="straightConnector1">
              <a:avLst/>
            </a:prstGeom>
            <a:ln w="28575">
              <a:solidFill>
                <a:srgbClr val="D63E3F"/>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4E87835-BF92-4059-B9CD-4A95E580BE61}"/>
                </a:ext>
              </a:extLst>
            </p:cNvPr>
            <p:cNvSpPr txBox="1"/>
            <p:nvPr/>
          </p:nvSpPr>
          <p:spPr>
            <a:xfrm>
              <a:off x="247777" y="863978"/>
              <a:ext cx="589129" cy="583306"/>
            </a:xfrm>
            <a:prstGeom prst="rect">
              <a:avLst/>
            </a:prstGeom>
            <a:noFill/>
          </p:spPr>
          <p:txBody>
            <a:bodyPr wrap="square" rtlCol="0">
              <a:spAutoFit/>
            </a:bodyPr>
            <a:lstStyle/>
            <a:p>
              <a:r>
                <a:rPr lang="en-US" sz="3200" dirty="0">
                  <a:solidFill>
                    <a:srgbClr val="00B0F0"/>
                  </a:solidFill>
                  <a:latin typeface="Impact"/>
                  <a:cs typeface="Impact"/>
                </a:rPr>
                <a:t>3.</a:t>
              </a:r>
            </a:p>
          </p:txBody>
        </p:sp>
        <p:sp>
          <p:nvSpPr>
            <p:cNvPr id="79" name="TextBox 78">
              <a:extLst>
                <a:ext uri="{FF2B5EF4-FFF2-40B4-BE49-F238E27FC236}">
                  <a16:creationId xmlns:a16="http://schemas.microsoft.com/office/drawing/2014/main" id="{36F3CE18-D2CB-458A-AAD2-456116C0B208}"/>
                </a:ext>
              </a:extLst>
            </p:cNvPr>
            <p:cNvSpPr txBox="1"/>
            <p:nvPr/>
          </p:nvSpPr>
          <p:spPr>
            <a:xfrm>
              <a:off x="803227" y="1005213"/>
              <a:ext cx="2664000" cy="369332"/>
            </a:xfrm>
            <a:prstGeom prst="rect">
              <a:avLst/>
            </a:prstGeom>
            <a:ln w="6350">
              <a:solidFill>
                <a:srgbClr val="00B0F0"/>
              </a:solidFill>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i="1" dirty="0">
                  <a:solidFill>
                    <a:srgbClr val="0070C0"/>
                  </a:solidFill>
                  <a:latin typeface="Arial" panose="020B0604020202020204" pitchFamily="34" charset="0"/>
                  <a:cs typeface="Arial" panose="020B0604020202020204" pitchFamily="34" charset="0"/>
                </a:rPr>
                <a:t>e-CENSUS</a:t>
              </a:r>
            </a:p>
          </p:txBody>
        </p:sp>
      </p:grpSp>
    </p:spTree>
    <p:extLst>
      <p:ext uri="{BB962C8B-B14F-4D97-AF65-F5344CB8AC3E}">
        <p14:creationId xmlns:p14="http://schemas.microsoft.com/office/powerpoint/2010/main" val="1597652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MODENISASI – </a:t>
            </a:r>
            <a:r>
              <a:rPr lang="en-US" sz="3600" dirty="0">
                <a:solidFill>
                  <a:schemeClr val="accent2">
                    <a:lumMod val="75000"/>
                  </a:schemeClr>
                </a:solidFill>
                <a:latin typeface="Impact"/>
                <a:cs typeface="Impact"/>
              </a:rPr>
              <a:t>PASCA BANCI</a:t>
            </a:r>
          </a:p>
        </p:txBody>
      </p:sp>
      <p:grpSp>
        <p:nvGrpSpPr>
          <p:cNvPr id="2" name="Group 1">
            <a:extLst>
              <a:ext uri="{FF2B5EF4-FFF2-40B4-BE49-F238E27FC236}">
                <a16:creationId xmlns:a16="http://schemas.microsoft.com/office/drawing/2014/main" id="{3C184A80-3555-4E4B-A4CF-B292971257F5}"/>
              </a:ext>
            </a:extLst>
          </p:cNvPr>
          <p:cNvGrpSpPr/>
          <p:nvPr/>
        </p:nvGrpSpPr>
        <p:grpSpPr>
          <a:xfrm>
            <a:off x="1510047" y="863978"/>
            <a:ext cx="9309880" cy="5246732"/>
            <a:chOff x="247777" y="863978"/>
            <a:chExt cx="9309880" cy="5246732"/>
          </a:xfrm>
        </p:grpSpPr>
        <p:sp>
          <p:nvSpPr>
            <p:cNvPr id="4" name="TextBox 3">
              <a:extLst>
                <a:ext uri="{FF2B5EF4-FFF2-40B4-BE49-F238E27FC236}">
                  <a16:creationId xmlns:a16="http://schemas.microsoft.com/office/drawing/2014/main" id="{C7B7520E-9BEA-4CF8-BC43-0308B86AC08F}"/>
                </a:ext>
              </a:extLst>
            </p:cNvPr>
            <p:cNvSpPr txBox="1"/>
            <p:nvPr/>
          </p:nvSpPr>
          <p:spPr>
            <a:xfrm>
              <a:off x="247777" y="863978"/>
              <a:ext cx="589129" cy="583306"/>
            </a:xfrm>
            <a:prstGeom prst="rect">
              <a:avLst/>
            </a:prstGeom>
            <a:noFill/>
          </p:spPr>
          <p:txBody>
            <a:bodyPr wrap="square" rtlCol="0">
              <a:spAutoFit/>
            </a:bodyPr>
            <a:lstStyle/>
            <a:p>
              <a:r>
                <a:rPr lang="en-US" sz="3200" dirty="0">
                  <a:solidFill>
                    <a:srgbClr val="00B0F0"/>
                  </a:solidFill>
                  <a:latin typeface="Impact"/>
                  <a:cs typeface="Impact"/>
                </a:rPr>
                <a:t>1.</a:t>
              </a:r>
            </a:p>
          </p:txBody>
        </p:sp>
        <p:sp>
          <p:nvSpPr>
            <p:cNvPr id="5" name="object 31">
              <a:extLst>
                <a:ext uri="{FF2B5EF4-FFF2-40B4-BE49-F238E27FC236}">
                  <a16:creationId xmlns:a16="http://schemas.microsoft.com/office/drawing/2014/main" id="{555475DE-2A2B-4970-8CF6-D426C70770DF}"/>
                </a:ext>
              </a:extLst>
            </p:cNvPr>
            <p:cNvSpPr txBox="1"/>
            <p:nvPr/>
          </p:nvSpPr>
          <p:spPr>
            <a:xfrm>
              <a:off x="697129" y="940517"/>
              <a:ext cx="5904000" cy="540000"/>
            </a:xfrm>
            <a:prstGeom prst="rect">
              <a:avLst/>
            </a:prstGeom>
          </p:spPr>
          <p:txBody>
            <a:bodyPr wrap="square" lIns="0" tIns="0" rIns="0" bIns="0" rtlCol="0" anchor="ctr">
              <a:noAutofit/>
            </a:bodyPr>
            <a:lstStyle/>
            <a:p>
              <a:pPr marR="32461" algn="ctr">
                <a:lnSpc>
                  <a:spcPct val="90738"/>
                </a:lnSpc>
                <a:spcBef>
                  <a:spcPts val="1196"/>
                </a:spcBef>
              </a:pPr>
              <a:r>
                <a:rPr lang="en-SG" sz="1600" b="1" dirty="0">
                  <a:solidFill>
                    <a:srgbClr val="0070C0"/>
                  </a:solidFill>
                  <a:latin typeface="Arial" panose="020B0604020202020204" pitchFamily="34" charset="0"/>
                  <a:cs typeface="Arial" panose="020B0604020202020204" pitchFamily="34" charset="0"/>
                </a:rPr>
                <a:t>ANALITIK &amp; REPOSITORI DAN PENYEBARAN DATA</a:t>
              </a:r>
              <a:endParaRPr lang="en-US" sz="1600" b="1" dirty="0">
                <a:solidFill>
                  <a:srgbClr val="0070C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37F78AC-625D-4F40-BF86-59445F2A9285}"/>
                </a:ext>
              </a:extLst>
            </p:cNvPr>
            <p:cNvGrpSpPr/>
            <p:nvPr/>
          </p:nvGrpSpPr>
          <p:grpSpPr>
            <a:xfrm>
              <a:off x="1762866" y="1447284"/>
              <a:ext cx="7794791" cy="4663426"/>
              <a:chOff x="1501609" y="1588799"/>
              <a:chExt cx="7794791" cy="4663426"/>
            </a:xfrm>
          </p:grpSpPr>
          <p:pic>
            <p:nvPicPr>
              <p:cNvPr id="7" name="Picture 6">
                <a:extLst>
                  <a:ext uri="{FF2B5EF4-FFF2-40B4-BE49-F238E27FC236}">
                    <a16:creationId xmlns:a16="http://schemas.microsoft.com/office/drawing/2014/main" id="{B9203B8D-20B7-4328-A46F-A8B0FFFA5359}"/>
                  </a:ext>
                </a:extLst>
              </p:cNvPr>
              <p:cNvPicPr>
                <a:picLocks noChangeAspect="1"/>
              </p:cNvPicPr>
              <p:nvPr/>
            </p:nvPicPr>
            <p:blipFill rotWithShape="1">
              <a:blip r:embed="rId3"/>
              <a:srcRect l="28439" t="49129" r="27435" b="26378"/>
              <a:stretch/>
            </p:blipFill>
            <p:spPr>
              <a:xfrm>
                <a:off x="1501609" y="2534169"/>
                <a:ext cx="7794791" cy="2341756"/>
              </a:xfrm>
              <a:prstGeom prst="rect">
                <a:avLst/>
              </a:prstGeom>
              <a:ln>
                <a:noFill/>
              </a:ln>
            </p:spPr>
          </p:pic>
          <p:sp>
            <p:nvSpPr>
              <p:cNvPr id="8" name="object 31">
                <a:extLst>
                  <a:ext uri="{FF2B5EF4-FFF2-40B4-BE49-F238E27FC236}">
                    <a16:creationId xmlns:a16="http://schemas.microsoft.com/office/drawing/2014/main" id="{9D66E87F-03D6-4DA9-A3F5-4DF0A5CC46AA}"/>
                  </a:ext>
                </a:extLst>
              </p:cNvPr>
              <p:cNvSpPr txBox="1"/>
              <p:nvPr/>
            </p:nvSpPr>
            <p:spPr>
              <a:xfrm>
                <a:off x="2199976" y="1588799"/>
                <a:ext cx="1404000" cy="432000"/>
              </a:xfrm>
              <a:prstGeom prst="rect">
                <a:avLst/>
              </a:prstGeom>
            </p:spPr>
            <p:txBody>
              <a:bodyPr wrap="square" lIns="0" tIns="0" rIns="0" bIns="0" rtlCol="0" anchor="ctr">
                <a:noAutofit/>
              </a:bodyPr>
              <a:lstStyle/>
              <a:p>
                <a:pPr marL="12700" marR="32461" algn="ctr">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ANALITIK</a:t>
                </a:r>
                <a:endParaRPr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DEF0B20-0199-4488-8A86-DD734B4E6926}"/>
                  </a:ext>
                </a:extLst>
              </p:cNvPr>
              <p:cNvSpPr txBox="1"/>
              <p:nvPr/>
            </p:nvSpPr>
            <p:spPr>
              <a:xfrm>
                <a:off x="2088329" y="1983861"/>
                <a:ext cx="2592000" cy="523220"/>
              </a:xfrm>
              <a:prstGeom prst="rect">
                <a:avLst/>
              </a:prstGeom>
              <a:noFill/>
            </p:spPr>
            <p:txBody>
              <a:bodyPr wrap="square" rtlCol="0">
                <a:spAutoFit/>
              </a:bodyPr>
              <a:lstStyle/>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MSAR;</a:t>
                </a:r>
              </a:p>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MSPR; </a:t>
                </a:r>
              </a:p>
            </p:txBody>
          </p:sp>
          <p:sp>
            <p:nvSpPr>
              <p:cNvPr id="10" name="object 31">
                <a:extLst>
                  <a:ext uri="{FF2B5EF4-FFF2-40B4-BE49-F238E27FC236}">
                    <a16:creationId xmlns:a16="http://schemas.microsoft.com/office/drawing/2014/main" id="{216C6396-2D78-4B6A-8036-FF330740964A}"/>
                  </a:ext>
                </a:extLst>
              </p:cNvPr>
              <p:cNvSpPr txBox="1"/>
              <p:nvPr/>
            </p:nvSpPr>
            <p:spPr>
              <a:xfrm>
                <a:off x="4680329" y="1956773"/>
                <a:ext cx="1404000" cy="432000"/>
              </a:xfrm>
              <a:prstGeom prst="rect">
                <a:avLst/>
              </a:prstGeom>
            </p:spPr>
            <p:txBody>
              <a:bodyPr wrap="square" lIns="0" tIns="0" rIns="0" bIns="0" rtlCol="0" anchor="ctr">
                <a:noAutofit/>
              </a:bodyPr>
              <a:lstStyle/>
              <a:p>
                <a:pPr marL="12700" marR="32461" algn="ctr">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KATALOG DATA</a:t>
                </a:r>
                <a:endParaRPr sz="1600" dirty="0">
                  <a:latin typeface="Arial" panose="020B0604020202020204" pitchFamily="34" charset="0"/>
                  <a:cs typeface="Arial" panose="020B0604020202020204" pitchFamily="34" charset="0"/>
                </a:endParaRPr>
              </a:p>
            </p:txBody>
          </p:sp>
          <p:sp>
            <p:nvSpPr>
              <p:cNvPr id="11" name="object 31">
                <a:extLst>
                  <a:ext uri="{FF2B5EF4-FFF2-40B4-BE49-F238E27FC236}">
                    <a16:creationId xmlns:a16="http://schemas.microsoft.com/office/drawing/2014/main" id="{6C55A098-54E4-40A9-831C-BD2C90A3C90A}"/>
                  </a:ext>
                </a:extLst>
              </p:cNvPr>
              <p:cNvSpPr txBox="1"/>
              <p:nvPr/>
            </p:nvSpPr>
            <p:spPr>
              <a:xfrm>
                <a:off x="6922783" y="1983861"/>
                <a:ext cx="1600729" cy="404912"/>
              </a:xfrm>
              <a:prstGeom prst="rect">
                <a:avLst/>
              </a:prstGeom>
            </p:spPr>
            <p:txBody>
              <a:bodyPr wrap="square" lIns="0" tIns="0" rIns="0" bIns="0" rtlCol="0" anchor="ctr">
                <a:noAutofit/>
              </a:bodyPr>
              <a:lstStyle/>
              <a:p>
                <a:pPr marL="12700" marR="32461" algn="ctr">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REPOSITORI</a:t>
                </a:r>
                <a:endParaRPr sz="1600" dirty="0">
                  <a:latin typeface="Arial" panose="020B0604020202020204" pitchFamily="34" charset="0"/>
                  <a:cs typeface="Arial" panose="020B0604020202020204" pitchFamily="34" charset="0"/>
                </a:endParaRPr>
              </a:p>
            </p:txBody>
          </p:sp>
          <p:sp>
            <p:nvSpPr>
              <p:cNvPr id="12" name="object 31">
                <a:extLst>
                  <a:ext uri="{FF2B5EF4-FFF2-40B4-BE49-F238E27FC236}">
                    <a16:creationId xmlns:a16="http://schemas.microsoft.com/office/drawing/2014/main" id="{57882151-A173-4410-9A89-893255A04F8B}"/>
                  </a:ext>
                </a:extLst>
              </p:cNvPr>
              <p:cNvSpPr txBox="1"/>
              <p:nvPr/>
            </p:nvSpPr>
            <p:spPr>
              <a:xfrm>
                <a:off x="3384329" y="5021321"/>
                <a:ext cx="1600729" cy="404912"/>
              </a:xfrm>
              <a:prstGeom prst="rect">
                <a:avLst/>
              </a:prstGeom>
            </p:spPr>
            <p:txBody>
              <a:bodyPr wrap="square" lIns="0" tIns="0" rIns="0" bIns="0" rtlCol="0" anchor="ctr">
                <a:noAutofit/>
              </a:bodyPr>
              <a:lstStyle/>
              <a:p>
                <a:pPr marL="12700" marR="32461" algn="ctr">
                  <a:lnSpc>
                    <a:spcPct val="90738"/>
                  </a:lnSpc>
                  <a:spcBef>
                    <a:spcPts val="1196"/>
                  </a:spcBef>
                </a:pPr>
                <a:r>
                  <a:rPr lang="en-SG" sz="1600" b="1" dirty="0">
                    <a:solidFill>
                      <a:srgbClr val="172749"/>
                    </a:solidFill>
                    <a:latin typeface="Arial" panose="020B0604020202020204" pitchFamily="34" charset="0"/>
                    <a:cs typeface="Arial" panose="020B0604020202020204" pitchFamily="34" charset="0"/>
                  </a:rPr>
                  <a:t>AD HOC ANALITIK</a:t>
                </a:r>
                <a:endParaRPr sz="1600" dirty="0">
                  <a:latin typeface="Arial" panose="020B0604020202020204" pitchFamily="34" charset="0"/>
                  <a:cs typeface="Arial" panose="020B0604020202020204" pitchFamily="34" charset="0"/>
                </a:endParaRPr>
              </a:p>
            </p:txBody>
          </p:sp>
          <p:sp>
            <p:nvSpPr>
              <p:cNvPr id="13" name="object 31">
                <a:extLst>
                  <a:ext uri="{FF2B5EF4-FFF2-40B4-BE49-F238E27FC236}">
                    <a16:creationId xmlns:a16="http://schemas.microsoft.com/office/drawing/2014/main" id="{D845FAFC-ACAC-4621-A9F0-3A8A99842366}"/>
                  </a:ext>
                </a:extLst>
              </p:cNvPr>
              <p:cNvSpPr txBox="1"/>
              <p:nvPr/>
            </p:nvSpPr>
            <p:spPr>
              <a:xfrm>
                <a:off x="5627984" y="5013802"/>
                <a:ext cx="1600729" cy="404912"/>
              </a:xfrm>
              <a:prstGeom prst="rect">
                <a:avLst/>
              </a:prstGeom>
            </p:spPr>
            <p:txBody>
              <a:bodyPr wrap="square" lIns="0" tIns="0" rIns="0" bIns="0" rtlCol="0" anchor="ctr">
                <a:noAutofit/>
              </a:bodyPr>
              <a:lstStyle/>
              <a:p>
                <a:pPr marL="12700" marR="32461" algn="ctr">
                  <a:lnSpc>
                    <a:spcPct val="90738"/>
                  </a:lnSpc>
                  <a:spcBef>
                    <a:spcPts val="1196"/>
                  </a:spcBef>
                </a:pPr>
                <a:r>
                  <a:rPr lang="en-SG" sz="1600" b="1" i="1" dirty="0">
                    <a:solidFill>
                      <a:srgbClr val="172749"/>
                    </a:solidFill>
                    <a:latin typeface="Arial" panose="020B0604020202020204" pitchFamily="34" charset="0"/>
                    <a:cs typeface="Arial" panose="020B0604020202020204" pitchFamily="34" charset="0"/>
                  </a:rPr>
                  <a:t>TOOLS </a:t>
                </a:r>
                <a:r>
                  <a:rPr lang="en-SG" sz="1600" b="1" dirty="0">
                    <a:solidFill>
                      <a:srgbClr val="172749"/>
                    </a:solidFill>
                    <a:latin typeface="Arial" panose="020B0604020202020204" pitchFamily="34" charset="0"/>
                    <a:cs typeface="Arial" panose="020B0604020202020204" pitchFamily="34" charset="0"/>
                  </a:rPr>
                  <a:t>PENERBITAN</a:t>
                </a:r>
                <a:endParaRPr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C9756FD-110D-4A6E-9BEC-67EBB4419306}"/>
                  </a:ext>
                </a:extLst>
              </p:cNvPr>
              <p:cNvSpPr txBox="1"/>
              <p:nvPr/>
            </p:nvSpPr>
            <p:spPr>
              <a:xfrm>
                <a:off x="3465035" y="5513561"/>
                <a:ext cx="1956051" cy="738664"/>
              </a:xfrm>
              <a:prstGeom prst="rect">
                <a:avLst/>
              </a:prstGeom>
              <a:noFill/>
            </p:spPr>
            <p:txBody>
              <a:bodyPr wrap="square" rtlCol="0">
                <a:spAutoFit/>
              </a:bodyPr>
              <a:lstStyle/>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R Studio;</a:t>
                </a:r>
              </a:p>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SAS; </a:t>
                </a:r>
              </a:p>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Task Management</a:t>
                </a:r>
              </a:p>
            </p:txBody>
          </p:sp>
          <p:sp>
            <p:nvSpPr>
              <p:cNvPr id="15" name="TextBox 14">
                <a:extLst>
                  <a:ext uri="{FF2B5EF4-FFF2-40B4-BE49-F238E27FC236}">
                    <a16:creationId xmlns:a16="http://schemas.microsoft.com/office/drawing/2014/main" id="{52368CE2-AE6F-4975-947D-D89B0F6C38FF}"/>
                  </a:ext>
                </a:extLst>
              </p:cNvPr>
              <p:cNvSpPr txBox="1"/>
              <p:nvPr/>
            </p:nvSpPr>
            <p:spPr>
              <a:xfrm>
                <a:off x="5697787" y="5499219"/>
                <a:ext cx="2278535" cy="523220"/>
              </a:xfrm>
              <a:prstGeom prst="rect">
                <a:avLst/>
              </a:prstGeom>
              <a:noFill/>
            </p:spPr>
            <p:txBody>
              <a:bodyPr wrap="square" rtlCol="0">
                <a:spAutoFit/>
              </a:bodyPr>
              <a:lstStyle/>
              <a:p>
                <a:pPr marL="285750" indent="-285750">
                  <a:buFont typeface="Arial" panose="020B0604020202020204" pitchFamily="34" charset="0"/>
                  <a:buChar char="•"/>
                </a:pPr>
                <a:r>
                  <a:rPr lang="en-SG" sz="1400" dirty="0" err="1">
                    <a:solidFill>
                      <a:srgbClr val="0070C0"/>
                    </a:solidFill>
                    <a:latin typeface="Arial" panose="020B0604020202020204" pitchFamily="34" charset="0"/>
                    <a:cs typeface="Arial" panose="020B0604020202020204" pitchFamily="34" charset="0"/>
                  </a:rPr>
                  <a:t>WordR</a:t>
                </a:r>
                <a:r>
                  <a:rPr lang="en-SG" sz="1400" dirty="0">
                    <a:solidFill>
                      <a:srgbClr val="0070C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SG" sz="1400" dirty="0">
                    <a:solidFill>
                      <a:srgbClr val="0070C0"/>
                    </a:solidFill>
                    <a:latin typeface="Arial" panose="020B0604020202020204" pitchFamily="34" charset="0"/>
                    <a:cs typeface="Arial" panose="020B0604020202020204" pitchFamily="34" charset="0"/>
                  </a:rPr>
                  <a:t>SAS Office Analytics</a:t>
                </a:r>
              </a:p>
            </p:txBody>
          </p:sp>
        </p:grpSp>
      </p:grpSp>
    </p:spTree>
    <p:extLst>
      <p:ext uri="{BB962C8B-B14F-4D97-AF65-F5344CB8AC3E}">
        <p14:creationId xmlns:p14="http://schemas.microsoft.com/office/powerpoint/2010/main" val="591346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791"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KERJASAMA STRATEGIK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364" y="906075"/>
            <a:ext cx="10486250" cy="5389621"/>
          </a:xfrm>
          <a:prstGeom prst="rect">
            <a:avLst/>
          </a:prstGeom>
        </p:spPr>
      </p:pic>
    </p:spTree>
    <p:extLst>
      <p:ext uri="{BB962C8B-B14F-4D97-AF65-F5344CB8AC3E}">
        <p14:creationId xmlns:p14="http://schemas.microsoft.com/office/powerpoint/2010/main" val="107524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791"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PERANAN DALAM BANCI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282" y="1056943"/>
            <a:ext cx="10394496" cy="5060077"/>
          </a:xfrm>
          <a:prstGeom prst="rect">
            <a:avLst/>
          </a:prstGeom>
        </p:spPr>
      </p:pic>
    </p:spTree>
    <p:extLst>
      <p:ext uri="{BB962C8B-B14F-4D97-AF65-F5344CB8AC3E}">
        <p14:creationId xmlns:p14="http://schemas.microsoft.com/office/powerpoint/2010/main" val="233442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3791"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JABATAN PERANGKAAN MALAYSIA</a:t>
            </a:r>
          </a:p>
        </p:txBody>
      </p:sp>
      <p:pic>
        <p:nvPicPr>
          <p:cNvPr id="3"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70417" y="1283016"/>
            <a:ext cx="9545621" cy="4986580"/>
          </a:xfrm>
          <a:prstGeom prst="rect">
            <a:avLst/>
          </a:prstGeom>
        </p:spPr>
      </p:pic>
      <p:pic>
        <p:nvPicPr>
          <p:cNvPr id="5" name="Picture 4"/>
          <p:cNvPicPr>
            <a:picLocks noChangeAspect="1"/>
          </p:cNvPicPr>
          <p:nvPr/>
        </p:nvPicPr>
        <p:blipFill>
          <a:blip r:embed="rId4" cstate="print"/>
          <a:stretch>
            <a:fillRect/>
          </a:stretch>
        </p:blipFill>
        <p:spPr>
          <a:xfrm>
            <a:off x="3477862" y="905015"/>
            <a:ext cx="756000" cy="756001"/>
          </a:xfrm>
          <a:prstGeom prst="ellipse">
            <a:avLst/>
          </a:prstGeom>
        </p:spPr>
      </p:pic>
    </p:spTree>
    <p:extLst>
      <p:ext uri="{BB962C8B-B14F-4D97-AF65-F5344CB8AC3E}">
        <p14:creationId xmlns:p14="http://schemas.microsoft.com/office/powerpoint/2010/main" val="827632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6589643"/>
            <a:ext cx="11139134" cy="268357"/>
            <a:chOff x="0" y="5607000"/>
            <a:chExt cx="8356022" cy="108000"/>
          </a:xfrm>
          <a:solidFill>
            <a:srgbClr val="2E3A4A"/>
          </a:solidFill>
        </p:grpSpPr>
        <p:sp>
          <p:nvSpPr>
            <p:cNvPr id="21" name="Rectangle 20"/>
            <p:cNvSpPr/>
            <p:nvPr/>
          </p:nvSpPr>
          <p:spPr>
            <a:xfrm>
              <a:off x="0" y="5607000"/>
              <a:ext cx="8245590" cy="108000"/>
            </a:xfrm>
            <a:prstGeom prst="rect">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Triangle 21"/>
            <p:cNvSpPr/>
            <p:nvPr/>
          </p:nvSpPr>
          <p:spPr>
            <a:xfrm flipV="1">
              <a:off x="8245590" y="5607000"/>
              <a:ext cx="110432" cy="108000"/>
            </a:xfrm>
            <a:prstGeom prst="rtTriangle">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67" name="Slide Number Placeholder 6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BAE9DCD-6C0D-7840-8EDA-FC16A102B1F9}" type="slidenum">
              <a:rPr kumimoji="0" lang="en-US" sz="1440" b="0" i="0" u="none" strike="noStrike" kern="1200" cap="none" spc="0" normalizeH="0" baseline="0" noProof="0">
                <a:ln>
                  <a:noFill/>
                </a:ln>
                <a:solidFill>
                  <a:srgbClr val="2E3A4A"/>
                </a:solidFill>
                <a:effectLst/>
                <a:uLnTx/>
                <a:uFillTx/>
                <a:latin typeface="Tw Cen MT"/>
                <a:ea typeface="+mn-ea"/>
                <a:cs typeface="Tw Cen MT"/>
              </a:rPr>
              <a:pPr marL="0" marR="0" lvl="0" indent="0" algn="r" defTabSz="548640" rtl="0" eaLnBrk="1" fontAlgn="auto" latinLnBrk="0" hangingPunct="1">
                <a:lnSpc>
                  <a:spcPct val="100000"/>
                </a:lnSpc>
                <a:spcBef>
                  <a:spcPts val="0"/>
                </a:spcBef>
                <a:spcAft>
                  <a:spcPts val="0"/>
                </a:spcAft>
                <a:buClrTx/>
                <a:buSzTx/>
                <a:buFontTx/>
                <a:buNone/>
                <a:tabLst/>
                <a:defRPr/>
              </a:pPr>
              <a:t>40</a:t>
            </a:fld>
            <a:endParaRPr kumimoji="0" lang="en-US" sz="1440" b="0" i="0" u="none" strike="noStrike" kern="1200" cap="none" spc="0" normalizeH="0" baseline="0" noProof="0" dirty="0">
              <a:ln>
                <a:noFill/>
              </a:ln>
              <a:solidFill>
                <a:srgbClr val="2E3A4A"/>
              </a:solidFill>
              <a:effectLst/>
              <a:uLnTx/>
              <a:uFillTx/>
              <a:latin typeface="Tw Cen MT"/>
              <a:ea typeface="+mn-ea"/>
              <a:cs typeface="Tw Cen MT"/>
            </a:endParaRPr>
          </a:p>
        </p:txBody>
      </p:sp>
      <p:grpSp>
        <p:nvGrpSpPr>
          <p:cNvPr id="81" name="Group 80"/>
          <p:cNvGrpSpPr/>
          <p:nvPr/>
        </p:nvGrpSpPr>
        <p:grpSpPr>
          <a:xfrm>
            <a:off x="11561403" y="6482521"/>
            <a:ext cx="625309" cy="375479"/>
            <a:chOff x="8622909" y="5402101"/>
            <a:chExt cx="521091" cy="312899"/>
          </a:xfrm>
        </p:grpSpPr>
        <p:sp>
          <p:nvSpPr>
            <p:cNvPr id="82" name="Rectangle 81"/>
            <p:cNvSpPr/>
            <p:nvPr/>
          </p:nvSpPr>
          <p:spPr>
            <a:xfrm>
              <a:off x="8792109" y="5402101"/>
              <a:ext cx="351891" cy="312899"/>
            </a:xfrm>
            <a:prstGeom prst="rect">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83" name="Right Triangle 82"/>
            <p:cNvSpPr/>
            <p:nvPr/>
          </p:nvSpPr>
          <p:spPr>
            <a:xfrm flipH="1">
              <a:off x="8622909" y="5402101"/>
              <a:ext cx="169200" cy="312899"/>
            </a:xfrm>
            <a:prstGeom prst="rtTriangle">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BF98B2C3-522B-42A2-91A5-527D92EDC277}"/>
              </a:ext>
            </a:extLst>
          </p:cNvPr>
          <p:cNvSpPr/>
          <p:nvPr/>
        </p:nvSpPr>
        <p:spPr>
          <a:xfrm>
            <a:off x="3996266" y="2420476"/>
            <a:ext cx="1749778" cy="1986845"/>
          </a:xfrm>
          <a:prstGeom prst="rect">
            <a:avLst/>
          </a:prstGeom>
          <a:gradFill flip="none" rotWithShape="1">
            <a:gsLst>
              <a:gs pos="0">
                <a:srgbClr val="3295B0">
                  <a:shade val="30000"/>
                  <a:satMod val="115000"/>
                </a:srgbClr>
              </a:gs>
              <a:gs pos="50000">
                <a:srgbClr val="3295B0">
                  <a:shade val="67500"/>
                  <a:satMod val="115000"/>
                </a:srgbClr>
              </a:gs>
              <a:gs pos="100000">
                <a:srgbClr val="3295B0">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39" name="Pentagon 2">
            <a:extLst>
              <a:ext uri="{FF2B5EF4-FFF2-40B4-BE49-F238E27FC236}">
                <a16:creationId xmlns:a16="http://schemas.microsoft.com/office/drawing/2014/main" id="{2A78B685-5CCA-46FA-96B8-0BAA72EAF964}"/>
              </a:ext>
            </a:extLst>
          </p:cNvPr>
          <p:cNvSpPr/>
          <p:nvPr/>
        </p:nvSpPr>
        <p:spPr>
          <a:xfrm>
            <a:off x="0" y="2420476"/>
            <a:ext cx="4888091"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0" name="Pentagon 3">
            <a:extLst>
              <a:ext uri="{FF2B5EF4-FFF2-40B4-BE49-F238E27FC236}">
                <a16:creationId xmlns:a16="http://schemas.microsoft.com/office/drawing/2014/main" id="{5CE8621F-D85F-40D5-BAF8-0D595F606729}"/>
              </a:ext>
            </a:extLst>
          </p:cNvPr>
          <p:cNvSpPr/>
          <p:nvPr/>
        </p:nvSpPr>
        <p:spPr>
          <a:xfrm flipH="1">
            <a:off x="4888090" y="2420476"/>
            <a:ext cx="7303910"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41">
            <a:extLst>
              <a:ext uri="{FF2B5EF4-FFF2-40B4-BE49-F238E27FC236}">
                <a16:creationId xmlns:a16="http://schemas.microsoft.com/office/drawing/2014/main" id="{0AE1FEA3-E21E-441A-AE63-EBEFB8DCF437}"/>
              </a:ext>
            </a:extLst>
          </p:cNvPr>
          <p:cNvGrpSpPr/>
          <p:nvPr/>
        </p:nvGrpSpPr>
        <p:grpSpPr>
          <a:xfrm>
            <a:off x="8279296" y="3857489"/>
            <a:ext cx="3912703" cy="549830"/>
            <a:chOff x="5855342" y="1197512"/>
            <a:chExt cx="3288659" cy="458192"/>
          </a:xfrm>
          <a:solidFill>
            <a:srgbClr val="F57913"/>
          </a:solidFill>
        </p:grpSpPr>
        <p:sp>
          <p:nvSpPr>
            <p:cNvPr id="43" name="Right Triangle 42">
              <a:extLst>
                <a:ext uri="{FF2B5EF4-FFF2-40B4-BE49-F238E27FC236}">
                  <a16:creationId xmlns:a16="http://schemas.microsoft.com/office/drawing/2014/main" id="{F030FE8F-707B-4077-AB91-0D8FBEA55BB9}"/>
                </a:ext>
              </a:extLst>
            </p:cNvPr>
            <p:cNvSpPr/>
            <p:nvPr/>
          </p:nvSpPr>
          <p:spPr>
            <a:xfrm flipH="1">
              <a:off x="5855342" y="1197515"/>
              <a:ext cx="542957" cy="458189"/>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50205B52-0CE0-433C-AB17-7B01B1833B22}"/>
                </a:ext>
              </a:extLst>
            </p:cNvPr>
            <p:cNvSpPr/>
            <p:nvPr/>
          </p:nvSpPr>
          <p:spPr>
            <a:xfrm flipV="1">
              <a:off x="6388892" y="1197512"/>
              <a:ext cx="2755109" cy="4581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DF0EFA99-B1F2-4604-8ECA-7F7CF660FB76}"/>
              </a:ext>
            </a:extLst>
          </p:cNvPr>
          <p:cNvSpPr txBox="1"/>
          <p:nvPr/>
        </p:nvSpPr>
        <p:spPr>
          <a:xfrm>
            <a:off x="11536" y="2470171"/>
            <a:ext cx="3178600" cy="186512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1520" b="0" i="0" u="none" strike="noStrike" kern="1200" cap="none" spc="0" normalizeH="0" baseline="0" noProof="0" dirty="0">
                <a:ln>
                  <a:noFill/>
                </a:ln>
                <a:solidFill>
                  <a:prstClr val="white"/>
                </a:solidFill>
                <a:effectLst/>
                <a:uLnTx/>
                <a:uFillTx/>
                <a:latin typeface="DIN Alternate Bold"/>
                <a:ea typeface="+mn-ea"/>
                <a:cs typeface="DIN Alternate Bold"/>
              </a:rPr>
              <a:t>4</a:t>
            </a:r>
          </a:p>
        </p:txBody>
      </p:sp>
      <p:sp>
        <p:nvSpPr>
          <p:cNvPr id="47" name="TextBox 46">
            <a:extLst>
              <a:ext uri="{FF2B5EF4-FFF2-40B4-BE49-F238E27FC236}">
                <a16:creationId xmlns:a16="http://schemas.microsoft.com/office/drawing/2014/main" id="{B5B76DE5-86DC-4808-8038-75274B9B4EF7}"/>
              </a:ext>
            </a:extLst>
          </p:cNvPr>
          <p:cNvSpPr txBox="1"/>
          <p:nvPr/>
        </p:nvSpPr>
        <p:spPr>
          <a:xfrm>
            <a:off x="8439823" y="3885342"/>
            <a:ext cx="3590357" cy="461665"/>
          </a:xfrm>
          <a:prstGeom prst="rect">
            <a:avLst/>
          </a:prstGeom>
          <a:noFill/>
        </p:spPr>
        <p:txBody>
          <a:bodyPr wrap="square" rtlCol="0" anchor="ctr">
            <a:spAutoFit/>
          </a:bodyPr>
          <a:lstStyle/>
          <a:p>
            <a:pPr marL="0" marR="0" lvl="0" indent="0" algn="r" defTabSz="5486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IN Alternate Bold"/>
                <a:ea typeface="+mn-ea"/>
                <a:cs typeface="DIN Alternate Bold"/>
              </a:rPr>
              <a:t>#MyCensus2020</a:t>
            </a:r>
          </a:p>
        </p:txBody>
      </p:sp>
      <p:grpSp>
        <p:nvGrpSpPr>
          <p:cNvPr id="48" name="Group 47">
            <a:extLst>
              <a:ext uri="{FF2B5EF4-FFF2-40B4-BE49-F238E27FC236}">
                <a16:creationId xmlns:a16="http://schemas.microsoft.com/office/drawing/2014/main" id="{5040EE31-01D7-4801-9FCB-2048492833ED}"/>
              </a:ext>
            </a:extLst>
          </p:cNvPr>
          <p:cNvGrpSpPr/>
          <p:nvPr/>
        </p:nvGrpSpPr>
        <p:grpSpPr>
          <a:xfrm>
            <a:off x="1866899" y="2676141"/>
            <a:ext cx="9796024" cy="923330"/>
            <a:chOff x="355213" y="289453"/>
            <a:chExt cx="8163354" cy="769440"/>
          </a:xfrm>
        </p:grpSpPr>
        <p:sp>
          <p:nvSpPr>
            <p:cNvPr id="49" name="TextBox 48">
              <a:extLst>
                <a:ext uri="{FF2B5EF4-FFF2-40B4-BE49-F238E27FC236}">
                  <a16:creationId xmlns:a16="http://schemas.microsoft.com/office/drawing/2014/main" id="{18C4C15B-074A-426A-9EA5-4521AC2CC697}"/>
                </a:ext>
              </a:extLst>
            </p:cNvPr>
            <p:cNvSpPr txBox="1"/>
            <p:nvPr/>
          </p:nvSpPr>
          <p:spPr>
            <a:xfrm>
              <a:off x="355213" y="289453"/>
              <a:ext cx="8163354" cy="769440"/>
            </a:xfrm>
            <a:prstGeom prst="rect">
              <a:avLst/>
            </a:prstGeom>
            <a:noFill/>
          </p:spPr>
          <p:txBody>
            <a:bodyPr wrap="square" rtlCol="0">
              <a:spAutoFit/>
            </a:bodyPr>
            <a:lstStyle/>
            <a:p>
              <a:pPr lvl="0" defTabSz="548640"/>
              <a:r>
                <a:rPr lang="en-US" sz="5400" b="1" dirty="0">
                  <a:solidFill>
                    <a:srgbClr val="FFFFFF"/>
                  </a:solidFill>
                  <a:latin typeface="Market Deco"/>
                  <a:cs typeface="Market Deco"/>
                </a:rPr>
                <a:t> </a:t>
              </a:r>
              <a:r>
                <a:rPr lang="en-US" sz="5400" b="1" dirty="0" err="1">
                  <a:solidFill>
                    <a:srgbClr val="FFFFFF"/>
                  </a:solidFill>
                  <a:latin typeface="Market Deco"/>
                  <a:cs typeface="Market Deco"/>
                </a:rPr>
                <a:t>MyCENSUS</a:t>
              </a:r>
              <a:r>
                <a:rPr lang="en-US" sz="5400" b="1" dirty="0">
                  <a:solidFill>
                    <a:srgbClr val="FFFFFF"/>
                  </a:solidFill>
                  <a:latin typeface="Market Deco"/>
                  <a:cs typeface="Market Deco"/>
                </a:rPr>
                <a:t> 2020 </a:t>
              </a:r>
              <a:r>
                <a:rPr lang="en-US" sz="5400" b="1" i="1" dirty="0">
                  <a:solidFill>
                    <a:srgbClr val="FFFFFF"/>
                  </a:solidFill>
                  <a:latin typeface="Market Deco"/>
                  <a:cs typeface="Market Deco"/>
                </a:rPr>
                <a:t>JOURNEY</a:t>
              </a:r>
            </a:p>
          </p:txBody>
        </p:sp>
        <p:cxnSp>
          <p:nvCxnSpPr>
            <p:cNvPr id="51" name="Straight Connector 50">
              <a:extLst>
                <a:ext uri="{FF2B5EF4-FFF2-40B4-BE49-F238E27FC236}">
                  <a16:creationId xmlns:a16="http://schemas.microsoft.com/office/drawing/2014/main" id="{946830B4-57B2-449D-816D-6EF2D45770CB}"/>
                </a:ext>
              </a:extLst>
            </p:cNvPr>
            <p:cNvCxnSpPr/>
            <p:nvPr/>
          </p:nvCxnSpPr>
          <p:spPr>
            <a:xfrm>
              <a:off x="8433967" y="403668"/>
              <a:ext cx="0" cy="579783"/>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73760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KEY MILESTONES BANCI  2016 - 2022</a:t>
            </a:r>
          </a:p>
        </p:txBody>
      </p:sp>
      <p:grpSp>
        <p:nvGrpSpPr>
          <p:cNvPr id="4" name="Group 3">
            <a:extLst>
              <a:ext uri="{FF2B5EF4-FFF2-40B4-BE49-F238E27FC236}">
                <a16:creationId xmlns:a16="http://schemas.microsoft.com/office/drawing/2014/main" id="{068E25E3-E89E-4747-95CC-7A6599B3B1C5}"/>
              </a:ext>
            </a:extLst>
          </p:cNvPr>
          <p:cNvGrpSpPr/>
          <p:nvPr/>
        </p:nvGrpSpPr>
        <p:grpSpPr>
          <a:xfrm>
            <a:off x="298175" y="850859"/>
            <a:ext cx="11728174" cy="5482576"/>
            <a:chOff x="156343" y="594997"/>
            <a:chExt cx="6806432" cy="4469867"/>
          </a:xfrm>
        </p:grpSpPr>
        <p:pic>
          <p:nvPicPr>
            <p:cNvPr id="5" name="Picture 4">
              <a:extLst>
                <a:ext uri="{FF2B5EF4-FFF2-40B4-BE49-F238E27FC236}">
                  <a16:creationId xmlns:a16="http://schemas.microsoft.com/office/drawing/2014/main" id="{A5E1E707-A0DE-4729-A5D0-26611DA4D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46" y="594997"/>
              <a:ext cx="6806229" cy="3487550"/>
            </a:xfrm>
            <a:prstGeom prst="rect">
              <a:avLst/>
            </a:prstGeom>
          </p:spPr>
        </p:pic>
        <p:pic>
          <p:nvPicPr>
            <p:cNvPr id="6" name="Picture 5">
              <a:extLst>
                <a:ext uri="{FF2B5EF4-FFF2-40B4-BE49-F238E27FC236}">
                  <a16:creationId xmlns:a16="http://schemas.microsoft.com/office/drawing/2014/main" id="{4413D9B8-D25E-416E-A756-C3C6595DB68C}"/>
                </a:ext>
              </a:extLst>
            </p:cNvPr>
            <p:cNvPicPr>
              <a:picLocks noChangeAspect="1"/>
            </p:cNvPicPr>
            <p:nvPr/>
          </p:nvPicPr>
          <p:blipFill rotWithShape="1">
            <a:blip r:embed="rId4">
              <a:extLst>
                <a:ext uri="{28A0092B-C50C-407E-A947-70E740481C1C}">
                  <a14:useLocalDpi xmlns:a14="http://schemas.microsoft.com/office/drawing/2010/main" val="0"/>
                </a:ext>
              </a:extLst>
            </a:blip>
            <a:srcRect t="8830" r="1654" b="11832"/>
            <a:stretch/>
          </p:blipFill>
          <p:spPr>
            <a:xfrm>
              <a:off x="156343" y="4075886"/>
              <a:ext cx="6796704" cy="988978"/>
            </a:xfrm>
            <a:prstGeom prst="rect">
              <a:avLst/>
            </a:prstGeom>
          </p:spPr>
        </p:pic>
      </p:grpSp>
    </p:spTree>
    <p:extLst>
      <p:ext uri="{BB962C8B-B14F-4D97-AF65-F5344CB8AC3E}">
        <p14:creationId xmlns:p14="http://schemas.microsoft.com/office/powerpoint/2010/main" val="2905513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1240" y="0"/>
            <a:ext cx="9079336" cy="769441"/>
          </a:xfrm>
          <a:prstGeom prst="rect">
            <a:avLst/>
          </a:prstGeom>
          <a:noFill/>
        </p:spPr>
        <p:txBody>
          <a:bodyPr wrap="square" rtlCol="0">
            <a:spAutoFit/>
          </a:bodyPr>
          <a:lstStyle/>
          <a:p>
            <a:r>
              <a:rPr lang="en-US" sz="4400" b="1" dirty="0" err="1">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MyCensus</a:t>
            </a:r>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 2020 JOURNEY</a:t>
            </a:r>
          </a:p>
        </p:txBody>
      </p:sp>
      <p:pic>
        <p:nvPicPr>
          <p:cNvPr id="3" name="Picture 2"/>
          <p:cNvPicPr>
            <a:picLocks noChangeAspect="1"/>
          </p:cNvPicPr>
          <p:nvPr/>
        </p:nvPicPr>
        <p:blipFill>
          <a:blip r:embed="rId2"/>
          <a:stretch>
            <a:fillRect/>
          </a:stretch>
        </p:blipFill>
        <p:spPr>
          <a:xfrm>
            <a:off x="1147364" y="1028930"/>
            <a:ext cx="10224829" cy="53894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7510" y="5875371"/>
            <a:ext cx="419158" cy="543001"/>
          </a:xfrm>
          <a:prstGeom prst="rect">
            <a:avLst/>
          </a:prstGeom>
        </p:spPr>
      </p:pic>
    </p:spTree>
    <p:extLst>
      <p:ext uri="{BB962C8B-B14F-4D97-AF65-F5344CB8AC3E}">
        <p14:creationId xmlns:p14="http://schemas.microsoft.com/office/powerpoint/2010/main" val="749733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32" y="955462"/>
            <a:ext cx="11154668" cy="5298193"/>
          </a:xfrm>
          <a:prstGeom prst="rect">
            <a:avLst/>
          </a:prstGeom>
        </p:spPr>
      </p:pic>
      <p:sp>
        <p:nvSpPr>
          <p:cNvPr id="3" name="TextBox 2"/>
          <p:cNvSpPr txBox="1"/>
          <p:nvPr/>
        </p:nvSpPr>
        <p:spPr>
          <a:xfrm>
            <a:off x="1021240" y="0"/>
            <a:ext cx="9079336" cy="769441"/>
          </a:xfrm>
          <a:prstGeom prst="rect">
            <a:avLst/>
          </a:prstGeom>
          <a:noFill/>
        </p:spPr>
        <p:txBody>
          <a:bodyPr wrap="square" rtlCol="0">
            <a:spAutoFit/>
          </a:bodyPr>
          <a:lstStyle/>
          <a:p>
            <a:r>
              <a:rPr lang="en-US" sz="4400" b="1" dirty="0" err="1">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MyCensus</a:t>
            </a:r>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 2020 JOURNEY : 2017</a:t>
            </a:r>
          </a:p>
        </p:txBody>
      </p:sp>
    </p:spTree>
    <p:extLst>
      <p:ext uri="{BB962C8B-B14F-4D97-AF65-F5344CB8AC3E}">
        <p14:creationId xmlns:p14="http://schemas.microsoft.com/office/powerpoint/2010/main" val="1722824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6589643"/>
            <a:ext cx="11139134" cy="268357"/>
            <a:chOff x="0" y="5607000"/>
            <a:chExt cx="8356022" cy="108000"/>
          </a:xfrm>
          <a:solidFill>
            <a:srgbClr val="2E3A4A"/>
          </a:solidFill>
        </p:grpSpPr>
        <p:sp>
          <p:nvSpPr>
            <p:cNvPr id="21" name="Rectangle 20"/>
            <p:cNvSpPr/>
            <p:nvPr/>
          </p:nvSpPr>
          <p:spPr>
            <a:xfrm>
              <a:off x="0" y="5607000"/>
              <a:ext cx="8245590" cy="108000"/>
            </a:xfrm>
            <a:prstGeom prst="rect">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Triangle 21"/>
            <p:cNvSpPr/>
            <p:nvPr/>
          </p:nvSpPr>
          <p:spPr>
            <a:xfrm flipV="1">
              <a:off x="8245590" y="5607000"/>
              <a:ext cx="110432" cy="108000"/>
            </a:xfrm>
            <a:prstGeom prst="rtTriangle">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E7167427-D974-4FB8-9038-30FBF91E47C5}"/>
              </a:ext>
            </a:extLst>
          </p:cNvPr>
          <p:cNvGrpSpPr/>
          <p:nvPr/>
        </p:nvGrpSpPr>
        <p:grpSpPr>
          <a:xfrm>
            <a:off x="0" y="3"/>
            <a:ext cx="12192000" cy="567078"/>
            <a:chOff x="0" y="3"/>
            <a:chExt cx="12192000" cy="567078"/>
          </a:xfrm>
        </p:grpSpPr>
        <p:sp>
          <p:nvSpPr>
            <p:cNvPr id="20" name="Rectangle 19"/>
            <p:cNvSpPr/>
            <p:nvPr/>
          </p:nvSpPr>
          <p:spPr>
            <a:xfrm>
              <a:off x="0" y="3"/>
              <a:ext cx="9521462" cy="561599"/>
            </a:xfrm>
            <a:prstGeom prst="rect">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0" scaled="1"/>
              <a:tileRect/>
            </a:gradFill>
            <a:ln w="9525" cmpd="sng">
              <a:solidFill>
                <a:srgbClr val="2D879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9190166" y="3"/>
              <a:ext cx="3001834" cy="561599"/>
            </a:xfrm>
            <a:prstGeom prst="rect">
              <a:avLst/>
            </a:prstGeom>
            <a:solidFill>
              <a:srgbClr val="F57913"/>
            </a:solidFill>
            <a:ln w="9525" cmpd="sng">
              <a:solidFill>
                <a:srgbClr val="F579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3" name="Right Triangle 2"/>
            <p:cNvSpPr/>
            <p:nvPr/>
          </p:nvSpPr>
          <p:spPr>
            <a:xfrm flipH="1">
              <a:off x="8856227" y="19881"/>
              <a:ext cx="324000" cy="547200"/>
            </a:xfrm>
            <a:prstGeom prst="rtTriangle">
              <a:avLst/>
            </a:prstGeom>
            <a:solidFill>
              <a:srgbClr val="F57913"/>
            </a:solidFill>
            <a:ln w="9525" cmpd="sng">
              <a:solidFill>
                <a:srgbClr val="F579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4" name="Straight Connector 63"/>
            <p:cNvCxnSpPr>
              <a:cxnSpLocks/>
            </p:cNvCxnSpPr>
            <p:nvPr/>
          </p:nvCxnSpPr>
          <p:spPr>
            <a:xfrm flipH="1">
              <a:off x="594065" y="550555"/>
              <a:ext cx="8100000" cy="0"/>
            </a:xfrm>
            <a:prstGeom prst="line">
              <a:avLst/>
            </a:prstGeom>
            <a:ln>
              <a:solidFill>
                <a:srgbClr val="2D879E"/>
              </a:solidFill>
            </a:ln>
            <a:effectLst/>
          </p:spPr>
          <p:style>
            <a:lnRef idx="2">
              <a:schemeClr val="accent1"/>
            </a:lnRef>
            <a:fillRef idx="0">
              <a:schemeClr val="accent1"/>
            </a:fillRef>
            <a:effectRef idx="1">
              <a:schemeClr val="accent1"/>
            </a:effectRef>
            <a:fontRef idx="minor">
              <a:schemeClr val="tx1"/>
            </a:fontRef>
          </p:style>
        </p:cxnSp>
      </p:grpSp>
      <p:sp>
        <p:nvSpPr>
          <p:cNvPr id="67" name="Slide Number Placeholder 6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BAE9DCD-6C0D-7840-8EDA-FC16A102B1F9}" type="slidenum">
              <a:rPr kumimoji="0" lang="en-US" sz="1440" b="0" i="0" u="none" strike="noStrike" kern="1200" cap="none" spc="0" normalizeH="0" baseline="0" noProof="0">
                <a:ln>
                  <a:noFill/>
                </a:ln>
                <a:solidFill>
                  <a:srgbClr val="2E3A4A"/>
                </a:solidFill>
                <a:effectLst/>
                <a:uLnTx/>
                <a:uFillTx/>
                <a:latin typeface="Tw Cen MT"/>
                <a:ea typeface="+mn-ea"/>
                <a:cs typeface="Tw Cen MT"/>
              </a:rPr>
              <a:pPr marL="0" marR="0" lvl="0" indent="0" algn="r" defTabSz="548640" rtl="0" eaLnBrk="1" fontAlgn="auto" latinLnBrk="0" hangingPunct="1">
                <a:lnSpc>
                  <a:spcPct val="100000"/>
                </a:lnSpc>
                <a:spcBef>
                  <a:spcPts val="0"/>
                </a:spcBef>
                <a:spcAft>
                  <a:spcPts val="0"/>
                </a:spcAft>
                <a:buClrTx/>
                <a:buSzTx/>
                <a:buFontTx/>
                <a:buNone/>
                <a:tabLst/>
                <a:defRPr/>
              </a:pPr>
              <a:t>44</a:t>
            </a:fld>
            <a:endParaRPr kumimoji="0" lang="en-US" sz="1440" b="0" i="0" u="none" strike="noStrike" kern="1200" cap="none" spc="0" normalizeH="0" baseline="0" noProof="0" dirty="0">
              <a:ln>
                <a:noFill/>
              </a:ln>
              <a:solidFill>
                <a:srgbClr val="2E3A4A"/>
              </a:solidFill>
              <a:effectLst/>
              <a:uLnTx/>
              <a:uFillTx/>
              <a:latin typeface="Tw Cen MT"/>
              <a:ea typeface="+mn-ea"/>
              <a:cs typeface="Tw Cen MT"/>
            </a:endParaRPr>
          </a:p>
        </p:txBody>
      </p:sp>
      <p:grpSp>
        <p:nvGrpSpPr>
          <p:cNvPr id="81" name="Group 80"/>
          <p:cNvGrpSpPr/>
          <p:nvPr/>
        </p:nvGrpSpPr>
        <p:grpSpPr>
          <a:xfrm>
            <a:off x="11561403" y="6482521"/>
            <a:ext cx="625309" cy="375479"/>
            <a:chOff x="8622909" y="5402101"/>
            <a:chExt cx="521091" cy="312899"/>
          </a:xfrm>
        </p:grpSpPr>
        <p:sp>
          <p:nvSpPr>
            <p:cNvPr id="82" name="Rectangle 81"/>
            <p:cNvSpPr/>
            <p:nvPr/>
          </p:nvSpPr>
          <p:spPr>
            <a:xfrm>
              <a:off x="8792109" y="5402101"/>
              <a:ext cx="351891" cy="312899"/>
            </a:xfrm>
            <a:prstGeom prst="rect">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83" name="Right Triangle 82"/>
            <p:cNvSpPr/>
            <p:nvPr/>
          </p:nvSpPr>
          <p:spPr>
            <a:xfrm flipH="1">
              <a:off x="8622909" y="5402101"/>
              <a:ext cx="169200" cy="312899"/>
            </a:xfrm>
            <a:prstGeom prst="rtTriangle">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BF98B2C3-522B-42A2-91A5-527D92EDC277}"/>
              </a:ext>
            </a:extLst>
          </p:cNvPr>
          <p:cNvSpPr/>
          <p:nvPr/>
        </p:nvSpPr>
        <p:spPr>
          <a:xfrm>
            <a:off x="3996266" y="2420476"/>
            <a:ext cx="1749778" cy="1986845"/>
          </a:xfrm>
          <a:prstGeom prst="rect">
            <a:avLst/>
          </a:prstGeom>
          <a:gradFill flip="none" rotWithShape="1">
            <a:gsLst>
              <a:gs pos="0">
                <a:srgbClr val="3295B0">
                  <a:shade val="30000"/>
                  <a:satMod val="115000"/>
                </a:srgbClr>
              </a:gs>
              <a:gs pos="50000">
                <a:srgbClr val="3295B0">
                  <a:shade val="67500"/>
                  <a:satMod val="115000"/>
                </a:srgbClr>
              </a:gs>
              <a:gs pos="100000">
                <a:srgbClr val="3295B0">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39" name="Pentagon 2">
            <a:extLst>
              <a:ext uri="{FF2B5EF4-FFF2-40B4-BE49-F238E27FC236}">
                <a16:creationId xmlns:a16="http://schemas.microsoft.com/office/drawing/2014/main" id="{2A78B685-5CCA-46FA-96B8-0BAA72EAF964}"/>
              </a:ext>
            </a:extLst>
          </p:cNvPr>
          <p:cNvSpPr/>
          <p:nvPr/>
        </p:nvSpPr>
        <p:spPr>
          <a:xfrm>
            <a:off x="0" y="2420476"/>
            <a:ext cx="4888091"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0" name="Pentagon 3">
            <a:extLst>
              <a:ext uri="{FF2B5EF4-FFF2-40B4-BE49-F238E27FC236}">
                <a16:creationId xmlns:a16="http://schemas.microsoft.com/office/drawing/2014/main" id="{5CE8621F-D85F-40D5-BAF8-0D595F606729}"/>
              </a:ext>
            </a:extLst>
          </p:cNvPr>
          <p:cNvSpPr/>
          <p:nvPr/>
        </p:nvSpPr>
        <p:spPr>
          <a:xfrm flipH="1">
            <a:off x="4888090" y="2420476"/>
            <a:ext cx="7303910"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41">
            <a:extLst>
              <a:ext uri="{FF2B5EF4-FFF2-40B4-BE49-F238E27FC236}">
                <a16:creationId xmlns:a16="http://schemas.microsoft.com/office/drawing/2014/main" id="{0AE1FEA3-E21E-441A-AE63-EBEFB8DCF437}"/>
              </a:ext>
            </a:extLst>
          </p:cNvPr>
          <p:cNvGrpSpPr/>
          <p:nvPr/>
        </p:nvGrpSpPr>
        <p:grpSpPr>
          <a:xfrm>
            <a:off x="8279296" y="3857489"/>
            <a:ext cx="3912703" cy="549830"/>
            <a:chOff x="5855342" y="1197512"/>
            <a:chExt cx="3288659" cy="458192"/>
          </a:xfrm>
          <a:solidFill>
            <a:srgbClr val="F57913"/>
          </a:solidFill>
        </p:grpSpPr>
        <p:sp>
          <p:nvSpPr>
            <p:cNvPr id="43" name="Right Triangle 42">
              <a:extLst>
                <a:ext uri="{FF2B5EF4-FFF2-40B4-BE49-F238E27FC236}">
                  <a16:creationId xmlns:a16="http://schemas.microsoft.com/office/drawing/2014/main" id="{F030FE8F-707B-4077-AB91-0D8FBEA55BB9}"/>
                </a:ext>
              </a:extLst>
            </p:cNvPr>
            <p:cNvSpPr/>
            <p:nvPr/>
          </p:nvSpPr>
          <p:spPr>
            <a:xfrm flipH="1">
              <a:off x="5855342" y="1197515"/>
              <a:ext cx="542957" cy="458189"/>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50205B52-0CE0-433C-AB17-7B01B1833B22}"/>
                </a:ext>
              </a:extLst>
            </p:cNvPr>
            <p:cNvSpPr/>
            <p:nvPr/>
          </p:nvSpPr>
          <p:spPr>
            <a:xfrm flipV="1">
              <a:off x="6388892" y="1197512"/>
              <a:ext cx="2755109" cy="4581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DF0EFA99-B1F2-4604-8ECA-7F7CF660FB76}"/>
              </a:ext>
            </a:extLst>
          </p:cNvPr>
          <p:cNvSpPr txBox="1"/>
          <p:nvPr/>
        </p:nvSpPr>
        <p:spPr>
          <a:xfrm>
            <a:off x="11536" y="2470171"/>
            <a:ext cx="3178600" cy="186512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1520" b="0" i="0" u="none" strike="noStrike" kern="1200" cap="none" spc="0" normalizeH="0" baseline="0" noProof="0" dirty="0">
                <a:ln>
                  <a:noFill/>
                </a:ln>
                <a:solidFill>
                  <a:prstClr val="white"/>
                </a:solidFill>
                <a:effectLst/>
                <a:uLnTx/>
                <a:uFillTx/>
                <a:latin typeface="DIN Alternate Bold"/>
                <a:ea typeface="+mn-ea"/>
                <a:cs typeface="DIN Alternate Bold"/>
              </a:rPr>
              <a:t>5</a:t>
            </a:r>
          </a:p>
        </p:txBody>
      </p:sp>
      <p:sp>
        <p:nvSpPr>
          <p:cNvPr id="47" name="TextBox 46">
            <a:extLst>
              <a:ext uri="{FF2B5EF4-FFF2-40B4-BE49-F238E27FC236}">
                <a16:creationId xmlns:a16="http://schemas.microsoft.com/office/drawing/2014/main" id="{B5B76DE5-86DC-4808-8038-75274B9B4EF7}"/>
              </a:ext>
            </a:extLst>
          </p:cNvPr>
          <p:cNvSpPr txBox="1"/>
          <p:nvPr/>
        </p:nvSpPr>
        <p:spPr>
          <a:xfrm>
            <a:off x="8439823" y="3885342"/>
            <a:ext cx="3590357" cy="461665"/>
          </a:xfrm>
          <a:prstGeom prst="rect">
            <a:avLst/>
          </a:prstGeom>
          <a:noFill/>
        </p:spPr>
        <p:txBody>
          <a:bodyPr wrap="square" rtlCol="0" anchor="ctr">
            <a:spAutoFit/>
          </a:bodyPr>
          <a:lstStyle/>
          <a:p>
            <a:pPr marL="0" marR="0" lvl="0" indent="0" algn="r" defTabSz="5486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IN Alternate Bold"/>
                <a:ea typeface="+mn-ea"/>
                <a:cs typeface="DIN Alternate Bold"/>
              </a:rPr>
              <a:t>#MyCensus2020</a:t>
            </a:r>
          </a:p>
        </p:txBody>
      </p:sp>
      <p:grpSp>
        <p:nvGrpSpPr>
          <p:cNvPr id="48" name="Group 47">
            <a:extLst>
              <a:ext uri="{FF2B5EF4-FFF2-40B4-BE49-F238E27FC236}">
                <a16:creationId xmlns:a16="http://schemas.microsoft.com/office/drawing/2014/main" id="{5040EE31-01D7-4801-9FCB-2048492833ED}"/>
              </a:ext>
            </a:extLst>
          </p:cNvPr>
          <p:cNvGrpSpPr/>
          <p:nvPr/>
        </p:nvGrpSpPr>
        <p:grpSpPr>
          <a:xfrm>
            <a:off x="2137143" y="2477118"/>
            <a:ext cx="9959684" cy="1323728"/>
            <a:chOff x="580416" y="123601"/>
            <a:chExt cx="8299738" cy="1103105"/>
          </a:xfrm>
        </p:grpSpPr>
        <p:sp>
          <p:nvSpPr>
            <p:cNvPr id="49" name="TextBox 48">
              <a:extLst>
                <a:ext uri="{FF2B5EF4-FFF2-40B4-BE49-F238E27FC236}">
                  <a16:creationId xmlns:a16="http://schemas.microsoft.com/office/drawing/2014/main" id="{18C4C15B-074A-426A-9EA5-4521AC2CC697}"/>
                </a:ext>
              </a:extLst>
            </p:cNvPr>
            <p:cNvSpPr txBox="1"/>
            <p:nvPr/>
          </p:nvSpPr>
          <p:spPr>
            <a:xfrm>
              <a:off x="580416" y="289453"/>
              <a:ext cx="7749454" cy="846385"/>
            </a:xfrm>
            <a:prstGeom prst="rect">
              <a:avLst/>
            </a:prstGeom>
            <a:noFill/>
          </p:spPr>
          <p:txBody>
            <a:bodyPr wrap="square" rtlCol="0">
              <a:spAutoFit/>
            </a:bodyPr>
            <a:lstStyle/>
            <a:p>
              <a:pPr lvl="0" algn="r" defTabSz="548640"/>
              <a:r>
                <a:rPr lang="en-US" sz="6000" b="1" dirty="0">
                  <a:solidFill>
                    <a:srgbClr val="FFFFFF"/>
                  </a:solidFill>
                  <a:latin typeface="Market Deco"/>
                  <a:cs typeface="Market Deco"/>
                </a:rPr>
                <a:t>KERJASAMA STRATEGIK</a:t>
              </a:r>
            </a:p>
          </p:txBody>
        </p:sp>
        <p:sp>
          <p:nvSpPr>
            <p:cNvPr id="50" name="TextBox 49">
              <a:extLst>
                <a:ext uri="{FF2B5EF4-FFF2-40B4-BE49-F238E27FC236}">
                  <a16:creationId xmlns:a16="http://schemas.microsoft.com/office/drawing/2014/main" id="{CC96BA5F-D947-4CB1-86D3-C841A2319645}"/>
                </a:ext>
              </a:extLst>
            </p:cNvPr>
            <p:cNvSpPr txBox="1"/>
            <p:nvPr/>
          </p:nvSpPr>
          <p:spPr>
            <a:xfrm>
              <a:off x="8403101" y="123601"/>
              <a:ext cx="477053" cy="1103105"/>
            </a:xfrm>
            <a:prstGeom prst="rect">
              <a:avLst/>
            </a:prstGeom>
            <a:noFill/>
          </p:spPr>
          <p:txBody>
            <a:bodyPr vert="vert270"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dirty="0">
                  <a:ln>
                    <a:noFill/>
                  </a:ln>
                  <a:solidFill>
                    <a:srgbClr val="FFFFFF"/>
                  </a:solidFill>
                  <a:effectLst/>
                  <a:uLnTx/>
                  <a:uFillTx/>
                  <a:latin typeface="Market Deco"/>
                  <a:ea typeface="+mn-ea"/>
                  <a:cs typeface="Market Deco"/>
                </a:rPr>
                <a:t>BANCI PERCUBAAN 2019</a:t>
              </a:r>
            </a:p>
          </p:txBody>
        </p:sp>
        <p:cxnSp>
          <p:nvCxnSpPr>
            <p:cNvPr id="51" name="Straight Connector 50">
              <a:extLst>
                <a:ext uri="{FF2B5EF4-FFF2-40B4-BE49-F238E27FC236}">
                  <a16:creationId xmlns:a16="http://schemas.microsoft.com/office/drawing/2014/main" id="{946830B4-57B2-449D-816D-6EF2D45770CB}"/>
                </a:ext>
              </a:extLst>
            </p:cNvPr>
            <p:cNvCxnSpPr/>
            <p:nvPr/>
          </p:nvCxnSpPr>
          <p:spPr>
            <a:xfrm>
              <a:off x="8433967" y="403668"/>
              <a:ext cx="0" cy="579783"/>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94506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916195" y="66210"/>
            <a:ext cx="8367355" cy="584775"/>
          </a:xfrm>
          <a:prstGeom prst="rect">
            <a:avLst/>
          </a:prstGeom>
        </p:spPr>
        <p:txBody>
          <a:bodyPr wrap="none">
            <a:spAutoFit/>
          </a:bodyPr>
          <a:lstStyle/>
          <a:p>
            <a:pPr lvl="0"/>
            <a:r>
              <a:rPr lang="en-US" sz="3200" dirty="0">
                <a:solidFill>
                  <a:srgbClr val="2A748C"/>
                </a:solidFill>
                <a:latin typeface="Impact"/>
              </a:rPr>
              <a:t>KERJASAMA STRATEGIK BERSAMA KERAJAAN NEGERI</a:t>
            </a:r>
          </a:p>
        </p:txBody>
      </p:sp>
      <p:sp>
        <p:nvSpPr>
          <p:cNvPr id="31" name="TextBox 30"/>
          <p:cNvSpPr txBox="1"/>
          <p:nvPr/>
        </p:nvSpPr>
        <p:spPr>
          <a:xfrm rot="2709805">
            <a:off x="2483890" y="1573009"/>
            <a:ext cx="878469" cy="422536"/>
          </a:xfrm>
          <a:prstGeom prst="rect">
            <a:avLst/>
          </a:prstGeom>
          <a:noFill/>
        </p:spPr>
        <p:txBody>
          <a:bodyPr wrap="square" rtlCol="0">
            <a:spAutoFit/>
          </a:bodyPr>
          <a:lstStyle/>
          <a:p>
            <a:r>
              <a:rPr lang="en-US" sz="2800" b="1" dirty="0">
                <a:solidFill>
                  <a:schemeClr val="bg1"/>
                </a:solidFill>
                <a:latin typeface="Impact" pitchFamily="34" charset="0"/>
              </a:rPr>
              <a:t>01</a:t>
            </a:r>
          </a:p>
        </p:txBody>
      </p:sp>
      <p:grpSp>
        <p:nvGrpSpPr>
          <p:cNvPr id="6" name="Group 5"/>
          <p:cNvGrpSpPr/>
          <p:nvPr/>
        </p:nvGrpSpPr>
        <p:grpSpPr>
          <a:xfrm>
            <a:off x="-85389" y="1126397"/>
            <a:ext cx="1254493" cy="1427130"/>
            <a:chOff x="4595884" y="1070712"/>
            <a:chExt cx="1254493" cy="142713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5884" y="1070712"/>
              <a:ext cx="1254493" cy="1427130"/>
            </a:xfrm>
            <a:prstGeom prst="rect">
              <a:avLst/>
            </a:prstGeom>
          </p:spPr>
        </p:pic>
        <p:sp>
          <p:nvSpPr>
            <p:cNvPr id="10" name="TextBox 9"/>
            <p:cNvSpPr txBox="1"/>
            <p:nvPr/>
          </p:nvSpPr>
          <p:spPr>
            <a:xfrm rot="2709805">
              <a:off x="4873104" y="1422499"/>
              <a:ext cx="878469" cy="422536"/>
            </a:xfrm>
            <a:prstGeom prst="rect">
              <a:avLst/>
            </a:prstGeom>
            <a:noFill/>
          </p:spPr>
          <p:txBody>
            <a:bodyPr wrap="square" rtlCol="0">
              <a:spAutoFit/>
            </a:bodyPr>
            <a:lstStyle/>
            <a:p>
              <a:r>
                <a:rPr lang="en-US" sz="2800" b="1" dirty="0">
                  <a:solidFill>
                    <a:schemeClr val="bg1"/>
                  </a:solidFill>
                  <a:latin typeface="Impact" pitchFamily="34" charset="0"/>
                </a:rPr>
                <a:t>01</a:t>
              </a:r>
            </a:p>
          </p:txBody>
        </p:sp>
      </p:grpSp>
      <p:grpSp>
        <p:nvGrpSpPr>
          <p:cNvPr id="7" name="Group 6"/>
          <p:cNvGrpSpPr/>
          <p:nvPr/>
        </p:nvGrpSpPr>
        <p:grpSpPr>
          <a:xfrm>
            <a:off x="3818455" y="1142730"/>
            <a:ext cx="1152290" cy="1466552"/>
            <a:chOff x="6443932" y="1117980"/>
            <a:chExt cx="1152290" cy="1466552"/>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3932" y="1117980"/>
              <a:ext cx="1152290" cy="1466552"/>
            </a:xfrm>
            <a:prstGeom prst="rect">
              <a:avLst/>
            </a:prstGeom>
          </p:spPr>
        </p:pic>
        <p:sp>
          <p:nvSpPr>
            <p:cNvPr id="11" name="TextBox 10"/>
            <p:cNvSpPr txBox="1"/>
            <p:nvPr/>
          </p:nvSpPr>
          <p:spPr>
            <a:xfrm rot="2709805">
              <a:off x="6587013" y="1361006"/>
              <a:ext cx="878469" cy="523220"/>
            </a:xfrm>
            <a:prstGeom prst="rect">
              <a:avLst/>
            </a:prstGeom>
            <a:noFill/>
          </p:spPr>
          <p:txBody>
            <a:bodyPr wrap="square" rtlCol="0">
              <a:spAutoFit/>
            </a:bodyPr>
            <a:lstStyle/>
            <a:p>
              <a:r>
                <a:rPr lang="en-US" sz="2800" b="1" dirty="0">
                  <a:solidFill>
                    <a:schemeClr val="bg1"/>
                  </a:solidFill>
                  <a:latin typeface="Impact" pitchFamily="34" charset="0"/>
                </a:rPr>
                <a:t>02</a:t>
              </a:r>
            </a:p>
          </p:txBody>
        </p:sp>
      </p:grpSp>
      <p:grpSp>
        <p:nvGrpSpPr>
          <p:cNvPr id="8" name="Group 7"/>
          <p:cNvGrpSpPr/>
          <p:nvPr/>
        </p:nvGrpSpPr>
        <p:grpSpPr>
          <a:xfrm>
            <a:off x="7940340" y="1142730"/>
            <a:ext cx="1191560" cy="1384480"/>
            <a:chOff x="7074145" y="2675582"/>
            <a:chExt cx="1191560" cy="1384480"/>
          </a:xfrm>
        </p:grpSpPr>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74145" y="2675582"/>
              <a:ext cx="1191560" cy="1384480"/>
            </a:xfrm>
            <a:prstGeom prst="rect">
              <a:avLst/>
            </a:prstGeom>
          </p:spPr>
        </p:pic>
        <p:sp>
          <p:nvSpPr>
            <p:cNvPr id="12" name="TextBox 11"/>
            <p:cNvSpPr txBox="1"/>
            <p:nvPr/>
          </p:nvSpPr>
          <p:spPr>
            <a:xfrm rot="2611652">
              <a:off x="7230692" y="2909900"/>
              <a:ext cx="878469" cy="523220"/>
            </a:xfrm>
            <a:prstGeom prst="rect">
              <a:avLst/>
            </a:prstGeom>
            <a:noFill/>
          </p:spPr>
          <p:txBody>
            <a:bodyPr wrap="square" rtlCol="0">
              <a:spAutoFit/>
            </a:bodyPr>
            <a:lstStyle/>
            <a:p>
              <a:r>
                <a:rPr lang="en-US" sz="2800" b="1" dirty="0">
                  <a:solidFill>
                    <a:schemeClr val="bg1"/>
                  </a:solidFill>
                  <a:latin typeface="Impact" pitchFamily="34" charset="0"/>
                </a:rPr>
                <a:t>03</a:t>
              </a:r>
            </a:p>
          </p:txBody>
        </p:sp>
      </p:grpSp>
      <p:sp>
        <p:nvSpPr>
          <p:cNvPr id="16" name="TextBox 15"/>
          <p:cNvSpPr txBox="1"/>
          <p:nvPr/>
        </p:nvSpPr>
        <p:spPr>
          <a:xfrm>
            <a:off x="513166" y="1273522"/>
            <a:ext cx="3222502" cy="830997"/>
          </a:xfrm>
          <a:prstGeom prst="rect">
            <a:avLst/>
          </a:prstGeom>
          <a:noFill/>
        </p:spPr>
        <p:txBody>
          <a:bodyPr wrap="square" rtlCol="0">
            <a:spAutoFit/>
          </a:bodyPr>
          <a:lstStyle/>
          <a:p>
            <a:pPr algn="ctr"/>
            <a:r>
              <a:rPr lang="en-US" sz="2400" b="1" dirty="0">
                <a:solidFill>
                  <a:srgbClr val="F45100"/>
                </a:solidFill>
                <a:latin typeface="Arial Black" pitchFamily="34" charset="0"/>
              </a:rPr>
              <a:t>OPERASI </a:t>
            </a:r>
          </a:p>
          <a:p>
            <a:pPr algn="ctr"/>
            <a:r>
              <a:rPr lang="en-US" sz="2400" b="1" dirty="0">
                <a:solidFill>
                  <a:srgbClr val="F45100"/>
                </a:solidFill>
                <a:latin typeface="Arial Black" pitchFamily="34" charset="0"/>
              </a:rPr>
              <a:t>BANCI</a:t>
            </a:r>
          </a:p>
        </p:txBody>
      </p:sp>
      <p:sp>
        <p:nvSpPr>
          <p:cNvPr id="17" name="TextBox 16"/>
          <p:cNvSpPr txBox="1"/>
          <p:nvPr/>
        </p:nvSpPr>
        <p:spPr>
          <a:xfrm>
            <a:off x="4584965" y="1267665"/>
            <a:ext cx="3584534" cy="830997"/>
          </a:xfrm>
          <a:prstGeom prst="rect">
            <a:avLst/>
          </a:prstGeom>
          <a:noFill/>
        </p:spPr>
        <p:txBody>
          <a:bodyPr wrap="square" rtlCol="0">
            <a:spAutoFit/>
          </a:bodyPr>
          <a:lstStyle/>
          <a:p>
            <a:pPr algn="ctr"/>
            <a:r>
              <a:rPr lang="en-US" sz="2400" b="1" dirty="0">
                <a:solidFill>
                  <a:srgbClr val="AB47BC"/>
                </a:solidFill>
                <a:latin typeface="Arial Black" pitchFamily="34" charset="0"/>
              </a:rPr>
              <a:t>KOMUNIKASI STRATEGIK</a:t>
            </a:r>
          </a:p>
        </p:txBody>
      </p:sp>
      <p:sp>
        <p:nvSpPr>
          <p:cNvPr id="18" name="TextBox 17"/>
          <p:cNvSpPr txBox="1"/>
          <p:nvPr/>
        </p:nvSpPr>
        <p:spPr>
          <a:xfrm>
            <a:off x="8620952" y="1267665"/>
            <a:ext cx="3925514" cy="830997"/>
          </a:xfrm>
          <a:prstGeom prst="rect">
            <a:avLst/>
          </a:prstGeom>
          <a:noFill/>
        </p:spPr>
        <p:txBody>
          <a:bodyPr wrap="square" rtlCol="0">
            <a:spAutoFit/>
          </a:bodyPr>
          <a:lstStyle/>
          <a:p>
            <a:pPr algn="ctr"/>
            <a:r>
              <a:rPr lang="en-US" sz="2400" b="1" dirty="0">
                <a:solidFill>
                  <a:srgbClr val="43A047"/>
                </a:solidFill>
                <a:latin typeface="Arial Black" pitchFamily="34" charset="0"/>
              </a:rPr>
              <a:t>PERKONGSIAN </a:t>
            </a:r>
          </a:p>
          <a:p>
            <a:pPr algn="ctr"/>
            <a:r>
              <a:rPr lang="en-US" sz="2400" b="1" dirty="0">
                <a:solidFill>
                  <a:srgbClr val="43A047"/>
                </a:solidFill>
                <a:latin typeface="Arial Black" pitchFamily="34" charset="0"/>
              </a:rPr>
              <a:t>DATA</a:t>
            </a:r>
          </a:p>
        </p:txBody>
      </p:sp>
      <p:cxnSp>
        <p:nvCxnSpPr>
          <p:cNvPr id="21" name="Straight Connector 20"/>
          <p:cNvCxnSpPr/>
          <p:nvPr/>
        </p:nvCxnSpPr>
        <p:spPr>
          <a:xfrm flipH="1">
            <a:off x="3735264" y="948074"/>
            <a:ext cx="1" cy="5216366"/>
          </a:xfrm>
          <a:prstGeom prst="line">
            <a:avLst/>
          </a:prstGeom>
          <a:ln w="38100">
            <a:solidFill>
              <a:srgbClr val="8B4513"/>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935494" y="948074"/>
            <a:ext cx="1" cy="5216366"/>
          </a:xfrm>
          <a:prstGeom prst="line">
            <a:avLst/>
          </a:prstGeom>
          <a:ln w="38100">
            <a:solidFill>
              <a:srgbClr val="8B4513"/>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7714" y="2562203"/>
            <a:ext cx="3338286" cy="2554545"/>
          </a:xfrm>
          <a:prstGeom prst="rect">
            <a:avLst/>
          </a:prstGeom>
          <a:noFill/>
        </p:spPr>
        <p:txBody>
          <a:bodyPr wrap="square" rtlCol="0">
            <a:spAutoFit/>
          </a:bodyPr>
          <a:lstStyle/>
          <a:p>
            <a:pPr marL="342900" indent="-342900">
              <a:buClr>
                <a:srgbClr val="0070C0"/>
              </a:buClr>
              <a:buFont typeface="Arial" pitchFamily="34" charset="0"/>
              <a:buChar char="•"/>
            </a:pPr>
            <a:r>
              <a:rPr lang="en-US" sz="2000" dirty="0" err="1">
                <a:latin typeface="Arial" panose="020B0604020202020204" pitchFamily="34" charset="0"/>
                <a:cs typeface="Arial" panose="020B0604020202020204" pitchFamily="34" charset="0"/>
              </a:rPr>
              <a:t>Pelantikan</a:t>
            </a:r>
            <a:r>
              <a:rPr lang="en-US" sz="2000" dirty="0">
                <a:latin typeface="Arial" panose="020B0604020202020204" pitchFamily="34" charset="0"/>
                <a:cs typeface="Arial" panose="020B0604020202020204" pitchFamily="34" charset="0"/>
              </a:rPr>
              <a:t> &amp; </a:t>
            </a:r>
            <a:r>
              <a:rPr lang="en-US" sz="2000" dirty="0" err="1">
                <a:latin typeface="Arial" panose="020B0604020202020204" pitchFamily="34" charset="0"/>
                <a:cs typeface="Arial" panose="020B0604020202020204" pitchFamily="34" charset="0"/>
              </a:rPr>
              <a:t>pewartaan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sebagai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Pegawai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Banci</a:t>
            </a:r>
            <a:endParaRPr lang="en-US" sz="2000" dirty="0">
              <a:latin typeface="Arial" panose="020B0604020202020204" pitchFamily="34" charset="0"/>
              <a:cs typeface="Arial" panose="020B0604020202020204" pitchFamily="34" charset="0"/>
            </a:endParaRPr>
          </a:p>
          <a:p>
            <a:pPr>
              <a:buClr>
                <a:srgbClr val="0070C0"/>
              </a:buClr>
            </a:pPr>
            <a:endParaRPr lang="en-US" sz="2000" dirty="0">
              <a:latin typeface="Arial" panose="020B0604020202020204" pitchFamily="34" charset="0"/>
              <a:cs typeface="Arial" panose="020B0604020202020204" pitchFamily="34" charset="0"/>
            </a:endParaRPr>
          </a:p>
          <a:p>
            <a:pPr marL="342900" indent="-342900">
              <a:buClr>
                <a:srgbClr val="0070C0"/>
              </a:buClr>
              <a:buFont typeface="Arial" pitchFamily="34" charset="0"/>
              <a:buChar char="•"/>
            </a:pPr>
            <a:r>
              <a:rPr lang="en-US" sz="2000" dirty="0" err="1">
                <a:latin typeface="Arial" panose="020B0604020202020204" pitchFamily="34" charset="0"/>
                <a:cs typeface="Arial" panose="020B0604020202020204" pitchFamily="34" charset="0"/>
              </a:rPr>
              <a:t>Menyelaras</a:t>
            </a:r>
            <a:r>
              <a:rPr lang="en-US" sz="2000" dirty="0">
                <a:latin typeface="Arial" panose="020B0604020202020204" pitchFamily="34" charset="0"/>
                <a:cs typeface="Arial" panose="020B0604020202020204" pitchFamily="34" charset="0"/>
              </a:rPr>
              <a:t> &amp; </a:t>
            </a:r>
            <a:r>
              <a:rPr lang="en-US" sz="2000" dirty="0" err="1">
                <a:latin typeface="Arial" panose="020B0604020202020204" pitchFamily="34" charset="0"/>
                <a:cs typeface="Arial" panose="020B0604020202020204" pitchFamily="34" charset="0"/>
              </a:rPr>
              <a:t>mengawal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pelaksanaan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operasi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Banci</a:t>
            </a:r>
            <a:endParaRPr lang="en-US" sz="2000" dirty="0">
              <a:latin typeface="Arial" panose="020B0604020202020204" pitchFamily="34" charset="0"/>
              <a:cs typeface="Arial" panose="020B0604020202020204" pitchFamily="34" charset="0"/>
            </a:endParaRPr>
          </a:p>
          <a:p>
            <a:pPr marL="342900" indent="-342900">
              <a:buClr>
                <a:srgbClr val="0070C0"/>
              </a:buClr>
              <a:buFont typeface="Arial" pitchFamily="34" charset="0"/>
              <a:buChar char="•"/>
            </a:pPr>
            <a:endParaRPr lang="en-US" sz="2000" dirty="0">
              <a:latin typeface="Arial" panose="020B0604020202020204" pitchFamily="34" charset="0"/>
              <a:cs typeface="Arial" panose="020B0604020202020204" pitchFamily="34" charset="0"/>
            </a:endParaRPr>
          </a:p>
          <a:p>
            <a:pPr marL="342900" indent="-342900">
              <a:buClr>
                <a:srgbClr val="0070C0"/>
              </a:buClr>
              <a:buFont typeface="Arial" pitchFamily="34" charset="0"/>
              <a:buChar char="•"/>
            </a:pPr>
            <a:r>
              <a:rPr lang="en-US" sz="2000" dirty="0" err="1">
                <a:latin typeface="Arial" panose="020B0604020202020204" pitchFamily="34" charset="0"/>
                <a:cs typeface="Arial" panose="020B0604020202020204" pitchFamily="34" charset="0"/>
              </a:rPr>
              <a:t>Pembancian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Khas</a:t>
            </a:r>
            <a:r>
              <a:rPr lang="en-US" sz="2000" dirty="0">
                <a:latin typeface="Arial" panose="020B0604020202020204" pitchFamily="34" charset="0"/>
                <a:cs typeface="Arial" panose="020B0604020202020204" pitchFamily="34" charset="0"/>
              </a:rPr>
              <a:t> </a:t>
            </a:r>
            <a:endParaRPr lang="en-MY" sz="2000" dirty="0">
              <a:latin typeface="Arial" panose="020B0604020202020204" pitchFamily="34" charset="0"/>
              <a:cs typeface="Arial" panose="020B0604020202020204" pitchFamily="34" charset="0"/>
            </a:endParaRPr>
          </a:p>
        </p:txBody>
      </p:sp>
      <p:sp>
        <p:nvSpPr>
          <p:cNvPr id="24" name="TextBox 23"/>
          <p:cNvSpPr txBox="1"/>
          <p:nvPr/>
        </p:nvSpPr>
        <p:spPr>
          <a:xfrm>
            <a:off x="3956572" y="2632691"/>
            <a:ext cx="3848014" cy="1323439"/>
          </a:xfrm>
          <a:prstGeom prst="rect">
            <a:avLst/>
          </a:prstGeom>
          <a:noFill/>
        </p:spPr>
        <p:txBody>
          <a:bodyPr wrap="square" rtlCol="0">
            <a:spAutoFit/>
          </a:bodyPr>
          <a:lstStyle/>
          <a:p>
            <a:pPr marL="342900" indent="-342900">
              <a:buClr>
                <a:srgbClr val="388D73"/>
              </a:buClr>
              <a:buFont typeface="Arial" pitchFamily="34" charset="0"/>
              <a:buChar char="•"/>
            </a:pPr>
            <a:r>
              <a:rPr lang="en-US" sz="2000" dirty="0" err="1">
                <a:solidFill>
                  <a:srgbClr val="000000"/>
                </a:solidFill>
                <a:latin typeface="Arial" panose="020B0604020202020204" pitchFamily="34" charset="0"/>
                <a:cs typeface="Arial" panose="020B0604020202020204" pitchFamily="34" charset="0"/>
              </a:rPr>
              <a:t>Publisiti</a:t>
            </a:r>
            <a:r>
              <a:rPr lang="en-US" sz="2000" dirty="0">
                <a:solidFill>
                  <a:srgbClr val="000000"/>
                </a:solidFill>
                <a:latin typeface="Arial" panose="020B0604020202020204" pitchFamily="34" charset="0"/>
                <a:cs typeface="Arial" panose="020B0604020202020204" pitchFamily="34" charset="0"/>
              </a:rPr>
              <a:t> &amp; </a:t>
            </a:r>
            <a:r>
              <a:rPr lang="en-US" sz="2000" dirty="0" err="1">
                <a:solidFill>
                  <a:srgbClr val="000000"/>
                </a:solidFill>
                <a:latin typeface="Arial" panose="020B0604020202020204" pitchFamily="34" charset="0"/>
                <a:cs typeface="Arial" panose="020B0604020202020204" pitchFamily="34" charset="0"/>
              </a:rPr>
              <a:t>promosi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Banci</a:t>
            </a:r>
            <a:endParaRPr lang="en-US" sz="2000" dirty="0">
              <a:solidFill>
                <a:srgbClr val="000000"/>
              </a:solidFill>
              <a:latin typeface="Arial" panose="020B0604020202020204" pitchFamily="34" charset="0"/>
              <a:cs typeface="Arial" panose="020B0604020202020204" pitchFamily="34" charset="0"/>
            </a:endParaRPr>
          </a:p>
          <a:p>
            <a:pPr marL="342900" indent="-342900">
              <a:buClr>
                <a:srgbClr val="388D73"/>
              </a:buClr>
              <a:buFont typeface="Arial" pitchFamily="34" charset="0"/>
              <a:buChar char="•"/>
            </a:pPr>
            <a:r>
              <a:rPr lang="en-US" sz="2000" dirty="0" err="1">
                <a:solidFill>
                  <a:srgbClr val="000000"/>
                </a:solidFill>
                <a:latin typeface="Arial" panose="020B0604020202020204" pitchFamily="34" charset="0"/>
                <a:cs typeface="Arial" panose="020B0604020202020204" pitchFamily="34" charset="0"/>
              </a:rPr>
              <a:t>Sesi</a:t>
            </a:r>
            <a:r>
              <a:rPr lang="en-US" sz="2000" dirty="0">
                <a:solidFill>
                  <a:srgbClr val="000000"/>
                </a:solidFill>
                <a:latin typeface="Arial" panose="020B0604020202020204" pitchFamily="34" charset="0"/>
                <a:cs typeface="Arial" panose="020B0604020202020204" pitchFamily="34" charset="0"/>
              </a:rPr>
              <a:t> </a:t>
            </a:r>
            <a:r>
              <a:rPr lang="en-US" sz="2000" i="1" dirty="0">
                <a:solidFill>
                  <a:srgbClr val="000000"/>
                </a:solidFill>
                <a:latin typeface="Arial" panose="020B0604020202020204" pitchFamily="34" charset="0"/>
                <a:cs typeface="Arial" panose="020B0604020202020204" pitchFamily="34" charset="0"/>
              </a:rPr>
              <a:t>engagement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dengan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semua</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peringkat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pengurusan</a:t>
            </a:r>
            <a:r>
              <a:rPr lang="en-US" sz="2000" dirty="0">
                <a:solidFill>
                  <a:srgbClr val="000000"/>
                </a:solidFill>
                <a:latin typeface="Arial" panose="020B0604020202020204" pitchFamily="34" charset="0"/>
                <a:cs typeface="Arial" panose="020B0604020202020204" pitchFamily="34" charset="0"/>
              </a:rPr>
              <a:t> negeri</a:t>
            </a:r>
          </a:p>
        </p:txBody>
      </p:sp>
      <p:sp>
        <p:nvSpPr>
          <p:cNvPr id="25" name="TextBox 24"/>
          <p:cNvSpPr txBox="1"/>
          <p:nvPr/>
        </p:nvSpPr>
        <p:spPr>
          <a:xfrm>
            <a:off x="8130149" y="2820981"/>
            <a:ext cx="3913077" cy="707886"/>
          </a:xfrm>
          <a:prstGeom prst="rect">
            <a:avLst/>
          </a:prstGeom>
          <a:noFill/>
        </p:spPr>
        <p:txBody>
          <a:bodyPr wrap="square" rtlCol="0">
            <a:spAutoFit/>
          </a:bodyPr>
          <a:lstStyle/>
          <a:p>
            <a:pPr marL="73350">
              <a:buClr>
                <a:srgbClr val="EF8B26"/>
              </a:buClr>
            </a:pPr>
            <a:r>
              <a:rPr lang="en-US" sz="2000" dirty="0" err="1">
                <a:latin typeface="Arial" panose="020B0604020202020204" pitchFamily="34" charset="0"/>
                <a:cs typeface="Arial" panose="020B0604020202020204" pitchFamily="34" charset="0"/>
              </a:rPr>
              <a:t>Perkongsian</a:t>
            </a:r>
            <a:r>
              <a:rPr lang="en-US" sz="2000" dirty="0">
                <a:latin typeface="Arial" panose="020B0604020202020204" pitchFamily="34" charset="0"/>
                <a:cs typeface="Arial" panose="020B0604020202020204" pitchFamily="34" charset="0"/>
              </a:rPr>
              <a:t> data </a:t>
            </a:r>
            <a:r>
              <a:rPr lang="en-US" sz="2000" dirty="0" err="1">
                <a:latin typeface="Arial" panose="020B0604020202020204" pitchFamily="34" charset="0"/>
                <a:cs typeface="Arial" panose="020B0604020202020204" pitchFamily="34" charset="0"/>
              </a:rPr>
              <a:t>pentadbiran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dan</a:t>
            </a:r>
            <a:r>
              <a:rPr lang="en-US" sz="2000" dirty="0">
                <a:latin typeface="Arial" panose="020B0604020202020204" pitchFamily="34" charset="0"/>
                <a:cs typeface="Arial" panose="020B0604020202020204" pitchFamily="34" charset="0"/>
              </a:rPr>
              <a:t> data </a:t>
            </a:r>
            <a:r>
              <a:rPr lang="en-US" sz="2000" dirty="0" err="1">
                <a:latin typeface="Arial" panose="020B0604020202020204" pitchFamily="34" charset="0"/>
                <a:cs typeface="Arial" panose="020B0604020202020204" pitchFamily="34" charset="0"/>
              </a:rPr>
              <a:t>sekunder</a:t>
            </a:r>
            <a:endParaRPr lang="en-US" sz="2000" dirty="0">
              <a:latin typeface="Arial" panose="020B0604020202020204" pitchFamily="34" charset="0"/>
              <a:cs typeface="Arial" panose="020B0604020202020204" pitchFamily="34" charset="0"/>
            </a:endParaRPr>
          </a:p>
        </p:txBody>
      </p:sp>
      <p:grpSp>
        <p:nvGrpSpPr>
          <p:cNvPr id="37" name="Group 36"/>
          <p:cNvGrpSpPr/>
          <p:nvPr/>
        </p:nvGrpSpPr>
        <p:grpSpPr>
          <a:xfrm>
            <a:off x="4603858" y="4225636"/>
            <a:ext cx="2323415" cy="1641617"/>
            <a:chOff x="4535211" y="4021334"/>
            <a:chExt cx="2136560" cy="179942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48690">
              <a:off x="4535211" y="4835273"/>
              <a:ext cx="985484" cy="985484"/>
            </a:xfrm>
            <a:prstGeom prst="rect">
              <a:avLst/>
            </a:prstGeom>
          </p:spPr>
        </p:pic>
        <p:grpSp>
          <p:nvGrpSpPr>
            <p:cNvPr id="26" name="Group 25"/>
            <p:cNvGrpSpPr/>
            <p:nvPr/>
          </p:nvGrpSpPr>
          <p:grpSpPr>
            <a:xfrm>
              <a:off x="5452723" y="4021334"/>
              <a:ext cx="1219048" cy="1246919"/>
              <a:chOff x="5688778" y="3864876"/>
              <a:chExt cx="1219048" cy="1246919"/>
            </a:xfrm>
          </p:grpSpPr>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3273" y="3864876"/>
                <a:ext cx="1010057" cy="110082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8778" y="3892747"/>
                <a:ext cx="1219048" cy="1219048"/>
              </a:xfrm>
              <a:prstGeom prst="rect">
                <a:avLst/>
              </a:prstGeom>
            </p:spPr>
          </p:pic>
        </p:grpSp>
      </p:grpSp>
      <p:pic>
        <p:nvPicPr>
          <p:cNvPr id="34" name="Picture 33"/>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42782" y="5099486"/>
            <a:ext cx="1076671" cy="1095398"/>
          </a:xfrm>
          <a:prstGeom prst="rect">
            <a:avLst/>
          </a:prstGeom>
        </p:spPr>
      </p:pic>
      <p:grpSp>
        <p:nvGrpSpPr>
          <p:cNvPr id="36" name="Group 35"/>
          <p:cNvGrpSpPr/>
          <p:nvPr/>
        </p:nvGrpSpPr>
        <p:grpSpPr>
          <a:xfrm>
            <a:off x="9442061" y="4565656"/>
            <a:ext cx="1631529" cy="1194143"/>
            <a:chOff x="9311434" y="4101199"/>
            <a:chExt cx="1631529" cy="1194143"/>
          </a:xfrm>
        </p:grpSpPr>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1434" y="4153693"/>
              <a:ext cx="1141649" cy="1141649"/>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2746" y="4101199"/>
              <a:ext cx="640217" cy="640217"/>
            </a:xfrm>
            <a:prstGeom prst="rect">
              <a:avLst/>
            </a:prstGeom>
          </p:spPr>
        </p:pic>
      </p:grpSp>
      <p:sp>
        <p:nvSpPr>
          <p:cNvPr id="32" name="TextBox 11"/>
          <p:cNvSpPr txBox="1">
            <a:spLocks noChangeArrowheads="1"/>
          </p:cNvSpPr>
          <p:nvPr/>
        </p:nvSpPr>
        <p:spPr bwMode="auto">
          <a:xfrm>
            <a:off x="9457267" y="6145055"/>
            <a:ext cx="2734733" cy="338138"/>
          </a:xfrm>
          <a:prstGeom prst="rect">
            <a:avLst/>
          </a:prstGeom>
          <a:noFill/>
          <a:ln w="9525">
            <a:noFill/>
            <a:miter lim="800000"/>
            <a:headEnd/>
            <a:tailEnd/>
          </a:ln>
        </p:spPr>
        <p:txBody>
          <a:bodyPr>
            <a:spAutoFit/>
          </a:bodyPr>
          <a:lstStyle/>
          <a:p>
            <a:pPr algn="r" eaLnBrk="1" hangingPunct="1"/>
            <a:r>
              <a:rPr lang="en-US" altLang="en-US" sz="1600" b="1" dirty="0">
                <a:latin typeface="Arial" pitchFamily="34" charset="0"/>
              </a:rPr>
              <a:t>TERHAD</a:t>
            </a:r>
          </a:p>
        </p:txBody>
      </p:sp>
    </p:spTree>
    <p:extLst>
      <p:ext uri="{BB962C8B-B14F-4D97-AF65-F5344CB8AC3E}">
        <p14:creationId xmlns:p14="http://schemas.microsoft.com/office/powerpoint/2010/main" val="837765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111862" y="4048133"/>
            <a:ext cx="1101719" cy="781967"/>
            <a:chOff x="6242491" y="4746171"/>
            <a:chExt cx="1101719" cy="78196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491" y="4746171"/>
              <a:ext cx="1101719" cy="781967"/>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9346" y="4784938"/>
              <a:ext cx="489257" cy="533221"/>
            </a:xfrm>
            <a:prstGeom prst="rect">
              <a:avLst/>
            </a:prstGeom>
          </p:spPr>
        </p:pic>
      </p:grpSp>
      <p:sp>
        <p:nvSpPr>
          <p:cNvPr id="27" name="TextBox 26"/>
          <p:cNvSpPr txBox="1"/>
          <p:nvPr/>
        </p:nvSpPr>
        <p:spPr>
          <a:xfrm>
            <a:off x="1287027" y="1221389"/>
            <a:ext cx="3222502" cy="461665"/>
          </a:xfrm>
          <a:prstGeom prst="rect">
            <a:avLst/>
          </a:prstGeom>
          <a:noFill/>
        </p:spPr>
        <p:txBody>
          <a:bodyPr wrap="square" rtlCol="0">
            <a:spAutoFit/>
          </a:bodyPr>
          <a:lstStyle/>
          <a:p>
            <a:r>
              <a:rPr lang="en-US" sz="2400" b="1" dirty="0">
                <a:solidFill>
                  <a:srgbClr val="C00000"/>
                </a:solidFill>
                <a:latin typeface="Arial Black" pitchFamily="34" charset="0"/>
              </a:rPr>
              <a:t>LOGISTIK</a:t>
            </a:r>
          </a:p>
        </p:txBody>
      </p:sp>
      <p:grpSp>
        <p:nvGrpSpPr>
          <p:cNvPr id="32" name="Group 31"/>
          <p:cNvGrpSpPr/>
          <p:nvPr/>
        </p:nvGrpSpPr>
        <p:grpSpPr>
          <a:xfrm>
            <a:off x="232590" y="848660"/>
            <a:ext cx="1098510" cy="1335742"/>
            <a:chOff x="1543598" y="2907823"/>
            <a:chExt cx="1360267" cy="1678626"/>
          </a:xfrm>
        </p:grpSpPr>
        <p:pic>
          <p:nvPicPr>
            <p:cNvPr id="28" name="Picture 2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3598" y="2907823"/>
              <a:ext cx="1360267" cy="1678626"/>
            </a:xfrm>
            <a:prstGeom prst="rect">
              <a:avLst/>
            </a:prstGeom>
          </p:spPr>
        </p:pic>
        <p:sp>
          <p:nvSpPr>
            <p:cNvPr id="31" name="TextBox 30"/>
            <p:cNvSpPr txBox="1"/>
            <p:nvPr/>
          </p:nvSpPr>
          <p:spPr>
            <a:xfrm rot="2709805">
              <a:off x="1566324" y="3159757"/>
              <a:ext cx="1103971" cy="647895"/>
            </a:xfrm>
            <a:prstGeom prst="rect">
              <a:avLst/>
            </a:prstGeom>
            <a:noFill/>
          </p:spPr>
          <p:txBody>
            <a:bodyPr wrap="square" rtlCol="0">
              <a:spAutoFit/>
            </a:bodyPr>
            <a:lstStyle/>
            <a:p>
              <a:r>
                <a:rPr lang="en-US" sz="2800" b="1" dirty="0">
                  <a:solidFill>
                    <a:schemeClr val="bg1"/>
                  </a:solidFill>
                  <a:latin typeface="Impact" pitchFamily="34" charset="0"/>
                </a:rPr>
                <a:t>04</a:t>
              </a:r>
            </a:p>
          </p:txBody>
        </p:sp>
      </p:grpSp>
      <p:sp>
        <p:nvSpPr>
          <p:cNvPr id="46" name="TextBox 45"/>
          <p:cNvSpPr txBox="1"/>
          <p:nvPr/>
        </p:nvSpPr>
        <p:spPr>
          <a:xfrm rot="2709805">
            <a:off x="10355213" y="3393569"/>
            <a:ext cx="1103971" cy="523220"/>
          </a:xfrm>
          <a:prstGeom prst="rect">
            <a:avLst/>
          </a:prstGeom>
          <a:noFill/>
        </p:spPr>
        <p:txBody>
          <a:bodyPr wrap="square" rtlCol="0">
            <a:spAutoFit/>
          </a:bodyPr>
          <a:lstStyle/>
          <a:p>
            <a:r>
              <a:rPr lang="en-US" sz="2800" b="1" dirty="0">
                <a:solidFill>
                  <a:schemeClr val="bg1"/>
                </a:solidFill>
                <a:latin typeface="Impact" pitchFamily="34" charset="0"/>
              </a:rPr>
              <a:t>03</a:t>
            </a:r>
          </a:p>
        </p:txBody>
      </p:sp>
      <p:cxnSp>
        <p:nvCxnSpPr>
          <p:cNvPr id="35" name="Straight Connector 34"/>
          <p:cNvCxnSpPr/>
          <p:nvPr/>
        </p:nvCxnSpPr>
        <p:spPr>
          <a:xfrm flipH="1">
            <a:off x="7548475" y="1049674"/>
            <a:ext cx="1" cy="5216366"/>
          </a:xfrm>
          <a:prstGeom prst="line">
            <a:avLst/>
          </a:prstGeom>
          <a:ln w="38100">
            <a:solidFill>
              <a:srgbClr val="8B4513"/>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27661" y="1651021"/>
            <a:ext cx="5060341" cy="707886"/>
          </a:xfrm>
          <a:prstGeom prst="rect">
            <a:avLst/>
          </a:prstGeom>
          <a:noFill/>
        </p:spPr>
        <p:txBody>
          <a:bodyPr wrap="square" rtlCol="0">
            <a:spAutoFit/>
          </a:bodyPr>
          <a:lstStyle/>
          <a:p>
            <a:pPr algn="ctr"/>
            <a:r>
              <a:rPr lang="en-US" sz="2000" b="1" dirty="0" err="1">
                <a:solidFill>
                  <a:srgbClr val="C00000"/>
                </a:solidFill>
                <a:latin typeface="Arial" panose="020B0604020202020204" pitchFamily="34" charset="0"/>
                <a:cs typeface="Arial" panose="020B0604020202020204" pitchFamily="34" charset="0"/>
              </a:rPr>
              <a:t>Ruang</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Pejabat</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Operasi</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dan</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Penyimpanan</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Dokumen</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Banci</a:t>
            </a:r>
            <a:r>
              <a:rPr lang="en-US" sz="2000" b="1" dirty="0">
                <a:solidFill>
                  <a:srgbClr val="C00000"/>
                </a:solidFill>
                <a:latin typeface="Arial" panose="020B0604020202020204" pitchFamily="34" charset="0"/>
                <a:cs typeface="Arial" panose="020B0604020202020204" pitchFamily="34" charset="0"/>
              </a:rPr>
              <a:t> </a:t>
            </a:r>
          </a:p>
        </p:txBody>
      </p:sp>
      <p:sp>
        <p:nvSpPr>
          <p:cNvPr id="39" name="TextBox 38"/>
          <p:cNvSpPr txBox="1"/>
          <p:nvPr/>
        </p:nvSpPr>
        <p:spPr>
          <a:xfrm>
            <a:off x="333830" y="2332834"/>
            <a:ext cx="6836228" cy="2123658"/>
          </a:xfrm>
          <a:prstGeom prst="rect">
            <a:avLst/>
          </a:prstGeom>
          <a:noFill/>
        </p:spPr>
        <p:txBody>
          <a:bodyPr wrap="square" rtlCol="0">
            <a:spAutoFit/>
          </a:bodyPr>
          <a:lstStyle/>
          <a:p>
            <a:pPr marL="285750" indent="-285750">
              <a:buFont typeface="Arial" pitchFamily="34" charset="0"/>
              <a:buChar char="•"/>
            </a:pPr>
            <a:r>
              <a:rPr lang="en-US" sz="2000" dirty="0" err="1">
                <a:latin typeface="Arial" panose="020B0604020202020204" pitchFamily="34" charset="0"/>
                <a:cs typeface="Arial" panose="020B0604020202020204" pitchFamily="34" charset="0"/>
              </a:rPr>
              <a:t>Ruang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pejabat</a:t>
            </a:r>
            <a:r>
              <a:rPr lang="en-US" sz="2000" dirty="0">
                <a:latin typeface="Arial" panose="020B0604020202020204" pitchFamily="34" charset="0"/>
                <a:cs typeface="Arial" panose="020B0604020202020204" pitchFamily="34" charset="0"/>
              </a:rPr>
              <a:t> dan </a:t>
            </a:r>
            <a:r>
              <a:rPr lang="en-US" sz="2000" dirty="0" err="1">
                <a:latin typeface="Arial" panose="020B0604020202020204" pitchFamily="34" charset="0"/>
                <a:cs typeface="Arial" panose="020B0604020202020204" pitchFamily="34" charset="0"/>
              </a:rPr>
              <a:t>penyimpanan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dokumen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peralatan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Banci</a:t>
            </a:r>
            <a:r>
              <a:rPr lang="en-US" sz="2000" dirty="0">
                <a:latin typeface="Arial" panose="020B0604020202020204" pitchFamily="34" charset="0"/>
                <a:cs typeface="Arial" panose="020B0604020202020204" pitchFamily="34" charset="0"/>
              </a:rPr>
              <a:t> di </a:t>
            </a:r>
            <a:r>
              <a:rPr lang="en-US" sz="2000" dirty="0" err="1">
                <a:latin typeface="Arial" panose="020B0604020202020204" pitchFamily="34" charset="0"/>
                <a:cs typeface="Arial" panose="020B0604020202020204" pitchFamily="34" charset="0"/>
              </a:rPr>
              <a:t>setiap</a:t>
            </a:r>
            <a:r>
              <a:rPr lang="en-US" sz="2000" dirty="0">
                <a:latin typeface="Arial" panose="020B0604020202020204" pitchFamily="34" charset="0"/>
                <a:cs typeface="Arial" panose="020B0604020202020204" pitchFamily="34" charset="0"/>
              </a:rPr>
              <a:t> Daerah/ </a:t>
            </a:r>
            <a:r>
              <a:rPr lang="en-US" sz="2000" dirty="0" err="1">
                <a:latin typeface="Arial" panose="020B0604020202020204" pitchFamily="34" charset="0"/>
                <a:cs typeface="Arial" panose="020B0604020202020204" pitchFamily="34" charset="0"/>
              </a:rPr>
              <a:t>Jajahan</a:t>
            </a:r>
            <a:r>
              <a:rPr lang="en-US" sz="2000" dirty="0">
                <a:latin typeface="Arial" panose="020B0604020202020204" pitchFamily="34" charset="0"/>
                <a:cs typeface="Arial" panose="020B0604020202020204" pitchFamily="34" charset="0"/>
              </a:rPr>
              <a:t>.</a:t>
            </a:r>
          </a:p>
          <a:p>
            <a:pPr marL="285750" indent="-285750">
              <a:buFont typeface="Arial" pitchFamily="34" charset="0"/>
              <a:buChar char="•"/>
            </a:pPr>
            <a:r>
              <a:rPr lang="en-US" sz="2000" dirty="0" err="1">
                <a:latin typeface="Arial" panose="020B0604020202020204" pitchFamily="34" charset="0"/>
                <a:cs typeface="Arial" panose="020B0604020202020204" pitchFamily="34" charset="0"/>
              </a:rPr>
              <a:t>Menyediakan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kapasiti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ruang</a:t>
            </a:r>
            <a:r>
              <a:rPr lang="en-US" sz="2000" dirty="0">
                <a:latin typeface="Arial" panose="020B0604020202020204" pitchFamily="34" charset="0"/>
                <a:cs typeface="Arial" panose="020B0604020202020204" pitchFamily="34" charset="0"/>
              </a:rPr>
              <a:t> yang </a:t>
            </a:r>
            <a:r>
              <a:rPr lang="en-US" sz="2000" dirty="0" err="1">
                <a:latin typeface="Arial" panose="020B0604020202020204" pitchFamily="34" charset="0"/>
                <a:cs typeface="Arial" panose="020B0604020202020204" pitchFamily="34" charset="0"/>
              </a:rPr>
              <a:t>berpatutan</a:t>
            </a:r>
            <a:endParaRPr lang="en-US" sz="2000" dirty="0">
              <a:latin typeface="Arial" panose="020B0604020202020204" pitchFamily="34" charset="0"/>
              <a:cs typeface="Arial" panose="020B0604020202020204" pitchFamily="34" charset="0"/>
            </a:endParaRPr>
          </a:p>
          <a:p>
            <a:pPr marL="285750" indent="-285750">
              <a:buFont typeface="Arial" pitchFamily="34" charset="0"/>
              <a:buChar char="•"/>
            </a:pPr>
            <a:r>
              <a:rPr lang="en-US" sz="2000" dirty="0" err="1">
                <a:latin typeface="Arial" panose="020B0604020202020204" pitchFamily="34" charset="0"/>
                <a:cs typeface="Arial" panose="020B0604020202020204" pitchFamily="34" charset="0"/>
              </a:rPr>
              <a:t>Ciri-ciri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keselamatan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ruang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pejabat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penyimpanan</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banjir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anai-anai</a:t>
            </a:r>
            <a:endParaRPr lang="en-US" sz="2000" dirty="0">
              <a:latin typeface="Arial" panose="020B0604020202020204" pitchFamily="34" charset="0"/>
              <a:cs typeface="Arial" panose="020B0604020202020204" pitchFamily="34" charset="0"/>
            </a:endParaRPr>
          </a:p>
          <a:p>
            <a:endParaRPr lang="en-US" sz="3200" dirty="0"/>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005" y="1432995"/>
            <a:ext cx="822867" cy="822867"/>
          </a:xfrm>
          <a:prstGeom prst="rect">
            <a:avLst/>
          </a:prstGeom>
        </p:spPr>
      </p:pic>
      <p:sp>
        <p:nvSpPr>
          <p:cNvPr id="45" name="TextBox 44"/>
          <p:cNvSpPr txBox="1"/>
          <p:nvPr/>
        </p:nvSpPr>
        <p:spPr>
          <a:xfrm>
            <a:off x="307269" y="4706755"/>
            <a:ext cx="6572502"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latin typeface="Arial" panose="020B0604020202020204" pitchFamily="34" charset="0"/>
                <a:cs typeface="Arial" panose="020B0604020202020204" pitchFamily="34" charset="0"/>
              </a:rPr>
              <a:t>Menyediakan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kenderaan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untuk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mengangkut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peralatan</a:t>
            </a:r>
            <a:r>
              <a:rPr lang="en-US" sz="2000" dirty="0">
                <a:latin typeface="Arial" panose="020B0604020202020204" pitchFamily="34" charset="0"/>
                <a:cs typeface="Arial" panose="020B0604020202020204" pitchFamily="34" charset="0"/>
              </a:rPr>
              <a:t> dan </a:t>
            </a:r>
            <a:r>
              <a:rPr lang="en-US" sz="2000" dirty="0" err="1">
                <a:latin typeface="Arial" panose="020B0604020202020204" pitchFamily="34" charset="0"/>
                <a:cs typeface="Arial" panose="020B0604020202020204" pitchFamily="34" charset="0"/>
              </a:rPr>
              <a:t>pegawai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Banci</a:t>
            </a:r>
            <a:r>
              <a:rPr lang="en-US"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err="1">
                <a:latin typeface="Arial" panose="020B0604020202020204" pitchFamily="34" charset="0"/>
                <a:cs typeface="Arial" panose="020B0604020202020204" pitchFamily="34" charset="0"/>
              </a:rPr>
              <a:t>Mengedar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borang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peralatan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banci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setiap</a:t>
            </a:r>
            <a:r>
              <a:rPr lang="en-US" sz="2000" dirty="0">
                <a:latin typeface="Arial" panose="020B0604020202020204" pitchFamily="34" charset="0"/>
                <a:cs typeface="Arial" panose="020B0604020202020204" pitchFamily="34" charset="0"/>
              </a:rPr>
              <a:t> Daerah </a:t>
            </a:r>
            <a:r>
              <a:rPr lang="en-US" sz="2000" dirty="0" err="1">
                <a:latin typeface="Arial" panose="020B0604020202020204" pitchFamily="34" charset="0"/>
                <a:cs typeface="Arial" panose="020B0604020202020204" pitchFamily="34" charset="0"/>
              </a:rPr>
              <a:t>Pentadbiran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secara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berjadual</a:t>
            </a:r>
            <a:r>
              <a:rPr lang="en-US" sz="2000" dirty="0">
                <a:latin typeface="Arial" panose="020B0604020202020204" pitchFamily="34" charset="0"/>
                <a:cs typeface="Arial" panose="020B0604020202020204" pitchFamily="34" charset="0"/>
              </a:rPr>
              <a:t> dan </a:t>
            </a:r>
            <a:r>
              <a:rPr lang="en-US" sz="2000" dirty="0" err="1">
                <a:latin typeface="Arial" panose="020B0604020202020204" pitchFamily="34" charset="0"/>
                <a:cs typeface="Arial" panose="020B0604020202020204" pitchFamily="34" charset="0"/>
              </a:rPr>
              <a:t>mengikut</a:t>
            </a:r>
            <a:r>
              <a:rPr lang="en-US" sz="2000" dirty="0">
                <a:latin typeface="Arial" panose="020B0604020202020204" pitchFamily="34" charset="0"/>
                <a:cs typeface="Arial" panose="020B0604020202020204" pitchFamily="34" charset="0"/>
              </a:rPr>
              <a:t> masa yang </a:t>
            </a:r>
            <a:r>
              <a:rPr lang="en-US" sz="2000" dirty="0" err="1">
                <a:latin typeface="Arial" panose="020B0604020202020204" pitchFamily="34" charset="0"/>
                <a:cs typeface="Arial" panose="020B0604020202020204" pitchFamily="34" charset="0"/>
              </a:rPr>
              <a:t>ditetapkan</a:t>
            </a:r>
            <a:endParaRPr lang="en-US" sz="2000" dirty="0">
              <a:latin typeface="Arial" panose="020B0604020202020204" pitchFamily="34" charset="0"/>
              <a:cs typeface="Arial" panose="020B0604020202020204" pitchFamily="34" charset="0"/>
            </a:endParaRPr>
          </a:p>
        </p:txBody>
      </p:sp>
      <p:grpSp>
        <p:nvGrpSpPr>
          <p:cNvPr id="47" name="Group 46"/>
          <p:cNvGrpSpPr/>
          <p:nvPr/>
        </p:nvGrpSpPr>
        <p:grpSpPr>
          <a:xfrm>
            <a:off x="7568124" y="748705"/>
            <a:ext cx="1362456" cy="1535650"/>
            <a:chOff x="9579456" y="950258"/>
            <a:chExt cx="1362456" cy="1535650"/>
          </a:xfrm>
        </p:grpSpPr>
        <p:pic>
          <p:nvPicPr>
            <p:cNvPr id="29" name="Picture 2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9456" y="950258"/>
              <a:ext cx="1362456" cy="1535650"/>
            </a:xfrm>
            <a:prstGeom prst="rect">
              <a:avLst/>
            </a:prstGeom>
          </p:spPr>
        </p:pic>
        <p:sp>
          <p:nvSpPr>
            <p:cNvPr id="65" name="TextBox 64"/>
            <p:cNvSpPr txBox="1"/>
            <p:nvPr/>
          </p:nvSpPr>
          <p:spPr>
            <a:xfrm rot="2709805">
              <a:off x="9708698" y="1265636"/>
              <a:ext cx="1103971" cy="523220"/>
            </a:xfrm>
            <a:prstGeom prst="rect">
              <a:avLst/>
            </a:prstGeom>
            <a:noFill/>
          </p:spPr>
          <p:txBody>
            <a:bodyPr wrap="square" rtlCol="0">
              <a:spAutoFit/>
            </a:bodyPr>
            <a:lstStyle/>
            <a:p>
              <a:r>
                <a:rPr lang="en-US" sz="2800" b="1" dirty="0">
                  <a:solidFill>
                    <a:schemeClr val="bg1"/>
                  </a:solidFill>
                  <a:latin typeface="Impact" pitchFamily="34" charset="0"/>
                </a:rPr>
                <a:t>05</a:t>
              </a:r>
            </a:p>
          </p:txBody>
        </p:sp>
      </p:grpSp>
      <p:sp>
        <p:nvSpPr>
          <p:cNvPr id="66" name="TextBox 65"/>
          <p:cNvSpPr txBox="1"/>
          <p:nvPr/>
        </p:nvSpPr>
        <p:spPr>
          <a:xfrm>
            <a:off x="8930579" y="1239556"/>
            <a:ext cx="3222502" cy="461665"/>
          </a:xfrm>
          <a:prstGeom prst="rect">
            <a:avLst/>
          </a:prstGeom>
          <a:noFill/>
        </p:spPr>
        <p:txBody>
          <a:bodyPr wrap="square" rtlCol="0">
            <a:spAutoFit/>
          </a:bodyPr>
          <a:lstStyle/>
          <a:p>
            <a:r>
              <a:rPr lang="en-US" sz="2400" b="1" dirty="0">
                <a:solidFill>
                  <a:srgbClr val="3333FF"/>
                </a:solidFill>
                <a:latin typeface="Arial Black" pitchFamily="34" charset="0"/>
              </a:rPr>
              <a:t>LATIHAN</a:t>
            </a:r>
          </a:p>
        </p:txBody>
      </p:sp>
      <p:sp>
        <p:nvSpPr>
          <p:cNvPr id="48" name="TextBox 47"/>
          <p:cNvSpPr txBox="1"/>
          <p:nvPr/>
        </p:nvSpPr>
        <p:spPr>
          <a:xfrm>
            <a:off x="7882453" y="2439637"/>
            <a:ext cx="4140200" cy="1323439"/>
          </a:xfrm>
          <a:prstGeom prst="rect">
            <a:avLst/>
          </a:prstGeom>
          <a:noFill/>
        </p:spPr>
        <p:txBody>
          <a:bodyPr wrap="square" rtlCol="0">
            <a:spAutoFit/>
          </a:bodyPr>
          <a:lstStyle/>
          <a:p>
            <a:pPr algn="ctr"/>
            <a:r>
              <a:rPr lang="en-US" sz="2000" dirty="0" err="1">
                <a:latin typeface="Arial" panose="020B0604020202020204" pitchFamily="34" charset="0"/>
                <a:cs typeface="Arial" panose="020B0604020202020204" pitchFamily="34" charset="0"/>
              </a:rPr>
              <a:t>Menyediakan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tempat</a:t>
            </a:r>
            <a:r>
              <a:rPr lang="en-US" sz="2000" dirty="0">
                <a:latin typeface="Arial" panose="020B0604020202020204" pitchFamily="34" charset="0"/>
                <a:cs typeface="Arial" panose="020B0604020202020204" pitchFamily="34" charset="0"/>
              </a:rPr>
              <a:t> dan </a:t>
            </a:r>
            <a:r>
              <a:rPr lang="en-US" sz="2000" dirty="0" err="1">
                <a:latin typeface="Arial" panose="020B0604020202020204" pitchFamily="34" charset="0"/>
                <a:cs typeface="Arial" panose="020B0604020202020204" pitchFamily="34" charset="0"/>
              </a:rPr>
              <a:t>keperluan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peralatan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bagi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Latihan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Banci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kepada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Penguasa</a:t>
            </a:r>
            <a:r>
              <a:rPr lang="en-US" sz="2000" dirty="0">
                <a:latin typeface="Arial" panose="020B0604020202020204" pitchFamily="34" charset="0"/>
                <a:cs typeface="Arial" panose="020B0604020202020204" pitchFamily="34" charset="0"/>
              </a:rPr>
              <a:t> Daerah, </a:t>
            </a:r>
            <a:r>
              <a:rPr lang="en-US" sz="2000" dirty="0" err="1">
                <a:latin typeface="Arial" panose="020B0604020202020204" pitchFamily="34" charset="0"/>
                <a:cs typeface="Arial" panose="020B0604020202020204" pitchFamily="34" charset="0"/>
              </a:rPr>
              <a:t>Penyelia</a:t>
            </a:r>
            <a:r>
              <a:rPr lang="en-US" sz="2000" dirty="0">
                <a:latin typeface="Arial" panose="020B0604020202020204" pitchFamily="34" charset="0"/>
                <a:cs typeface="Arial" panose="020B0604020202020204" pitchFamily="34" charset="0"/>
              </a:rPr>
              <a:t> dan </a:t>
            </a:r>
            <a:r>
              <a:rPr lang="en-US" sz="2000" dirty="0" err="1">
                <a:latin typeface="Arial" panose="020B0604020202020204" pitchFamily="34" charset="0"/>
                <a:cs typeface="Arial" panose="020B0604020202020204" pitchFamily="34" charset="0"/>
              </a:rPr>
              <a:t>Pembanci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Negeri</a:t>
            </a:r>
            <a:endParaRPr lang="en-US" sz="2000" dirty="0">
              <a:latin typeface="Arial" panose="020B0604020202020204" pitchFamily="34" charset="0"/>
              <a:cs typeface="Arial" panose="020B0604020202020204" pitchFamily="34" charset="0"/>
            </a:endParaRPr>
          </a:p>
        </p:txBody>
      </p:sp>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2855" y="4090650"/>
            <a:ext cx="1617909" cy="1617909"/>
          </a:xfrm>
          <a:prstGeom prst="rect">
            <a:avLst/>
          </a:prstGeom>
        </p:spPr>
      </p:pic>
      <p:sp>
        <p:nvSpPr>
          <p:cNvPr id="63" name="TextBox 62"/>
          <p:cNvSpPr txBox="1"/>
          <p:nvPr/>
        </p:nvSpPr>
        <p:spPr>
          <a:xfrm>
            <a:off x="512557" y="4306029"/>
            <a:ext cx="5493071" cy="400110"/>
          </a:xfrm>
          <a:prstGeom prst="rect">
            <a:avLst/>
          </a:prstGeom>
          <a:noFill/>
        </p:spPr>
        <p:txBody>
          <a:bodyPr wrap="square" rtlCol="0">
            <a:spAutoFit/>
          </a:bodyPr>
          <a:lstStyle/>
          <a:p>
            <a:pPr algn="ctr"/>
            <a:r>
              <a:rPr lang="en-US" sz="2000" b="1" dirty="0" err="1">
                <a:solidFill>
                  <a:srgbClr val="C00000"/>
                </a:solidFill>
                <a:latin typeface="Arial" panose="020B0604020202020204" pitchFamily="34" charset="0"/>
                <a:cs typeface="Arial" panose="020B0604020202020204" pitchFamily="34" charset="0"/>
              </a:rPr>
              <a:t>Pengangkutan</a:t>
            </a:r>
            <a:endParaRPr lang="en-US" sz="2000" b="1" dirty="0">
              <a:solidFill>
                <a:srgbClr val="C0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14CB4F7-7C0C-4761-AB1D-0CB12EC4745B}"/>
              </a:ext>
            </a:extLst>
          </p:cNvPr>
          <p:cNvSpPr/>
          <p:nvPr/>
        </p:nvSpPr>
        <p:spPr>
          <a:xfrm>
            <a:off x="966013" y="85303"/>
            <a:ext cx="8367355" cy="584775"/>
          </a:xfrm>
          <a:prstGeom prst="rect">
            <a:avLst/>
          </a:prstGeom>
        </p:spPr>
        <p:txBody>
          <a:bodyPr wrap="none">
            <a:spAutoFit/>
          </a:bodyPr>
          <a:lstStyle/>
          <a:p>
            <a:r>
              <a:rPr lang="en-US" sz="3200" dirty="0">
                <a:solidFill>
                  <a:srgbClr val="2A748C"/>
                </a:solidFill>
                <a:latin typeface="Impact"/>
              </a:rPr>
              <a:t>KERJASAMA STRATEGIK BERSAMA KERAJAAN NEGERI</a:t>
            </a:r>
          </a:p>
        </p:txBody>
      </p:sp>
      <p:sp>
        <p:nvSpPr>
          <p:cNvPr id="26" name="TextBox 11"/>
          <p:cNvSpPr txBox="1">
            <a:spLocks noChangeArrowheads="1"/>
          </p:cNvSpPr>
          <p:nvPr/>
        </p:nvSpPr>
        <p:spPr bwMode="auto">
          <a:xfrm>
            <a:off x="9457267" y="6145055"/>
            <a:ext cx="2734733" cy="338138"/>
          </a:xfrm>
          <a:prstGeom prst="rect">
            <a:avLst/>
          </a:prstGeom>
          <a:noFill/>
          <a:ln w="9525">
            <a:noFill/>
            <a:miter lim="800000"/>
            <a:headEnd/>
            <a:tailEnd/>
          </a:ln>
        </p:spPr>
        <p:txBody>
          <a:bodyPr>
            <a:spAutoFit/>
          </a:bodyPr>
          <a:lstStyle/>
          <a:p>
            <a:pPr algn="r" eaLnBrk="1" hangingPunct="1"/>
            <a:r>
              <a:rPr lang="en-US" altLang="en-US" sz="1600" b="1" dirty="0">
                <a:latin typeface="Arial" pitchFamily="34" charset="0"/>
              </a:rPr>
              <a:t>TERHAD</a:t>
            </a:r>
          </a:p>
        </p:txBody>
      </p:sp>
    </p:spTree>
    <p:extLst>
      <p:ext uri="{BB962C8B-B14F-4D97-AF65-F5344CB8AC3E}">
        <p14:creationId xmlns:p14="http://schemas.microsoft.com/office/powerpoint/2010/main" val="3185077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a:xfrm>
            <a:off x="9781309" y="2054431"/>
            <a:ext cx="2248394" cy="3372593"/>
          </a:xfrm>
          <a:prstGeom prst="rect">
            <a:avLst/>
          </a:prstGeom>
          <a:solidFill>
            <a:schemeClr val="bg1">
              <a:alpha val="24000"/>
            </a:schemeClr>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0" name="Rectangle 79"/>
          <p:cNvSpPr/>
          <p:nvPr/>
        </p:nvSpPr>
        <p:spPr>
          <a:xfrm>
            <a:off x="9967356" y="2062349"/>
            <a:ext cx="2068285" cy="494806"/>
          </a:xfrm>
          <a:prstGeom prst="rect">
            <a:avLst/>
          </a:prstGeom>
          <a:solidFill>
            <a:schemeClr val="accent1">
              <a:lumMod val="60000"/>
              <a:lumOff val="4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60" name="Group 59"/>
          <p:cNvGrpSpPr/>
          <p:nvPr/>
        </p:nvGrpSpPr>
        <p:grpSpPr>
          <a:xfrm>
            <a:off x="172823" y="2031153"/>
            <a:ext cx="3158836" cy="2090057"/>
            <a:chOff x="201881" y="2042556"/>
            <a:chExt cx="3158836" cy="2090057"/>
          </a:xfrm>
        </p:grpSpPr>
        <p:sp>
          <p:nvSpPr>
            <p:cNvPr id="58" name="Rectangle 57"/>
            <p:cNvSpPr/>
            <p:nvPr/>
          </p:nvSpPr>
          <p:spPr>
            <a:xfrm>
              <a:off x="201881" y="2731325"/>
              <a:ext cx="3158836" cy="1401288"/>
            </a:xfrm>
            <a:prstGeom prst="rect">
              <a:avLst/>
            </a:prstGeom>
            <a:solidFill>
              <a:schemeClr val="bg1">
                <a:alpha val="24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9" name="Rectangle 58"/>
            <p:cNvSpPr/>
            <p:nvPr/>
          </p:nvSpPr>
          <p:spPr>
            <a:xfrm>
              <a:off x="1175657" y="2042556"/>
              <a:ext cx="2185060" cy="688770"/>
            </a:xfrm>
            <a:prstGeom prst="rect">
              <a:avLst/>
            </a:prstGeom>
            <a:solidFill>
              <a:schemeClr val="accent1">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76" name="Rectangle 75"/>
          <p:cNvSpPr/>
          <p:nvPr/>
        </p:nvSpPr>
        <p:spPr>
          <a:xfrm>
            <a:off x="6666018" y="4827320"/>
            <a:ext cx="2770908" cy="1525979"/>
          </a:xfrm>
          <a:prstGeom prst="rect">
            <a:avLst/>
          </a:prstGeom>
          <a:solidFill>
            <a:schemeClr val="bg1">
              <a:alpha val="24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7" name="Rectangle 76"/>
          <p:cNvSpPr/>
          <p:nvPr/>
        </p:nvSpPr>
        <p:spPr>
          <a:xfrm>
            <a:off x="7366660" y="4817423"/>
            <a:ext cx="2068285" cy="550223"/>
          </a:xfrm>
          <a:prstGeom prst="rect">
            <a:avLst/>
          </a:prstGeom>
          <a:solidFill>
            <a:schemeClr val="accent1">
              <a:lumMod val="60000"/>
              <a:lumOff val="40000"/>
              <a:alpha val="74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4" name="Rectangle 73"/>
          <p:cNvSpPr/>
          <p:nvPr/>
        </p:nvSpPr>
        <p:spPr>
          <a:xfrm>
            <a:off x="6656122" y="3546765"/>
            <a:ext cx="2770908" cy="1191489"/>
          </a:xfrm>
          <a:prstGeom prst="rect">
            <a:avLst/>
          </a:prstGeom>
          <a:solidFill>
            <a:schemeClr val="bg1">
              <a:alpha val="24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5" name="Rectangle 74"/>
          <p:cNvSpPr/>
          <p:nvPr/>
        </p:nvSpPr>
        <p:spPr>
          <a:xfrm>
            <a:off x="7356764" y="3560619"/>
            <a:ext cx="2068285" cy="494806"/>
          </a:xfrm>
          <a:prstGeom prst="rect">
            <a:avLst/>
          </a:prstGeom>
          <a:solidFill>
            <a:schemeClr val="accent1">
              <a:lumMod val="60000"/>
              <a:lumOff val="4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1" name="Rectangle 70"/>
          <p:cNvSpPr/>
          <p:nvPr/>
        </p:nvSpPr>
        <p:spPr>
          <a:xfrm>
            <a:off x="6634349" y="2064329"/>
            <a:ext cx="2770908" cy="1355765"/>
          </a:xfrm>
          <a:prstGeom prst="rect">
            <a:avLst/>
          </a:prstGeom>
          <a:solidFill>
            <a:schemeClr val="bg1">
              <a:alpha val="24000"/>
            </a:schemeClr>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3" name="Rectangle 72"/>
          <p:cNvSpPr/>
          <p:nvPr/>
        </p:nvSpPr>
        <p:spPr>
          <a:xfrm>
            <a:off x="7095650" y="2078182"/>
            <a:ext cx="2319503" cy="494806"/>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4" name="Rectangle 63"/>
          <p:cNvSpPr/>
          <p:nvPr/>
        </p:nvSpPr>
        <p:spPr>
          <a:xfrm>
            <a:off x="3651665" y="4817422"/>
            <a:ext cx="2721428" cy="1547751"/>
          </a:xfrm>
          <a:prstGeom prst="rect">
            <a:avLst/>
          </a:prstGeom>
          <a:solidFill>
            <a:schemeClr val="bg1">
              <a:alpha val="24000"/>
            </a:schemeClr>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8" name="Rectangle 67"/>
          <p:cNvSpPr/>
          <p:nvPr/>
        </p:nvSpPr>
        <p:spPr>
          <a:xfrm>
            <a:off x="4316680" y="4829298"/>
            <a:ext cx="2068285" cy="579913"/>
          </a:xfrm>
          <a:prstGeom prst="rect">
            <a:avLst/>
          </a:prstGeom>
          <a:solidFill>
            <a:schemeClr val="accent1">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7" name="Rectangle 66"/>
          <p:cNvSpPr/>
          <p:nvPr/>
        </p:nvSpPr>
        <p:spPr>
          <a:xfrm>
            <a:off x="3641768" y="3548743"/>
            <a:ext cx="2721428" cy="1177636"/>
          </a:xfrm>
          <a:prstGeom prst="rect">
            <a:avLst/>
          </a:prstGeom>
          <a:solidFill>
            <a:schemeClr val="bg1">
              <a:alpha val="24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1" name="Rectangle 60"/>
          <p:cNvSpPr/>
          <p:nvPr/>
        </p:nvSpPr>
        <p:spPr>
          <a:xfrm>
            <a:off x="4283035" y="3548742"/>
            <a:ext cx="2082140" cy="579913"/>
          </a:xfrm>
          <a:prstGeom prst="rect">
            <a:avLst/>
          </a:prstGeom>
          <a:solidFill>
            <a:schemeClr val="accent1">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5" name="Rectangle 64"/>
          <p:cNvSpPr/>
          <p:nvPr/>
        </p:nvSpPr>
        <p:spPr>
          <a:xfrm>
            <a:off x="3631871" y="2030681"/>
            <a:ext cx="2721428" cy="1401288"/>
          </a:xfrm>
          <a:prstGeom prst="rect">
            <a:avLst/>
          </a:prstGeom>
          <a:solidFill>
            <a:schemeClr val="bg1">
              <a:alpha val="24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6" name="Rectangle 65"/>
          <p:cNvSpPr/>
          <p:nvPr/>
        </p:nvSpPr>
        <p:spPr>
          <a:xfrm>
            <a:off x="4296889" y="2042555"/>
            <a:ext cx="2068285" cy="579913"/>
          </a:xfrm>
          <a:prstGeom prst="rect">
            <a:avLst/>
          </a:prstGeom>
          <a:solidFill>
            <a:schemeClr val="accent1">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3" name="Rectangle 62"/>
          <p:cNvSpPr/>
          <p:nvPr/>
        </p:nvSpPr>
        <p:spPr>
          <a:xfrm>
            <a:off x="176149" y="4239491"/>
            <a:ext cx="3172693" cy="2099953"/>
          </a:xfrm>
          <a:prstGeom prst="rect">
            <a:avLst/>
          </a:prstGeom>
          <a:solidFill>
            <a:schemeClr val="bg1">
              <a:alpha val="24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2" name="Rectangle 61"/>
          <p:cNvSpPr/>
          <p:nvPr/>
        </p:nvSpPr>
        <p:spPr>
          <a:xfrm>
            <a:off x="1021278" y="4239491"/>
            <a:ext cx="2327564" cy="534390"/>
          </a:xfrm>
          <a:prstGeom prst="rect">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41" name="Group 40"/>
          <p:cNvGrpSpPr/>
          <p:nvPr/>
        </p:nvGrpSpPr>
        <p:grpSpPr>
          <a:xfrm>
            <a:off x="0" y="817393"/>
            <a:ext cx="1452647" cy="1243456"/>
            <a:chOff x="61648" y="861996"/>
            <a:chExt cx="1452647" cy="1338347"/>
          </a:xfrm>
        </p:grpSpPr>
        <p:pic>
          <p:nvPicPr>
            <p:cNvPr id="39" name="Picture 3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48" y="861996"/>
              <a:ext cx="1452647" cy="1338347"/>
            </a:xfrm>
            <a:prstGeom prst="rect">
              <a:avLst/>
            </a:prstGeom>
          </p:spPr>
        </p:pic>
        <p:sp>
          <p:nvSpPr>
            <p:cNvPr id="54" name="TextBox 53"/>
            <p:cNvSpPr txBox="1"/>
            <p:nvPr/>
          </p:nvSpPr>
          <p:spPr>
            <a:xfrm rot="2709805">
              <a:off x="213633" y="1226384"/>
              <a:ext cx="1221229" cy="523220"/>
            </a:xfrm>
            <a:prstGeom prst="rect">
              <a:avLst/>
            </a:prstGeom>
            <a:noFill/>
          </p:spPr>
          <p:txBody>
            <a:bodyPr wrap="square" rtlCol="0">
              <a:spAutoFit/>
            </a:bodyPr>
            <a:lstStyle/>
            <a:p>
              <a:r>
                <a:rPr lang="en-US" sz="2800" b="1" dirty="0">
                  <a:solidFill>
                    <a:schemeClr val="bg1"/>
                  </a:solidFill>
                  <a:latin typeface="Impact" pitchFamily="34" charset="0"/>
                </a:rPr>
                <a:t>06</a:t>
              </a:r>
            </a:p>
          </p:txBody>
        </p:sp>
      </p:grpSp>
      <p:sp>
        <p:nvSpPr>
          <p:cNvPr id="56" name="TextBox 55"/>
          <p:cNvSpPr txBox="1"/>
          <p:nvPr/>
        </p:nvSpPr>
        <p:spPr>
          <a:xfrm>
            <a:off x="1255349" y="1187636"/>
            <a:ext cx="8223911" cy="461665"/>
          </a:xfrm>
          <a:prstGeom prst="rect">
            <a:avLst/>
          </a:prstGeom>
          <a:noFill/>
        </p:spPr>
        <p:txBody>
          <a:bodyPr wrap="square" rtlCol="0">
            <a:spAutoFit/>
          </a:bodyPr>
          <a:lstStyle/>
          <a:p>
            <a:r>
              <a:rPr lang="en-US" sz="2400" b="1" dirty="0">
                <a:solidFill>
                  <a:schemeClr val="accent4">
                    <a:lumMod val="75000"/>
                  </a:schemeClr>
                </a:solidFill>
                <a:latin typeface="Arial" panose="020B0604020202020204" pitchFamily="34" charset="0"/>
                <a:cs typeface="Arial" panose="020B0604020202020204" pitchFamily="34" charset="0"/>
              </a:rPr>
              <a:t>PEMBANCIAN KHAS</a:t>
            </a:r>
          </a:p>
        </p:txBody>
      </p:sp>
      <p:grpSp>
        <p:nvGrpSpPr>
          <p:cNvPr id="86" name="Group 85"/>
          <p:cNvGrpSpPr/>
          <p:nvPr/>
        </p:nvGrpSpPr>
        <p:grpSpPr>
          <a:xfrm>
            <a:off x="178130" y="1959428"/>
            <a:ext cx="3312582" cy="2038155"/>
            <a:chOff x="767745" y="1900051"/>
            <a:chExt cx="3312582" cy="2038155"/>
          </a:xfrm>
        </p:grpSpPr>
        <p:pic>
          <p:nvPicPr>
            <p:cNvPr id="69" name="Picture 2"/>
            <p:cNvPicPr>
              <a:picLocks noChangeAspect="1" noChangeArrowheads="1"/>
            </p:cNvPicPr>
            <p:nvPr/>
          </p:nvPicPr>
          <p:blipFill>
            <a:blip r:embed="rId3" cstate="print"/>
            <a:srcRect/>
            <a:stretch>
              <a:fillRect/>
            </a:stretch>
          </p:blipFill>
          <p:spPr bwMode="auto">
            <a:xfrm>
              <a:off x="767745" y="1959428"/>
              <a:ext cx="1157979" cy="730009"/>
            </a:xfrm>
            <a:prstGeom prst="rect">
              <a:avLst/>
            </a:prstGeom>
            <a:noFill/>
            <a:ln w="9525">
              <a:noFill/>
              <a:miter lim="800000"/>
              <a:headEnd/>
              <a:tailEnd/>
            </a:ln>
          </p:spPr>
        </p:pic>
        <p:sp>
          <p:nvSpPr>
            <p:cNvPr id="70" name="Rounded Rectangle 4"/>
            <p:cNvSpPr/>
            <p:nvPr/>
          </p:nvSpPr>
          <p:spPr>
            <a:xfrm>
              <a:off x="1938801" y="1900051"/>
              <a:ext cx="2141526" cy="8550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defTabSz="888964">
                <a:lnSpc>
                  <a:spcPct val="90000"/>
                </a:lnSpc>
                <a:spcBef>
                  <a:spcPct val="0"/>
                </a:spcBef>
                <a:spcAft>
                  <a:spcPct val="35000"/>
                </a:spcAft>
              </a:pPr>
              <a:r>
                <a:rPr lang="en-MY" sz="1200" b="1" dirty="0" err="1">
                  <a:solidFill>
                    <a:schemeClr val="tx1"/>
                  </a:solidFill>
                  <a:latin typeface="Arial" panose="020B0604020202020204" pitchFamily="34" charset="0"/>
                  <a:cs typeface="Arial" panose="020B0604020202020204" pitchFamily="34" charset="0"/>
                </a:rPr>
                <a:t>Kawasan</a:t>
              </a:r>
              <a:r>
                <a:rPr lang="en-MY" sz="1200" b="1" dirty="0">
                  <a:solidFill>
                    <a:schemeClr val="tx1"/>
                  </a:solidFill>
                  <a:latin typeface="Arial" panose="020B0604020202020204" pitchFamily="34" charset="0"/>
                  <a:cs typeface="Arial" panose="020B0604020202020204" pitchFamily="34" charset="0"/>
                </a:rPr>
                <a:t>  </a:t>
              </a:r>
              <a:r>
                <a:rPr lang="en-MY" sz="1200" b="1" dirty="0" err="1">
                  <a:solidFill>
                    <a:schemeClr val="tx1"/>
                  </a:solidFill>
                  <a:latin typeface="Arial" panose="020B0604020202020204" pitchFamily="34" charset="0"/>
                  <a:cs typeface="Arial" panose="020B0604020202020204" pitchFamily="34" charset="0"/>
                </a:rPr>
                <a:t>Keselamatan</a:t>
              </a:r>
              <a:r>
                <a:rPr lang="en-MY" sz="1200" b="1" dirty="0">
                  <a:solidFill>
                    <a:schemeClr val="tx1"/>
                  </a:solidFill>
                  <a:latin typeface="Arial" panose="020B0604020202020204" pitchFamily="34" charset="0"/>
                  <a:cs typeface="Arial" panose="020B0604020202020204" pitchFamily="34" charset="0"/>
                </a:rPr>
                <a:t>  </a:t>
              </a:r>
            </a:p>
            <a:p>
              <a:pPr defTabSz="888964">
                <a:lnSpc>
                  <a:spcPct val="90000"/>
                </a:lnSpc>
                <a:spcBef>
                  <a:spcPct val="0"/>
                </a:spcBef>
                <a:spcAft>
                  <a:spcPct val="35000"/>
                </a:spcAft>
              </a:pPr>
              <a:r>
                <a:rPr lang="en-MY" sz="1200" b="1" dirty="0" err="1">
                  <a:solidFill>
                    <a:schemeClr val="tx1"/>
                  </a:solidFill>
                  <a:latin typeface="Arial" panose="020B0604020202020204" pitchFamily="34" charset="0"/>
                  <a:cs typeface="Arial" panose="020B0604020202020204" pitchFamily="34" charset="0"/>
                </a:rPr>
                <a:t>Tentera</a:t>
              </a:r>
              <a:r>
                <a:rPr lang="en-MY" sz="1200" b="1" dirty="0">
                  <a:solidFill>
                    <a:schemeClr val="tx1"/>
                  </a:solidFill>
                  <a:latin typeface="Arial" panose="020B0604020202020204" pitchFamily="34" charset="0"/>
                  <a:cs typeface="Arial" panose="020B0604020202020204" pitchFamily="34" charset="0"/>
                </a:rPr>
                <a:t>/ Polis</a:t>
              </a:r>
            </a:p>
          </p:txBody>
        </p:sp>
        <p:sp>
          <p:nvSpPr>
            <p:cNvPr id="43" name="TextBox 42"/>
            <p:cNvSpPr txBox="1"/>
            <p:nvPr/>
          </p:nvSpPr>
          <p:spPr>
            <a:xfrm>
              <a:off x="795699" y="2737877"/>
              <a:ext cx="3161230" cy="1200329"/>
            </a:xfrm>
            <a:prstGeom prst="rect">
              <a:avLst/>
            </a:prstGeom>
            <a:noFill/>
          </p:spPr>
          <p:txBody>
            <a:bodyPr wrap="square" rtlCol="0">
              <a:spAutoFit/>
            </a:bodyPr>
            <a:lstStyle/>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Kem Tentera</a:t>
              </a:r>
            </a:p>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Kem Polis</a:t>
              </a:r>
            </a:p>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Kuarters</a:t>
              </a:r>
            </a:p>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Berek Bujang</a:t>
              </a:r>
            </a:p>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Tentera/ Tentera Laut Asing </a:t>
              </a:r>
            </a:p>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ESSZONE</a:t>
              </a:r>
              <a:endParaRPr lang="en-US" sz="1200" dirty="0">
                <a:latin typeface="Arial" panose="020B0604020202020204" pitchFamily="34" charset="0"/>
                <a:cs typeface="Arial" panose="020B0604020202020204" pitchFamily="34" charset="0"/>
              </a:endParaRPr>
            </a:p>
          </p:txBody>
        </p:sp>
      </p:grpSp>
      <p:grpSp>
        <p:nvGrpSpPr>
          <p:cNvPr id="79" name="Group 78"/>
          <p:cNvGrpSpPr/>
          <p:nvPr/>
        </p:nvGrpSpPr>
        <p:grpSpPr>
          <a:xfrm>
            <a:off x="178130" y="4244728"/>
            <a:ext cx="3168239" cy="1816154"/>
            <a:chOff x="356546" y="4043777"/>
            <a:chExt cx="3168239" cy="1816154"/>
          </a:xfrm>
        </p:grpSpPr>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546" y="4043777"/>
              <a:ext cx="973776" cy="660037"/>
            </a:xfrm>
            <a:prstGeom prst="rect">
              <a:avLst/>
            </a:prstGeom>
          </p:spPr>
        </p:pic>
        <p:sp>
          <p:nvSpPr>
            <p:cNvPr id="55" name="TextBox 54"/>
            <p:cNvSpPr txBox="1"/>
            <p:nvPr/>
          </p:nvSpPr>
          <p:spPr>
            <a:xfrm>
              <a:off x="427799" y="4844268"/>
              <a:ext cx="3096986" cy="1015663"/>
            </a:xfrm>
            <a:prstGeom prst="rect">
              <a:avLst/>
            </a:prstGeom>
            <a:noFill/>
          </p:spPr>
          <p:txBody>
            <a:bodyPr wrap="square" rtlCol="0">
              <a:spAutoFit/>
            </a:bodyPr>
            <a:lstStyle/>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Asrama - Institusi PengajianTinggi Awam</a:t>
              </a:r>
            </a:p>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Asrama - Institusi Pengajian Tinggi Swasta</a:t>
              </a:r>
            </a:p>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Hospital dan Asrama Perubatan Awam</a:t>
              </a:r>
            </a:p>
            <a:p>
              <a:pPr marL="111125" indent="-111125" defTabSz="761970" fontAlgn="base">
                <a:spcBef>
                  <a:spcPct val="0"/>
                </a:spcBef>
                <a:spcAft>
                  <a:spcPct val="0"/>
                </a:spcAft>
                <a:buFont typeface="Arial" pitchFamily="34" charset="0"/>
                <a:buChar char="•"/>
              </a:pPr>
              <a:r>
                <a:rPr lang="es-ES" sz="1200" dirty="0">
                  <a:latin typeface="Arial" panose="020B0604020202020204" pitchFamily="34" charset="0"/>
                  <a:cs typeface="Arial" panose="020B0604020202020204" pitchFamily="34" charset="0"/>
                </a:rPr>
                <a:t>Hospital dan </a:t>
              </a:r>
              <a:r>
                <a:rPr lang="es-ES" sz="1200" dirty="0" err="1">
                  <a:latin typeface="Arial" panose="020B0604020202020204" pitchFamily="34" charset="0"/>
                  <a:cs typeface="Arial" panose="020B0604020202020204" pitchFamily="34" charset="0"/>
                </a:rPr>
                <a:t>Asrama</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Perubatan</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Swasta</a:t>
              </a:r>
              <a:endParaRPr lang="fi-FI" sz="1200" dirty="0">
                <a:latin typeface="Arial" panose="020B0604020202020204" pitchFamily="34" charset="0"/>
                <a:cs typeface="Arial" panose="020B0604020202020204" pitchFamily="34" charset="0"/>
              </a:endParaRPr>
            </a:p>
          </p:txBody>
        </p:sp>
        <p:sp>
          <p:nvSpPr>
            <p:cNvPr id="57" name="TextBox 56"/>
            <p:cNvSpPr txBox="1"/>
            <p:nvPr/>
          </p:nvSpPr>
          <p:spPr>
            <a:xfrm>
              <a:off x="1360971" y="4229170"/>
              <a:ext cx="1841469" cy="258532"/>
            </a:xfrm>
            <a:prstGeom prst="rect">
              <a:avLst/>
            </a:prstGeom>
            <a:noFill/>
          </p:spPr>
          <p:txBody>
            <a:bodyPr wrap="square" rtlCol="0">
              <a:spAutoFit/>
            </a:bodyPr>
            <a:lstStyle/>
            <a:p>
              <a:pPr defTabSz="888964">
                <a:lnSpc>
                  <a:spcPct val="90000"/>
                </a:lnSpc>
                <a:spcBef>
                  <a:spcPct val="0"/>
                </a:spcBef>
                <a:spcAft>
                  <a:spcPct val="35000"/>
                </a:spcAft>
              </a:pPr>
              <a:r>
                <a:rPr lang="en-MY" sz="1200" b="1" dirty="0" err="1">
                  <a:latin typeface="Arial" panose="020B0604020202020204" pitchFamily="34" charset="0"/>
                  <a:cs typeface="Arial" panose="020B0604020202020204" pitchFamily="34" charset="0"/>
                </a:rPr>
                <a:t>Asrama</a:t>
              </a:r>
              <a:r>
                <a:rPr lang="en-MY" sz="1200" b="1" dirty="0">
                  <a:latin typeface="Arial" panose="020B0604020202020204" pitchFamily="34" charset="0"/>
                  <a:cs typeface="Arial" panose="020B0604020202020204" pitchFamily="34" charset="0"/>
                </a:rPr>
                <a:t>/ </a:t>
              </a:r>
              <a:r>
                <a:rPr lang="en-MY" sz="1200" b="1" dirty="0" err="1">
                  <a:latin typeface="Arial" panose="020B0604020202020204" pitchFamily="34" charset="0"/>
                  <a:cs typeface="Arial" panose="020B0604020202020204" pitchFamily="34" charset="0"/>
                </a:rPr>
                <a:t>Institusi</a:t>
              </a:r>
              <a:endParaRPr lang="en-MY" sz="1200" b="1" dirty="0">
                <a:latin typeface="Arial" panose="020B0604020202020204" pitchFamily="34" charset="0"/>
                <a:cs typeface="Arial" panose="020B0604020202020204" pitchFamily="34" charset="0"/>
              </a:endParaRPr>
            </a:p>
          </p:txBody>
        </p:sp>
      </p:grpSp>
      <p:grpSp>
        <p:nvGrpSpPr>
          <p:cNvPr id="1024" name="Group 1023"/>
          <p:cNvGrpSpPr/>
          <p:nvPr/>
        </p:nvGrpSpPr>
        <p:grpSpPr>
          <a:xfrm>
            <a:off x="3618001" y="2066306"/>
            <a:ext cx="2462744" cy="1694991"/>
            <a:chOff x="3959712" y="2019944"/>
            <a:chExt cx="2462744" cy="1694991"/>
          </a:xfrm>
        </p:grpSpPr>
        <p:sp>
          <p:nvSpPr>
            <p:cNvPr id="136" name="TextBox 135"/>
            <p:cNvSpPr txBox="1"/>
            <p:nvPr/>
          </p:nvSpPr>
          <p:spPr>
            <a:xfrm>
              <a:off x="3959712" y="2699272"/>
              <a:ext cx="2462744" cy="1015663"/>
            </a:xfrm>
            <a:prstGeom prst="rect">
              <a:avLst/>
            </a:prstGeom>
            <a:noFill/>
          </p:spPr>
          <p:txBody>
            <a:bodyPr wrap="square" rtlCol="0">
              <a:spAutoFit/>
            </a:bodyPr>
            <a:lstStyle/>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Hotel</a:t>
              </a:r>
            </a:p>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Rumah tumpangan</a:t>
              </a:r>
            </a:p>
            <a:p>
              <a:pPr marL="111125" indent="-111125"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Rumah rehat</a:t>
              </a:r>
            </a:p>
            <a:p>
              <a:pPr marL="111125" indent="-111125" defTabSz="761970" fontAlgn="base">
                <a:spcBef>
                  <a:spcPct val="0"/>
                </a:spcBef>
                <a:spcAft>
                  <a:spcPct val="0"/>
                </a:spcAft>
                <a:buFont typeface="Arial" pitchFamily="34" charset="0"/>
                <a:buChar char="•"/>
              </a:pPr>
              <a:endParaRPr lang="fi-FI" sz="1100" dirty="0">
                <a:latin typeface="Arial" panose="020B0604020202020204" pitchFamily="34" charset="0"/>
                <a:cs typeface="Arial" panose="020B0604020202020204" pitchFamily="34" charset="0"/>
              </a:endParaRPr>
            </a:p>
            <a:p>
              <a:pPr marL="111125" indent="-111125" defTabSz="761970" fontAlgn="base">
                <a:spcBef>
                  <a:spcPct val="0"/>
                </a:spcBef>
                <a:spcAft>
                  <a:spcPct val="0"/>
                </a:spcAft>
                <a:buFont typeface="Arial" pitchFamily="34" charset="0"/>
                <a:buChar char="•"/>
              </a:pPr>
              <a:endParaRPr lang="en-US" sz="1100" dirty="0">
                <a:latin typeface="Arial" panose="020B0604020202020204" pitchFamily="34" charset="0"/>
                <a:cs typeface="Arial" panose="020B0604020202020204" pitchFamily="34" charset="0"/>
              </a:endParaRPr>
            </a:p>
          </p:txBody>
        </p:sp>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1186" y="2019944"/>
              <a:ext cx="771897" cy="641268"/>
            </a:xfrm>
            <a:prstGeom prst="rect">
              <a:avLst/>
            </a:prstGeom>
          </p:spPr>
        </p:pic>
        <p:sp>
          <p:nvSpPr>
            <p:cNvPr id="135" name="Rounded Rectangle 4"/>
            <p:cNvSpPr/>
            <p:nvPr/>
          </p:nvSpPr>
          <p:spPr>
            <a:xfrm>
              <a:off x="4809892" y="2114946"/>
              <a:ext cx="555082" cy="463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defTabSz="888964">
                <a:lnSpc>
                  <a:spcPct val="90000"/>
                </a:lnSpc>
                <a:spcBef>
                  <a:spcPct val="0"/>
                </a:spcBef>
                <a:spcAft>
                  <a:spcPct val="35000"/>
                </a:spcAft>
              </a:pPr>
              <a:r>
                <a:rPr lang="en-MY" sz="1200" b="1" dirty="0">
                  <a:solidFill>
                    <a:schemeClr val="tx1"/>
                  </a:solidFill>
                  <a:latin typeface="Arial" panose="020B0604020202020204" pitchFamily="34" charset="0"/>
                  <a:cs typeface="Arial" panose="020B0604020202020204" pitchFamily="34" charset="0"/>
                </a:rPr>
                <a:t>Hotel</a:t>
              </a:r>
            </a:p>
          </p:txBody>
        </p:sp>
      </p:grpSp>
      <p:grpSp>
        <p:nvGrpSpPr>
          <p:cNvPr id="1028" name="Group 1027"/>
          <p:cNvGrpSpPr/>
          <p:nvPr/>
        </p:nvGrpSpPr>
        <p:grpSpPr>
          <a:xfrm>
            <a:off x="3680784" y="3523150"/>
            <a:ext cx="2521748" cy="1476087"/>
            <a:chOff x="5091275" y="4041761"/>
            <a:chExt cx="2521748" cy="1476087"/>
          </a:xfrm>
        </p:grpSpPr>
        <p:grpSp>
          <p:nvGrpSpPr>
            <p:cNvPr id="145" name="Group 144"/>
            <p:cNvGrpSpPr/>
            <p:nvPr/>
          </p:nvGrpSpPr>
          <p:grpSpPr>
            <a:xfrm>
              <a:off x="5093940" y="4065512"/>
              <a:ext cx="2519083" cy="1452336"/>
              <a:chOff x="5093940" y="2001147"/>
              <a:chExt cx="2519083" cy="1452336"/>
            </a:xfrm>
          </p:grpSpPr>
          <p:sp>
            <p:nvSpPr>
              <p:cNvPr id="147" name="Rounded Rectangle 4"/>
              <p:cNvSpPr/>
              <p:nvPr/>
            </p:nvSpPr>
            <p:spPr>
              <a:xfrm>
                <a:off x="5960517" y="2001147"/>
                <a:ext cx="1652506" cy="669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defTabSz="888964">
                  <a:lnSpc>
                    <a:spcPct val="90000"/>
                  </a:lnSpc>
                  <a:spcBef>
                    <a:spcPct val="0"/>
                  </a:spcBef>
                  <a:spcAft>
                    <a:spcPct val="35000"/>
                  </a:spcAft>
                </a:pPr>
                <a:r>
                  <a:rPr lang="en-MY" sz="1200" b="1" dirty="0" err="1">
                    <a:solidFill>
                      <a:schemeClr val="tx1"/>
                    </a:solidFill>
                    <a:latin typeface="Arial" panose="020B0604020202020204" pitchFamily="34" charset="0"/>
                    <a:cs typeface="Arial" panose="020B0604020202020204" pitchFamily="34" charset="0"/>
                  </a:rPr>
                  <a:t>Kawasan</a:t>
                </a:r>
                <a:r>
                  <a:rPr lang="en-MY" sz="1200" b="1" dirty="0">
                    <a:solidFill>
                      <a:schemeClr val="tx1"/>
                    </a:solidFill>
                    <a:latin typeface="Arial" panose="020B0604020202020204" pitchFamily="34" charset="0"/>
                    <a:cs typeface="Arial" panose="020B0604020202020204" pitchFamily="34" charset="0"/>
                  </a:rPr>
                  <a:t> Orang </a:t>
                </a:r>
                <a:r>
                  <a:rPr lang="en-MY" sz="1200" b="1" dirty="0" err="1">
                    <a:solidFill>
                      <a:schemeClr val="tx1"/>
                    </a:solidFill>
                    <a:latin typeface="Arial" panose="020B0604020202020204" pitchFamily="34" charset="0"/>
                    <a:cs typeface="Arial" panose="020B0604020202020204" pitchFamily="34" charset="0"/>
                  </a:rPr>
                  <a:t>Asli</a:t>
                </a:r>
                <a:endParaRPr lang="en-MY" sz="1200" b="1" dirty="0">
                  <a:solidFill>
                    <a:schemeClr val="tx1"/>
                  </a:solidFill>
                  <a:latin typeface="Arial" panose="020B0604020202020204" pitchFamily="34" charset="0"/>
                  <a:cs typeface="Arial" panose="020B0604020202020204" pitchFamily="34" charset="0"/>
                </a:endParaRPr>
              </a:p>
            </p:txBody>
          </p:sp>
          <p:sp>
            <p:nvSpPr>
              <p:cNvPr id="148" name="TextBox 147"/>
              <p:cNvSpPr txBox="1"/>
              <p:nvPr/>
            </p:nvSpPr>
            <p:spPr>
              <a:xfrm>
                <a:off x="5093940" y="2622486"/>
                <a:ext cx="2313589" cy="830997"/>
              </a:xfrm>
              <a:prstGeom prst="rect">
                <a:avLst/>
              </a:prstGeom>
              <a:noFill/>
            </p:spPr>
            <p:txBody>
              <a:bodyPr wrap="square" rtlCol="0">
                <a:spAutoFit/>
              </a:bodyPr>
              <a:lstStyle/>
              <a:p>
                <a:pPr defTabSz="761970" fontAlgn="base">
                  <a:spcBef>
                    <a:spcPct val="0"/>
                  </a:spcBef>
                  <a:spcAft>
                    <a:spcPct val="0"/>
                  </a:spcAft>
                </a:pPr>
                <a:r>
                  <a:rPr lang="fi-FI" sz="1200" dirty="0">
                    <a:latin typeface="Arial" panose="020B0604020202020204" pitchFamily="34" charset="0"/>
                    <a:cs typeface="Arial" panose="020B0604020202020204" pitchFamily="34" charset="0"/>
                  </a:rPr>
                  <a:t>Perkampungan Orang Asli di bawah JAKOA </a:t>
                </a:r>
              </a:p>
              <a:p>
                <a:pPr marL="111125" indent="-111125" defTabSz="761970" fontAlgn="base">
                  <a:spcBef>
                    <a:spcPct val="0"/>
                  </a:spcBef>
                  <a:spcAft>
                    <a:spcPct val="0"/>
                  </a:spcAft>
                  <a:buFont typeface="Arial" pitchFamily="34" charset="0"/>
                  <a:buChar char="•"/>
                </a:pPr>
                <a:endParaRPr lang="fi-FI" sz="1200" dirty="0">
                  <a:latin typeface="Tw Cen MT" pitchFamily="34" charset="0"/>
                  <a:cs typeface="Arial" pitchFamily="34" charset="0"/>
                </a:endParaRPr>
              </a:p>
              <a:p>
                <a:pPr marL="111125" indent="-111125" defTabSz="761970" fontAlgn="base">
                  <a:spcBef>
                    <a:spcPct val="0"/>
                  </a:spcBef>
                  <a:spcAft>
                    <a:spcPct val="0"/>
                  </a:spcAft>
                  <a:buFont typeface="Arial" pitchFamily="34" charset="0"/>
                  <a:buChar char="•"/>
                </a:pPr>
                <a:endParaRPr lang="en-US" sz="1200" dirty="0">
                  <a:latin typeface="Tw Cen MT" pitchFamily="34" charset="0"/>
                  <a:cs typeface="Arial" pitchFamily="34" charset="0"/>
                </a:endParaRPr>
              </a:p>
            </p:txBody>
          </p:sp>
        </p:grpSp>
        <p:pic>
          <p:nvPicPr>
            <p:cNvPr id="1027" name="Picture 10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1275" y="4041761"/>
              <a:ext cx="855590" cy="645089"/>
            </a:xfrm>
            <a:prstGeom prst="rect">
              <a:avLst/>
            </a:prstGeom>
          </p:spPr>
        </p:pic>
      </p:grpSp>
      <p:grpSp>
        <p:nvGrpSpPr>
          <p:cNvPr id="1036" name="Group 1035"/>
          <p:cNvGrpSpPr/>
          <p:nvPr/>
        </p:nvGrpSpPr>
        <p:grpSpPr>
          <a:xfrm>
            <a:off x="3622480" y="4785756"/>
            <a:ext cx="2718945" cy="1458242"/>
            <a:chOff x="-4537413" y="8361542"/>
            <a:chExt cx="2718945" cy="1458242"/>
          </a:xfrm>
        </p:grpSpPr>
        <p:sp>
          <p:nvSpPr>
            <p:cNvPr id="155" name="Rounded Rectangle 4"/>
            <p:cNvSpPr/>
            <p:nvPr/>
          </p:nvSpPr>
          <p:spPr>
            <a:xfrm>
              <a:off x="-3696225" y="8433163"/>
              <a:ext cx="749600" cy="4865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defTabSz="888964">
                <a:lnSpc>
                  <a:spcPct val="90000"/>
                </a:lnSpc>
                <a:spcBef>
                  <a:spcPct val="0"/>
                </a:spcBef>
                <a:spcAft>
                  <a:spcPct val="35000"/>
                </a:spcAft>
              </a:pPr>
              <a:r>
                <a:rPr lang="en-MY" sz="1200" b="1" dirty="0">
                  <a:solidFill>
                    <a:schemeClr val="tx1"/>
                  </a:solidFill>
                  <a:latin typeface="Arial" panose="020B0604020202020204" pitchFamily="34" charset="0"/>
                  <a:cs typeface="Arial" panose="020B0604020202020204" pitchFamily="34" charset="0"/>
                </a:rPr>
                <a:t> </a:t>
              </a:r>
              <a:r>
                <a:rPr lang="en-MY" sz="1200" b="1" dirty="0" err="1">
                  <a:solidFill>
                    <a:schemeClr val="tx1"/>
                  </a:solidFill>
                  <a:latin typeface="Arial" panose="020B0604020202020204" pitchFamily="34" charset="0"/>
                  <a:cs typeface="Arial" panose="020B0604020202020204" pitchFamily="34" charset="0"/>
                </a:rPr>
                <a:t>Pulau</a:t>
              </a:r>
              <a:endParaRPr lang="en-MY" sz="1200" b="1" dirty="0">
                <a:solidFill>
                  <a:schemeClr val="tx1"/>
                </a:solidFill>
                <a:latin typeface="Arial" panose="020B0604020202020204" pitchFamily="34" charset="0"/>
                <a:cs typeface="Arial" panose="020B0604020202020204" pitchFamily="34" charset="0"/>
              </a:endParaRPr>
            </a:p>
          </p:txBody>
        </p:sp>
        <p:sp>
          <p:nvSpPr>
            <p:cNvPr id="156" name="TextBox 155"/>
            <p:cNvSpPr txBox="1"/>
            <p:nvPr/>
          </p:nvSpPr>
          <p:spPr>
            <a:xfrm>
              <a:off x="-4488316" y="8988787"/>
              <a:ext cx="2669848" cy="830997"/>
            </a:xfrm>
            <a:prstGeom prst="rect">
              <a:avLst/>
            </a:prstGeom>
            <a:noFill/>
          </p:spPr>
          <p:txBody>
            <a:bodyPr wrap="square" rtlCol="0">
              <a:spAutoFit/>
            </a:bodyPr>
            <a:lstStyle/>
            <a:p>
              <a:pPr defTabSz="761970" fontAlgn="base">
                <a:spcBef>
                  <a:spcPct val="0"/>
                </a:spcBef>
                <a:spcAft>
                  <a:spcPct val="0"/>
                </a:spcAft>
              </a:pPr>
              <a:r>
                <a:rPr lang="fi-FI" sz="1200" dirty="0">
                  <a:latin typeface="Arial" panose="020B0604020202020204" pitchFamily="34" charset="0"/>
                  <a:cs typeface="Arial" panose="020B0604020202020204" pitchFamily="34" charset="0"/>
                </a:rPr>
                <a:t>Perkampungan rumah air (</a:t>
              </a:r>
              <a:r>
                <a:rPr lang="fi-FI" sz="1200" i="1" dirty="0">
                  <a:latin typeface="Arial" panose="020B0604020202020204" pitchFamily="34" charset="0"/>
                  <a:cs typeface="Arial" panose="020B0604020202020204" pitchFamily="34" charset="0"/>
                </a:rPr>
                <a:t>floating village</a:t>
              </a:r>
              <a:r>
                <a:rPr lang="fi-FI" sz="1200" dirty="0">
                  <a:latin typeface="Arial" panose="020B0604020202020204" pitchFamily="34" charset="0"/>
                  <a:cs typeface="Arial" panose="020B0604020202020204" pitchFamily="34" charset="0"/>
                </a:rPr>
                <a:t>) seperti di Semporna, Sabah.</a:t>
              </a:r>
              <a:endParaRPr lang="en-US" sz="1200" dirty="0">
                <a:latin typeface="Arial" panose="020B0604020202020204" pitchFamily="34" charset="0"/>
                <a:cs typeface="Arial" panose="020B0604020202020204" pitchFamily="34" charset="0"/>
              </a:endParaRPr>
            </a:p>
            <a:p>
              <a:pPr marL="111125" indent="-111125" defTabSz="761970" fontAlgn="base">
                <a:spcBef>
                  <a:spcPct val="0"/>
                </a:spcBef>
                <a:spcAft>
                  <a:spcPct val="0"/>
                </a:spcAft>
                <a:buFont typeface="Arial" pitchFamily="34" charset="0"/>
                <a:buChar char="•"/>
              </a:pPr>
              <a:endParaRPr lang="fi-FI" sz="1200" dirty="0">
                <a:latin typeface="Tw Cen MT" pitchFamily="34" charset="0"/>
                <a:cs typeface="Arial" pitchFamily="34" charset="0"/>
              </a:endParaRPr>
            </a:p>
            <a:p>
              <a:pPr marL="111125" indent="-111125" defTabSz="761970" fontAlgn="base">
                <a:spcBef>
                  <a:spcPct val="0"/>
                </a:spcBef>
                <a:spcAft>
                  <a:spcPct val="0"/>
                </a:spcAft>
                <a:buFont typeface="Arial" pitchFamily="34" charset="0"/>
                <a:buChar char="•"/>
              </a:pPr>
              <a:endParaRPr lang="en-US" sz="1200" dirty="0">
                <a:latin typeface="Tw Cen MT" pitchFamily="34" charset="0"/>
                <a:cs typeface="Arial" pitchFamily="34" charset="0"/>
              </a:endParaRPr>
            </a:p>
          </p:txBody>
        </p:sp>
        <p:pic>
          <p:nvPicPr>
            <p:cNvPr id="1035" name="Picture 10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7413" y="8361542"/>
              <a:ext cx="842642" cy="625165"/>
            </a:xfrm>
            <a:prstGeom prst="rect">
              <a:avLst/>
            </a:prstGeom>
          </p:spPr>
        </p:pic>
      </p:grpSp>
      <p:grpSp>
        <p:nvGrpSpPr>
          <p:cNvPr id="1039" name="Group 1038"/>
          <p:cNvGrpSpPr/>
          <p:nvPr/>
        </p:nvGrpSpPr>
        <p:grpSpPr>
          <a:xfrm>
            <a:off x="6663977" y="1900052"/>
            <a:ext cx="2978786" cy="1679688"/>
            <a:chOff x="3855839" y="4376361"/>
            <a:chExt cx="2978786" cy="1679688"/>
          </a:xfrm>
        </p:grpSpPr>
        <p:sp>
          <p:nvSpPr>
            <p:cNvPr id="178" name="Rounded Rectangle 4"/>
            <p:cNvSpPr/>
            <p:nvPr/>
          </p:nvSpPr>
          <p:spPr>
            <a:xfrm>
              <a:off x="4659807" y="4496640"/>
              <a:ext cx="2174818" cy="669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defTabSz="888964">
                <a:lnSpc>
                  <a:spcPct val="90000"/>
                </a:lnSpc>
                <a:spcBef>
                  <a:spcPct val="0"/>
                </a:spcBef>
                <a:spcAft>
                  <a:spcPct val="35000"/>
                </a:spcAft>
              </a:pPr>
              <a:r>
                <a:rPr lang="en-MY" sz="1200" b="1" dirty="0" err="1">
                  <a:solidFill>
                    <a:schemeClr val="tx1"/>
                  </a:solidFill>
                  <a:latin typeface="Arial" panose="020B0604020202020204" pitchFamily="34" charset="0"/>
                  <a:cs typeface="Arial" panose="020B0604020202020204" pitchFamily="34" charset="0"/>
                </a:rPr>
                <a:t>Kawasan</a:t>
              </a:r>
              <a:r>
                <a:rPr lang="en-MY" sz="1200" b="1" dirty="0">
                  <a:solidFill>
                    <a:schemeClr val="tx1"/>
                  </a:solidFill>
                  <a:latin typeface="Arial" panose="020B0604020202020204" pitchFamily="34" charset="0"/>
                  <a:cs typeface="Arial" panose="020B0604020202020204" pitchFamily="34" charset="0"/>
                </a:rPr>
                <a:t> </a:t>
              </a:r>
              <a:r>
                <a:rPr lang="en-MY" sz="1200" b="1" dirty="0" err="1">
                  <a:solidFill>
                    <a:schemeClr val="tx1"/>
                  </a:solidFill>
                  <a:latin typeface="Arial" panose="020B0604020202020204" pitchFamily="34" charset="0"/>
                  <a:cs typeface="Arial" panose="020B0604020202020204" pitchFamily="34" charset="0"/>
                </a:rPr>
                <a:t>Pembalakan</a:t>
              </a:r>
              <a:endParaRPr lang="en-MY" sz="1200" b="1" dirty="0">
                <a:solidFill>
                  <a:schemeClr val="tx1"/>
                </a:solidFill>
                <a:latin typeface="Arial" panose="020B0604020202020204" pitchFamily="34" charset="0"/>
                <a:cs typeface="Arial" panose="020B0604020202020204" pitchFamily="34" charset="0"/>
              </a:endParaRPr>
            </a:p>
          </p:txBody>
        </p:sp>
        <p:sp>
          <p:nvSpPr>
            <p:cNvPr id="179" name="TextBox 178"/>
            <p:cNvSpPr txBox="1"/>
            <p:nvPr/>
          </p:nvSpPr>
          <p:spPr>
            <a:xfrm>
              <a:off x="3855839" y="5040386"/>
              <a:ext cx="2717529" cy="1015663"/>
            </a:xfrm>
            <a:prstGeom prst="rect">
              <a:avLst/>
            </a:prstGeom>
            <a:noFill/>
          </p:spPr>
          <p:txBody>
            <a:bodyPr wrap="square" rtlCol="0">
              <a:spAutoFit/>
            </a:bodyPr>
            <a:lstStyle/>
            <a:p>
              <a:pPr defTabSz="761970" fontAlgn="base">
                <a:spcBef>
                  <a:spcPct val="0"/>
                </a:spcBef>
                <a:spcAft>
                  <a:spcPct val="0"/>
                </a:spcAft>
              </a:pPr>
              <a:r>
                <a:rPr lang="fi-FI" sz="1200" dirty="0">
                  <a:latin typeface="Arial" panose="020B0604020202020204" pitchFamily="34" charset="0"/>
                  <a:cs typeface="Arial" panose="020B0604020202020204" pitchFamily="34" charset="0"/>
                </a:rPr>
                <a:t>Rumah pekerja sementara seperti rumah yang dibina untuk pekerja di kawasan pembalakan.</a:t>
              </a:r>
              <a:endParaRPr lang="en-US" sz="1200" dirty="0">
                <a:latin typeface="Arial" panose="020B0604020202020204" pitchFamily="34" charset="0"/>
                <a:cs typeface="Arial" panose="020B0604020202020204" pitchFamily="34" charset="0"/>
              </a:endParaRPr>
            </a:p>
            <a:p>
              <a:pPr marL="111125" indent="-111125" defTabSz="761970" fontAlgn="base">
                <a:spcBef>
                  <a:spcPct val="0"/>
                </a:spcBef>
                <a:spcAft>
                  <a:spcPct val="0"/>
                </a:spcAft>
              </a:pPr>
              <a:endParaRPr lang="fi-FI" sz="1200" dirty="0">
                <a:latin typeface="Tw Cen MT" pitchFamily="34" charset="0"/>
                <a:cs typeface="Arial" pitchFamily="34" charset="0"/>
              </a:endParaRPr>
            </a:p>
            <a:p>
              <a:pPr marL="111125" indent="-111125" defTabSz="761970" fontAlgn="base">
                <a:spcBef>
                  <a:spcPct val="0"/>
                </a:spcBef>
                <a:spcAft>
                  <a:spcPct val="0"/>
                </a:spcAft>
                <a:buFont typeface="Arial" pitchFamily="34" charset="0"/>
                <a:buChar char="•"/>
              </a:pPr>
              <a:endParaRPr lang="en-US" sz="1200" dirty="0">
                <a:latin typeface="Tw Cen MT" pitchFamily="34" charset="0"/>
                <a:cs typeface="Arial" pitchFamily="34" charset="0"/>
              </a:endParaRPr>
            </a:p>
          </p:txBody>
        </p:sp>
        <p:pic>
          <p:nvPicPr>
            <p:cNvPr id="1038" name="Picture 10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59229" y="4376361"/>
              <a:ext cx="849713" cy="819397"/>
            </a:xfrm>
            <a:prstGeom prst="rect">
              <a:avLst/>
            </a:prstGeom>
          </p:spPr>
        </p:pic>
      </p:grpSp>
      <p:cxnSp>
        <p:nvCxnSpPr>
          <p:cNvPr id="184" name="Straight Connector 183"/>
          <p:cNvCxnSpPr/>
          <p:nvPr/>
        </p:nvCxnSpPr>
        <p:spPr>
          <a:xfrm>
            <a:off x="6514330" y="2106888"/>
            <a:ext cx="0" cy="39471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042" name="Group 1041"/>
          <p:cNvGrpSpPr/>
          <p:nvPr/>
        </p:nvGrpSpPr>
        <p:grpSpPr>
          <a:xfrm>
            <a:off x="6631783" y="3494922"/>
            <a:ext cx="2581490" cy="1434121"/>
            <a:chOff x="12328603" y="5184115"/>
            <a:chExt cx="2581490" cy="1434121"/>
          </a:xfrm>
        </p:grpSpPr>
        <p:sp>
          <p:nvSpPr>
            <p:cNvPr id="195" name="Rounded Rectangle 4"/>
            <p:cNvSpPr/>
            <p:nvPr/>
          </p:nvSpPr>
          <p:spPr>
            <a:xfrm>
              <a:off x="13121899" y="5184115"/>
              <a:ext cx="1788194" cy="669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defTabSz="888964">
                <a:lnSpc>
                  <a:spcPct val="90000"/>
                </a:lnSpc>
                <a:spcBef>
                  <a:spcPct val="0"/>
                </a:spcBef>
                <a:spcAft>
                  <a:spcPct val="35000"/>
                </a:spcAft>
              </a:pPr>
              <a:r>
                <a:rPr lang="en-MY" sz="1200" b="1" dirty="0">
                  <a:solidFill>
                    <a:schemeClr val="tx1"/>
                  </a:solidFill>
                  <a:latin typeface="Arial" panose="020B0604020202020204" pitchFamily="34" charset="0"/>
                  <a:cs typeface="Arial" panose="020B0604020202020204" pitchFamily="34" charset="0"/>
                </a:rPr>
                <a:t> </a:t>
              </a:r>
              <a:r>
                <a:rPr lang="en-MY" sz="1200" b="1" dirty="0" err="1">
                  <a:solidFill>
                    <a:schemeClr val="tx1"/>
                  </a:solidFill>
                  <a:latin typeface="Arial" panose="020B0604020202020204" pitchFamily="34" charset="0"/>
                  <a:cs typeface="Arial" panose="020B0604020202020204" pitchFamily="34" charset="0"/>
                </a:rPr>
                <a:t>Kondominium</a:t>
              </a:r>
              <a:r>
                <a:rPr lang="en-MY" sz="1200" b="1" dirty="0">
                  <a:solidFill>
                    <a:schemeClr val="tx1"/>
                  </a:solidFill>
                  <a:latin typeface="Arial" panose="020B0604020202020204" pitchFamily="34" charset="0"/>
                  <a:cs typeface="Arial" panose="020B0604020202020204" pitchFamily="34" charset="0"/>
                </a:rPr>
                <a:t> </a:t>
              </a:r>
              <a:r>
                <a:rPr lang="en-MY" sz="1200" b="1" dirty="0" err="1">
                  <a:solidFill>
                    <a:schemeClr val="tx1"/>
                  </a:solidFill>
                  <a:latin typeface="Arial" panose="020B0604020202020204" pitchFamily="34" charset="0"/>
                  <a:cs typeface="Arial" panose="020B0604020202020204" pitchFamily="34" charset="0"/>
                </a:rPr>
                <a:t>Mewah</a:t>
              </a:r>
              <a:endParaRPr lang="en-MY" sz="1200" b="1" dirty="0">
                <a:solidFill>
                  <a:schemeClr val="tx1"/>
                </a:solidFill>
                <a:latin typeface="Arial" panose="020B0604020202020204" pitchFamily="34" charset="0"/>
                <a:cs typeface="Arial" panose="020B0604020202020204" pitchFamily="34" charset="0"/>
              </a:endParaRPr>
            </a:p>
          </p:txBody>
        </p:sp>
        <p:sp>
          <p:nvSpPr>
            <p:cNvPr id="196" name="TextBox 195"/>
            <p:cNvSpPr txBox="1"/>
            <p:nvPr/>
          </p:nvSpPr>
          <p:spPr>
            <a:xfrm>
              <a:off x="12357851" y="5787239"/>
              <a:ext cx="2462744" cy="830997"/>
            </a:xfrm>
            <a:prstGeom prst="rect">
              <a:avLst/>
            </a:prstGeom>
            <a:noFill/>
          </p:spPr>
          <p:txBody>
            <a:bodyPr wrap="square" rtlCol="0">
              <a:spAutoFit/>
            </a:bodyPr>
            <a:lstStyle/>
            <a:p>
              <a:pPr marL="111125" indent="-111125" defTabSz="761970" fontAlgn="base">
                <a:spcBef>
                  <a:spcPct val="0"/>
                </a:spcBef>
                <a:spcAft>
                  <a:spcPct val="0"/>
                </a:spcAft>
                <a:buFont typeface="Arial" pitchFamily="34" charset="0"/>
                <a:buChar char="•"/>
              </a:pPr>
              <a:endParaRPr lang="en-MY" sz="1200" dirty="0">
                <a:latin typeface="Arial" panose="020B0604020202020204" pitchFamily="34" charset="0"/>
                <a:cs typeface="Arial" panose="020B0604020202020204" pitchFamily="34" charset="0"/>
              </a:endParaRPr>
            </a:p>
            <a:p>
              <a:pPr marL="111125" indent="-111125" defTabSz="761970" fontAlgn="base">
                <a:spcBef>
                  <a:spcPct val="0"/>
                </a:spcBef>
                <a:spcAft>
                  <a:spcPct val="0"/>
                </a:spcAft>
                <a:buFont typeface="Arial" pitchFamily="34" charset="0"/>
                <a:buChar char="•"/>
              </a:pPr>
              <a:r>
                <a:rPr lang="en-MY" sz="1200" dirty="0" err="1">
                  <a:latin typeface="Arial" panose="020B0604020202020204" pitchFamily="34" charset="0"/>
                  <a:cs typeface="Arial" panose="020B0604020202020204" pitchFamily="34" charset="0"/>
                </a:rPr>
                <a:t>Kondominium</a:t>
              </a:r>
              <a:endParaRPr lang="en-US" sz="1200" dirty="0">
                <a:latin typeface="Arial" panose="020B0604020202020204" pitchFamily="34" charset="0"/>
                <a:cs typeface="Arial" panose="020B0604020202020204" pitchFamily="34" charset="0"/>
              </a:endParaRPr>
            </a:p>
            <a:p>
              <a:pPr marL="111125" indent="-111125" defTabSz="761970" fontAlgn="base">
                <a:spcBef>
                  <a:spcPct val="0"/>
                </a:spcBef>
                <a:spcAft>
                  <a:spcPct val="0"/>
                </a:spcAft>
                <a:buFont typeface="Arial" pitchFamily="34" charset="0"/>
                <a:buChar char="•"/>
              </a:pPr>
              <a:endParaRPr lang="fi-FI" sz="1200" dirty="0">
                <a:latin typeface="Tw Cen MT" pitchFamily="34" charset="0"/>
                <a:cs typeface="Arial" pitchFamily="34" charset="0"/>
              </a:endParaRPr>
            </a:p>
            <a:p>
              <a:pPr marL="111125" indent="-111125" defTabSz="761970" fontAlgn="base">
                <a:spcBef>
                  <a:spcPct val="0"/>
                </a:spcBef>
                <a:spcAft>
                  <a:spcPct val="0"/>
                </a:spcAft>
                <a:buFont typeface="Arial" pitchFamily="34" charset="0"/>
                <a:buChar char="•"/>
              </a:pPr>
              <a:endParaRPr lang="en-US" sz="1200" dirty="0">
                <a:latin typeface="Tw Cen MT" pitchFamily="34" charset="0"/>
                <a:cs typeface="Arial" pitchFamily="34" charset="0"/>
              </a:endParaRPr>
            </a:p>
          </p:txBody>
        </p:sp>
        <p:pic>
          <p:nvPicPr>
            <p:cNvPr id="1041" name="Picture 10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28603" y="5214076"/>
              <a:ext cx="825921" cy="583979"/>
            </a:xfrm>
            <a:prstGeom prst="rect">
              <a:avLst/>
            </a:prstGeom>
          </p:spPr>
        </p:pic>
      </p:grpSp>
      <p:grpSp>
        <p:nvGrpSpPr>
          <p:cNvPr id="1044" name="Group 1043"/>
          <p:cNvGrpSpPr/>
          <p:nvPr/>
        </p:nvGrpSpPr>
        <p:grpSpPr>
          <a:xfrm>
            <a:off x="6646274" y="4823758"/>
            <a:ext cx="2609441" cy="1595035"/>
            <a:chOff x="11479531" y="7032568"/>
            <a:chExt cx="2609441" cy="1595035"/>
          </a:xfrm>
        </p:grpSpPr>
        <p:sp>
          <p:nvSpPr>
            <p:cNvPr id="203" name="Rounded Rectangle 4"/>
            <p:cNvSpPr/>
            <p:nvPr/>
          </p:nvSpPr>
          <p:spPr>
            <a:xfrm>
              <a:off x="12436466" y="7032568"/>
              <a:ext cx="1652506" cy="669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defTabSz="888964">
                <a:lnSpc>
                  <a:spcPct val="90000"/>
                </a:lnSpc>
                <a:spcBef>
                  <a:spcPct val="0"/>
                </a:spcBef>
                <a:spcAft>
                  <a:spcPct val="35000"/>
                </a:spcAft>
              </a:pPr>
              <a:r>
                <a:rPr lang="en-MY" sz="1200" b="1" dirty="0" err="1">
                  <a:solidFill>
                    <a:schemeClr val="tx1"/>
                  </a:solidFill>
                  <a:latin typeface="Arial" panose="020B0604020202020204" pitchFamily="34" charset="0"/>
                  <a:cs typeface="Arial" panose="020B0604020202020204" pitchFamily="34" charset="0"/>
                </a:rPr>
                <a:t>Penjara</a:t>
              </a:r>
              <a:endParaRPr lang="en-MY" sz="1200" b="1" dirty="0">
                <a:solidFill>
                  <a:schemeClr val="tx1"/>
                </a:solidFill>
                <a:latin typeface="Arial" panose="020B0604020202020204" pitchFamily="34" charset="0"/>
                <a:cs typeface="Arial" panose="020B0604020202020204" pitchFamily="34" charset="0"/>
              </a:endParaRPr>
            </a:p>
          </p:txBody>
        </p:sp>
        <p:sp>
          <p:nvSpPr>
            <p:cNvPr id="204" name="TextBox 203"/>
            <p:cNvSpPr txBox="1"/>
            <p:nvPr/>
          </p:nvSpPr>
          <p:spPr>
            <a:xfrm>
              <a:off x="11494288" y="7611940"/>
              <a:ext cx="2462744" cy="1015663"/>
            </a:xfrm>
            <a:prstGeom prst="rect">
              <a:avLst/>
            </a:prstGeom>
            <a:noFill/>
          </p:spPr>
          <p:txBody>
            <a:bodyPr wrap="square" rtlCol="0">
              <a:spAutoFit/>
            </a:bodyPr>
            <a:lstStyle/>
            <a:p>
              <a:pPr marL="111125" indent="-111125" defTabSz="761970" fontAlgn="base">
                <a:spcBef>
                  <a:spcPct val="0"/>
                </a:spcBef>
                <a:spcAft>
                  <a:spcPct val="0"/>
                </a:spcAft>
                <a:buFont typeface="Arial" pitchFamily="34" charset="0"/>
                <a:buChar char="•"/>
              </a:pPr>
              <a:r>
                <a:rPr lang="en-US" sz="1200" dirty="0" err="1">
                  <a:latin typeface="Arial" panose="020B0604020202020204" pitchFamily="34" charset="0"/>
                  <a:cs typeface="Arial" panose="020B0604020202020204" pitchFamily="34" charset="0"/>
                </a:rPr>
                <a:t>Penjara</a:t>
              </a:r>
              <a:endParaRPr lang="en-US" sz="1200" dirty="0">
                <a:latin typeface="Arial" panose="020B0604020202020204" pitchFamily="34" charset="0"/>
                <a:cs typeface="Arial" panose="020B0604020202020204" pitchFamily="34" charset="0"/>
              </a:endParaRPr>
            </a:p>
            <a:p>
              <a:pPr marL="111125" indent="-111125" defTabSz="761970" fontAlgn="base">
                <a:spcBef>
                  <a:spcPct val="0"/>
                </a:spcBef>
                <a:spcAft>
                  <a:spcPct val="0"/>
                </a:spcAft>
                <a:buFont typeface="Arial" pitchFamily="34" charset="0"/>
                <a:buChar char="•"/>
              </a:pPr>
              <a:r>
                <a:rPr lang="en-US" sz="1200" dirty="0" err="1">
                  <a:latin typeface="Arial" panose="020B0604020202020204" pitchFamily="34" charset="0"/>
                  <a:cs typeface="Arial" panose="020B0604020202020204" pitchFamily="34" charset="0"/>
                </a:rPr>
                <a:t>Pusat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Tahanan</a:t>
              </a:r>
              <a:endParaRPr lang="en-US" sz="1200" dirty="0">
                <a:latin typeface="Arial" panose="020B0604020202020204" pitchFamily="34" charset="0"/>
                <a:cs typeface="Arial" panose="020B0604020202020204" pitchFamily="34" charset="0"/>
              </a:endParaRPr>
            </a:p>
            <a:p>
              <a:pPr marL="111125" indent="-111125" defTabSz="761970" fontAlgn="base">
                <a:spcBef>
                  <a:spcPct val="0"/>
                </a:spcBef>
                <a:spcAft>
                  <a:spcPct val="0"/>
                </a:spcAft>
                <a:buFont typeface="Arial" pitchFamily="34" charset="0"/>
                <a:buChar char="•"/>
              </a:pPr>
              <a:r>
                <a:rPr lang="en-US" sz="1200" dirty="0" err="1">
                  <a:latin typeface="Arial" panose="020B0604020202020204" pitchFamily="34" charset="0"/>
                  <a:cs typeface="Arial" panose="020B0604020202020204" pitchFamily="34" charset="0"/>
                </a:rPr>
                <a:t>Pusat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Pemulihan</a:t>
              </a:r>
              <a:endParaRPr lang="en-US" sz="1200" dirty="0">
                <a:latin typeface="Arial" panose="020B0604020202020204" pitchFamily="34" charset="0"/>
                <a:cs typeface="Arial" panose="020B0604020202020204" pitchFamily="34" charset="0"/>
              </a:endParaRPr>
            </a:p>
            <a:p>
              <a:pPr marL="111125" indent="-111125" defTabSz="761970" fontAlgn="base">
                <a:spcBef>
                  <a:spcPct val="0"/>
                </a:spcBef>
                <a:spcAft>
                  <a:spcPct val="0"/>
                </a:spcAft>
                <a:buFont typeface="Arial" pitchFamily="34" charset="0"/>
                <a:buChar char="•"/>
              </a:pPr>
              <a:endParaRPr lang="fi-FI" sz="1200" dirty="0">
                <a:latin typeface="Tw Cen MT" pitchFamily="34" charset="0"/>
                <a:cs typeface="Arial" pitchFamily="34" charset="0"/>
              </a:endParaRPr>
            </a:p>
            <a:p>
              <a:pPr marL="111125" indent="-111125" defTabSz="761970" fontAlgn="base">
                <a:spcBef>
                  <a:spcPct val="0"/>
                </a:spcBef>
                <a:spcAft>
                  <a:spcPct val="0"/>
                </a:spcAft>
                <a:buFont typeface="Arial" pitchFamily="34" charset="0"/>
                <a:buChar char="•"/>
              </a:pPr>
              <a:endParaRPr lang="en-US" sz="1200" dirty="0">
                <a:latin typeface="Tw Cen MT" pitchFamily="34" charset="0"/>
                <a:cs typeface="Arial" pitchFamily="34" charset="0"/>
              </a:endParaRPr>
            </a:p>
          </p:txBody>
        </p:sp>
        <p:pic>
          <p:nvPicPr>
            <p:cNvPr id="1043" name="Picture 10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79531" y="7045627"/>
              <a:ext cx="763929" cy="518954"/>
            </a:xfrm>
            <a:prstGeom prst="rect">
              <a:avLst/>
            </a:prstGeom>
          </p:spPr>
        </p:pic>
      </p:grpSp>
      <p:sp>
        <p:nvSpPr>
          <p:cNvPr id="210" name="Rounded Rectangle 4"/>
          <p:cNvSpPr/>
          <p:nvPr/>
        </p:nvSpPr>
        <p:spPr>
          <a:xfrm>
            <a:off x="10539494" y="2036016"/>
            <a:ext cx="1652506" cy="669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defTabSz="888964">
              <a:lnSpc>
                <a:spcPct val="90000"/>
              </a:lnSpc>
              <a:spcBef>
                <a:spcPct val="0"/>
              </a:spcBef>
              <a:spcAft>
                <a:spcPct val="35000"/>
              </a:spcAft>
            </a:pPr>
            <a:r>
              <a:rPr lang="en-MY" sz="1200" b="1" dirty="0">
                <a:solidFill>
                  <a:schemeClr val="tx1"/>
                </a:solidFill>
                <a:latin typeface="Arial" panose="020B0604020202020204" pitchFamily="34" charset="0"/>
                <a:cs typeface="Arial" panose="020B0604020202020204" pitchFamily="34" charset="0"/>
              </a:rPr>
              <a:t>Lain-lain</a:t>
            </a:r>
          </a:p>
        </p:txBody>
      </p:sp>
      <p:sp>
        <p:nvSpPr>
          <p:cNvPr id="211" name="TextBox 210"/>
          <p:cNvSpPr txBox="1"/>
          <p:nvPr/>
        </p:nvSpPr>
        <p:spPr>
          <a:xfrm>
            <a:off x="9860202" y="2761792"/>
            <a:ext cx="2127144" cy="2492990"/>
          </a:xfrm>
          <a:prstGeom prst="rect">
            <a:avLst/>
          </a:prstGeom>
          <a:noFill/>
        </p:spPr>
        <p:txBody>
          <a:bodyPr wrap="square" rtlCol="0">
            <a:spAutoFit/>
          </a:bodyPr>
          <a:lstStyle/>
          <a:p>
            <a:pPr marL="171450" indent="-171450" defTabSz="761970" fontAlgn="base">
              <a:spcBef>
                <a:spcPct val="0"/>
              </a:spcBef>
              <a:spcAft>
                <a:spcPct val="0"/>
              </a:spcAft>
              <a:buFont typeface="Arial" pitchFamily="34" charset="0"/>
              <a:buChar char="•"/>
            </a:pPr>
            <a:r>
              <a:rPr lang="fi-FI" sz="1200" dirty="0">
                <a:latin typeface="Arial" panose="020B0604020202020204" pitchFamily="34" charset="0"/>
                <a:cs typeface="Arial" panose="020B0604020202020204" pitchFamily="34" charset="0"/>
              </a:rPr>
              <a:t>Perumahan Kakitangan Diplomatik serta Keluarga</a:t>
            </a:r>
          </a:p>
          <a:p>
            <a:pPr marL="171450" indent="-171450" defTabSz="761970" fontAlgn="base">
              <a:spcBef>
                <a:spcPct val="0"/>
              </a:spcBef>
              <a:spcAft>
                <a:spcPct val="0"/>
              </a:spcAft>
              <a:buFont typeface="Arial" pitchFamily="34" charset="0"/>
              <a:buChar char="•"/>
            </a:pPr>
            <a:r>
              <a:rPr lang="en-US" sz="1200" dirty="0" err="1">
                <a:latin typeface="Arial" panose="020B0604020202020204" pitchFamily="34" charset="0"/>
                <a:cs typeface="Arial" panose="020B0604020202020204" pitchFamily="34" charset="0"/>
              </a:rPr>
              <a:t>Kawasan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Estet</a:t>
            </a:r>
            <a:endParaRPr lang="en-US" sz="1200" dirty="0">
              <a:latin typeface="Arial" panose="020B0604020202020204" pitchFamily="34" charset="0"/>
              <a:cs typeface="Arial" panose="020B0604020202020204" pitchFamily="34" charset="0"/>
            </a:endParaRPr>
          </a:p>
          <a:p>
            <a:pPr marL="171450" lvl="0" indent="-171450" defTabSz="761970" fontAlgn="base">
              <a:spcBef>
                <a:spcPct val="0"/>
              </a:spcBef>
              <a:spcAft>
                <a:spcPct val="0"/>
              </a:spcAft>
              <a:buFont typeface="Arial" pitchFamily="34" charset="0"/>
              <a:buChar char="•"/>
            </a:pPr>
            <a:r>
              <a:rPr lang="en-US" sz="1200" dirty="0" err="1">
                <a:latin typeface="Arial" panose="020B0604020202020204" pitchFamily="34" charset="0"/>
                <a:cs typeface="Arial" panose="020B0604020202020204" pitchFamily="34" charset="0"/>
              </a:rPr>
              <a:t>Kawasan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Setinggan</a:t>
            </a:r>
            <a:endParaRPr lang="en-US" sz="1200" dirty="0">
              <a:latin typeface="Arial" panose="020B0604020202020204" pitchFamily="34" charset="0"/>
              <a:cs typeface="Arial" panose="020B0604020202020204" pitchFamily="34" charset="0"/>
            </a:endParaRPr>
          </a:p>
          <a:p>
            <a:pPr marL="171450" lvl="0" indent="-171450" defTabSz="761970" fontAlgn="base">
              <a:spcBef>
                <a:spcPct val="0"/>
              </a:spcBef>
              <a:spcAft>
                <a:spcPct val="0"/>
              </a:spcAft>
              <a:buFont typeface="Arial" pitchFamily="34" charset="0"/>
              <a:buChar char="•"/>
            </a:pPr>
            <a:r>
              <a:rPr lang="fi-FI" sz="1200" dirty="0">
                <a:solidFill>
                  <a:prstClr val="black"/>
                </a:solidFill>
                <a:latin typeface="Arial" panose="020B0604020202020204" pitchFamily="34" charset="0"/>
                <a:cs typeface="Arial" panose="020B0604020202020204" pitchFamily="34" charset="0"/>
              </a:rPr>
              <a:t>Institusi Amal</a:t>
            </a:r>
          </a:p>
          <a:p>
            <a:pPr marL="171450" lvl="0" indent="-171450" defTabSz="761970" fontAlgn="base">
              <a:spcBef>
                <a:spcPct val="0"/>
              </a:spcBef>
              <a:spcAft>
                <a:spcPct val="0"/>
              </a:spcAft>
              <a:buFont typeface="Arial" pitchFamily="34" charset="0"/>
              <a:buChar char="•"/>
            </a:pPr>
            <a:r>
              <a:rPr lang="fi-FI" sz="1200" dirty="0">
                <a:solidFill>
                  <a:prstClr val="black"/>
                </a:solidFill>
                <a:latin typeface="Arial" panose="020B0604020202020204" pitchFamily="34" charset="0"/>
                <a:cs typeface="Arial" panose="020B0604020202020204" pitchFamily="34" charset="0"/>
              </a:rPr>
              <a:t>Institusi Agama</a:t>
            </a:r>
          </a:p>
          <a:p>
            <a:pPr marL="171450" lvl="0" indent="-171450" defTabSz="761970" fontAlgn="base">
              <a:spcBef>
                <a:spcPct val="0"/>
              </a:spcBef>
              <a:spcAft>
                <a:spcPct val="0"/>
              </a:spcAft>
              <a:buFont typeface="Arial" pitchFamily="34" charset="0"/>
              <a:buChar char="•"/>
            </a:pPr>
            <a:r>
              <a:rPr lang="fi-FI" sz="1200" dirty="0">
                <a:solidFill>
                  <a:prstClr val="black"/>
                </a:solidFill>
                <a:latin typeface="Arial" panose="020B0604020202020204" pitchFamily="34" charset="0"/>
                <a:cs typeface="Arial" panose="020B0604020202020204" pitchFamily="34" charset="0"/>
              </a:rPr>
              <a:t>Kebajikan Sosial</a:t>
            </a:r>
          </a:p>
          <a:p>
            <a:pPr marL="171450" lvl="0" indent="-171450" defTabSz="761970" fontAlgn="base">
              <a:spcBef>
                <a:spcPct val="0"/>
              </a:spcBef>
              <a:spcAft>
                <a:spcPct val="0"/>
              </a:spcAft>
              <a:buFont typeface="Arial" pitchFamily="34" charset="0"/>
              <a:buChar char="•"/>
            </a:pPr>
            <a:r>
              <a:rPr lang="fi-FI" sz="1200" dirty="0">
                <a:solidFill>
                  <a:prstClr val="black"/>
                </a:solidFill>
                <a:latin typeface="Arial" panose="020B0604020202020204" pitchFamily="34" charset="0"/>
                <a:cs typeface="Arial" panose="020B0604020202020204" pitchFamily="34" charset="0"/>
              </a:rPr>
              <a:t>Rumah Anak Yatim</a:t>
            </a:r>
          </a:p>
          <a:p>
            <a:pPr marL="171450" lvl="0" indent="-171450" defTabSz="761970" fontAlgn="base">
              <a:spcBef>
                <a:spcPct val="0"/>
              </a:spcBef>
              <a:spcAft>
                <a:spcPct val="0"/>
              </a:spcAft>
              <a:buFont typeface="Arial" pitchFamily="34" charset="0"/>
              <a:buChar char="•"/>
            </a:pPr>
            <a:r>
              <a:rPr lang="fi-FI" sz="1200" dirty="0">
                <a:solidFill>
                  <a:prstClr val="black"/>
                </a:solidFill>
                <a:latin typeface="Arial" panose="020B0604020202020204" pitchFamily="34" charset="0"/>
                <a:cs typeface="Arial" panose="020B0604020202020204" pitchFamily="34" charset="0"/>
              </a:rPr>
              <a:t>Rumah OKU</a:t>
            </a:r>
          </a:p>
          <a:p>
            <a:pPr marL="171450" lvl="0" indent="-171450" defTabSz="761970" fontAlgn="base">
              <a:spcBef>
                <a:spcPct val="0"/>
              </a:spcBef>
              <a:spcAft>
                <a:spcPct val="0"/>
              </a:spcAft>
              <a:buFont typeface="Arial" pitchFamily="34" charset="0"/>
              <a:buChar char="•"/>
            </a:pPr>
            <a:r>
              <a:rPr lang="fi-FI" sz="1200" dirty="0">
                <a:solidFill>
                  <a:prstClr val="black"/>
                </a:solidFill>
                <a:latin typeface="Arial" panose="020B0604020202020204" pitchFamily="34" charset="0"/>
                <a:cs typeface="Arial" panose="020B0604020202020204" pitchFamily="34" charset="0"/>
              </a:rPr>
              <a:t>Rumah Orang Tua</a:t>
            </a:r>
          </a:p>
          <a:p>
            <a:pPr marL="171450" lvl="0" indent="-171450" defTabSz="761970" fontAlgn="base">
              <a:spcBef>
                <a:spcPct val="0"/>
              </a:spcBef>
              <a:spcAft>
                <a:spcPct val="0"/>
              </a:spcAft>
              <a:buFont typeface="Arial" pitchFamily="34" charset="0"/>
              <a:buChar char="•"/>
            </a:pPr>
            <a:r>
              <a:rPr lang="en-MY" sz="1200" dirty="0" err="1">
                <a:solidFill>
                  <a:prstClr val="black"/>
                </a:solidFill>
                <a:latin typeface="Arial" panose="020B0604020202020204" pitchFamily="34" charset="0"/>
                <a:cs typeface="Arial" panose="020B0604020202020204" pitchFamily="34" charset="0"/>
              </a:rPr>
              <a:t>Pusat</a:t>
            </a:r>
            <a:r>
              <a:rPr lang="en-MY" sz="1200" dirty="0">
                <a:solidFill>
                  <a:prstClr val="black"/>
                </a:solidFill>
                <a:latin typeface="Arial" panose="020B0604020202020204" pitchFamily="34" charset="0"/>
                <a:cs typeface="Arial" panose="020B0604020202020204" pitchFamily="34" charset="0"/>
              </a:rPr>
              <a:t> </a:t>
            </a:r>
            <a:r>
              <a:rPr lang="en-MY" sz="1200" dirty="0" err="1">
                <a:solidFill>
                  <a:prstClr val="black"/>
                </a:solidFill>
                <a:latin typeface="Arial" panose="020B0604020202020204" pitchFamily="34" charset="0"/>
                <a:cs typeface="Arial" panose="020B0604020202020204" pitchFamily="34" charset="0"/>
              </a:rPr>
              <a:t>Pemulihan</a:t>
            </a:r>
            <a:r>
              <a:rPr lang="en-MY" sz="1200" dirty="0">
                <a:solidFill>
                  <a:prstClr val="black"/>
                </a:solidFill>
                <a:latin typeface="Arial" panose="020B0604020202020204" pitchFamily="34" charset="0"/>
                <a:cs typeface="Arial" panose="020B0604020202020204" pitchFamily="34" charset="0"/>
              </a:rPr>
              <a:t> </a:t>
            </a:r>
            <a:r>
              <a:rPr lang="en-MY" sz="1200" dirty="0" err="1">
                <a:solidFill>
                  <a:prstClr val="black"/>
                </a:solidFill>
                <a:latin typeface="Arial" panose="020B0604020202020204" pitchFamily="34" charset="0"/>
                <a:cs typeface="Arial" panose="020B0604020202020204" pitchFamily="34" charset="0"/>
              </a:rPr>
              <a:t>Akhlak</a:t>
            </a:r>
            <a:endParaRPr lang="en-US" sz="1200" dirty="0">
              <a:solidFill>
                <a:prstClr val="black"/>
              </a:solidFill>
              <a:latin typeface="Arial" panose="020B0604020202020204" pitchFamily="34" charset="0"/>
              <a:cs typeface="Arial" panose="020B0604020202020204" pitchFamily="34" charset="0"/>
            </a:endParaRPr>
          </a:p>
          <a:p>
            <a:pPr marL="111125" indent="-111125" defTabSz="761970" fontAlgn="base">
              <a:spcBef>
                <a:spcPct val="0"/>
              </a:spcBef>
              <a:spcAft>
                <a:spcPct val="0"/>
              </a:spcAft>
              <a:buFont typeface="Arial" pitchFamily="34" charset="0"/>
              <a:buChar char="•"/>
            </a:pPr>
            <a:endParaRPr lang="fi-FI" sz="1200" dirty="0">
              <a:latin typeface="Tw Cen MT" pitchFamily="34" charset="0"/>
              <a:cs typeface="Arial" pitchFamily="34" charset="0"/>
            </a:endParaRPr>
          </a:p>
          <a:p>
            <a:pPr marL="111125" indent="-111125" defTabSz="761970" fontAlgn="base">
              <a:spcBef>
                <a:spcPct val="0"/>
              </a:spcBef>
              <a:spcAft>
                <a:spcPct val="0"/>
              </a:spcAft>
              <a:buFont typeface="Arial" pitchFamily="34" charset="0"/>
              <a:buChar char="•"/>
            </a:pPr>
            <a:endParaRPr lang="en-US" sz="1200" dirty="0">
              <a:latin typeface="Tw Cen MT" pitchFamily="34" charset="0"/>
              <a:cs typeface="Arial" pitchFamily="34" charset="0"/>
            </a:endParaRPr>
          </a:p>
        </p:txBody>
      </p:sp>
      <p:cxnSp>
        <p:nvCxnSpPr>
          <p:cNvPr id="223" name="Straight Connector 222"/>
          <p:cNvCxnSpPr/>
          <p:nvPr/>
        </p:nvCxnSpPr>
        <p:spPr>
          <a:xfrm>
            <a:off x="9595769" y="2148209"/>
            <a:ext cx="0" cy="39471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1049" name="Picture 10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09018" y="2030682"/>
            <a:ext cx="803903" cy="724394"/>
          </a:xfrm>
          <a:prstGeom prst="rect">
            <a:avLst/>
          </a:prstGeom>
        </p:spPr>
      </p:pic>
      <p:cxnSp>
        <p:nvCxnSpPr>
          <p:cNvPr id="72" name="Straight Connector 71"/>
          <p:cNvCxnSpPr/>
          <p:nvPr/>
        </p:nvCxnSpPr>
        <p:spPr>
          <a:xfrm>
            <a:off x="3496019" y="2128659"/>
            <a:ext cx="0" cy="39471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39215F25-79A7-4753-9098-7F4D320E67EB}"/>
              </a:ext>
            </a:extLst>
          </p:cNvPr>
          <p:cNvSpPr/>
          <p:nvPr/>
        </p:nvSpPr>
        <p:spPr>
          <a:xfrm>
            <a:off x="1037773" y="38474"/>
            <a:ext cx="8367355" cy="584775"/>
          </a:xfrm>
          <a:prstGeom prst="rect">
            <a:avLst/>
          </a:prstGeom>
        </p:spPr>
        <p:txBody>
          <a:bodyPr wrap="none">
            <a:spAutoFit/>
          </a:bodyPr>
          <a:lstStyle/>
          <a:p>
            <a:pPr lvl="0"/>
            <a:r>
              <a:rPr lang="en-US" sz="3200" dirty="0">
                <a:solidFill>
                  <a:srgbClr val="2A748C"/>
                </a:solidFill>
                <a:latin typeface="Impact"/>
              </a:rPr>
              <a:t>KERJASAMA STRATEGIK BERSAMA KERAJAAN NEGERI</a:t>
            </a:r>
          </a:p>
        </p:txBody>
      </p:sp>
      <p:sp>
        <p:nvSpPr>
          <p:cNvPr id="83" name="TextBox 11"/>
          <p:cNvSpPr txBox="1">
            <a:spLocks noChangeArrowheads="1"/>
          </p:cNvSpPr>
          <p:nvPr/>
        </p:nvSpPr>
        <p:spPr bwMode="auto">
          <a:xfrm>
            <a:off x="9457267" y="6145055"/>
            <a:ext cx="2734733" cy="338138"/>
          </a:xfrm>
          <a:prstGeom prst="rect">
            <a:avLst/>
          </a:prstGeom>
          <a:noFill/>
          <a:ln w="9525">
            <a:noFill/>
            <a:miter lim="800000"/>
            <a:headEnd/>
            <a:tailEnd/>
          </a:ln>
        </p:spPr>
        <p:txBody>
          <a:bodyPr>
            <a:spAutoFit/>
          </a:bodyPr>
          <a:lstStyle/>
          <a:p>
            <a:pPr algn="r" eaLnBrk="1" hangingPunct="1"/>
            <a:r>
              <a:rPr lang="en-US" altLang="en-US" sz="1600" b="1" dirty="0">
                <a:latin typeface="Arial" pitchFamily="34" charset="0"/>
              </a:rPr>
              <a:t>TERHAD</a:t>
            </a:r>
          </a:p>
        </p:txBody>
      </p:sp>
    </p:spTree>
    <p:extLst>
      <p:ext uri="{BB962C8B-B14F-4D97-AF65-F5344CB8AC3E}">
        <p14:creationId xmlns:p14="http://schemas.microsoft.com/office/powerpoint/2010/main" val="4043890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3834" y="45635"/>
            <a:ext cx="6034216" cy="646331"/>
          </a:xfrm>
          <a:prstGeom prst="rect">
            <a:avLst/>
          </a:prstGeom>
        </p:spPr>
        <p:txBody>
          <a:bodyPr wrap="none">
            <a:spAutoFit/>
          </a:bodyPr>
          <a:lstStyle/>
          <a:p>
            <a:r>
              <a:rPr lang="en-US" sz="3600" dirty="0">
                <a:solidFill>
                  <a:srgbClr val="2A748C"/>
                </a:solidFill>
                <a:latin typeface="Impact"/>
              </a:rPr>
              <a:t>SESI LIBAT URUS DENGAN AGENSI</a:t>
            </a:r>
          </a:p>
        </p:txBody>
      </p:sp>
      <p:sp>
        <p:nvSpPr>
          <p:cNvPr id="6" name="TextBox 5">
            <a:extLst>
              <a:ext uri="{FF2B5EF4-FFF2-40B4-BE49-F238E27FC236}">
                <a16:creationId xmlns:a16="http://schemas.microsoft.com/office/drawing/2014/main" id="{E6894570-C1C1-4A0F-AED6-F734968811C4}"/>
              </a:ext>
            </a:extLst>
          </p:cNvPr>
          <p:cNvSpPr txBox="1"/>
          <p:nvPr/>
        </p:nvSpPr>
        <p:spPr>
          <a:xfrm>
            <a:off x="107958" y="1117104"/>
            <a:ext cx="11158330" cy="1323439"/>
          </a:xfrm>
          <a:prstGeom prst="rect">
            <a:avLst/>
          </a:prstGeom>
          <a:noFill/>
        </p:spPr>
        <p:txBody>
          <a:bodyPr wrap="square" rtlCol="0">
            <a:spAutoFit/>
          </a:bodyPr>
          <a:lstStyle/>
          <a:p>
            <a:pPr algn="just"/>
            <a:r>
              <a:rPr lang="en-MY" sz="2000" dirty="0">
                <a:latin typeface="Arial" panose="020B0604020202020204" pitchFamily="34" charset="0"/>
                <a:cs typeface="Arial" panose="020B0604020202020204" pitchFamily="34" charset="0"/>
              </a:rPr>
              <a:t>DOSM </a:t>
            </a:r>
            <a:r>
              <a:rPr lang="en-MY" sz="2000" dirty="0" err="1">
                <a:latin typeface="Arial" panose="020B0604020202020204" pitchFamily="34" charset="0"/>
                <a:cs typeface="Arial" panose="020B0604020202020204" pitchFamily="34" charset="0"/>
              </a:rPr>
              <a:t>telah</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melaksanakan</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sesi</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libat</a:t>
            </a:r>
            <a:r>
              <a:rPr lang="en-MY" sz="2000" dirty="0">
                <a:latin typeface="Arial" panose="020B0604020202020204" pitchFamily="34" charset="0"/>
                <a:cs typeface="Arial" panose="020B0604020202020204" pitchFamily="34" charset="0"/>
              </a:rPr>
              <a:t> urus </a:t>
            </a:r>
            <a:r>
              <a:rPr lang="en-MY" sz="2000" dirty="0" err="1">
                <a:latin typeface="Arial" panose="020B0604020202020204" pitchFamily="34" charset="0"/>
                <a:cs typeface="Arial" panose="020B0604020202020204" pitchFamily="34" charset="0"/>
              </a:rPr>
              <a:t>bersama</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agensi</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peringkat</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persekutuan</a:t>
            </a:r>
            <a:r>
              <a:rPr lang="en-MY" sz="2000" dirty="0">
                <a:latin typeface="Arial" panose="020B0604020202020204" pitchFamily="34" charset="0"/>
                <a:cs typeface="Arial" panose="020B0604020202020204" pitchFamily="34" charset="0"/>
              </a:rPr>
              <a:t> dan negeri, media </a:t>
            </a:r>
            <a:r>
              <a:rPr lang="en-MY" sz="2000" dirty="0" err="1">
                <a:latin typeface="Arial" panose="020B0604020202020204" pitchFamily="34" charset="0"/>
                <a:cs typeface="Arial" panose="020B0604020202020204" pitchFamily="34" charset="0"/>
              </a:rPr>
              <a:t>massa</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pembekal</a:t>
            </a:r>
            <a:r>
              <a:rPr lang="en-MY" sz="2000" dirty="0">
                <a:latin typeface="Arial" panose="020B0604020202020204" pitchFamily="34" charset="0"/>
                <a:cs typeface="Arial" panose="020B0604020202020204" pitchFamily="34" charset="0"/>
              </a:rPr>
              <a:t> dan </a:t>
            </a:r>
            <a:r>
              <a:rPr lang="en-MY" sz="2000" dirty="0" err="1">
                <a:latin typeface="Arial" panose="020B0604020202020204" pitchFamily="34" charset="0"/>
                <a:cs typeface="Arial" panose="020B0604020202020204" pitchFamily="34" charset="0"/>
              </a:rPr>
              <a:t>pengguna</a:t>
            </a:r>
            <a:r>
              <a:rPr lang="en-MY" sz="2000" dirty="0">
                <a:latin typeface="Arial" panose="020B0604020202020204" pitchFamily="34" charset="0"/>
                <a:cs typeface="Arial" panose="020B0604020202020204" pitchFamily="34" charset="0"/>
              </a:rPr>
              <a:t> data </a:t>
            </a:r>
            <a:r>
              <a:rPr lang="en-MY" sz="2000" dirty="0" err="1">
                <a:latin typeface="Arial" panose="020B0604020202020204" pitchFamily="34" charset="0"/>
                <a:cs typeface="Arial" panose="020B0604020202020204" pitchFamily="34" charset="0"/>
              </a:rPr>
              <a:t>bagi</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memaklumkan</a:t>
            </a:r>
            <a:r>
              <a:rPr lang="en-MY" sz="2000" dirty="0">
                <a:latin typeface="Arial" panose="020B0604020202020204" pitchFamily="34" charset="0"/>
                <a:cs typeface="Arial" panose="020B0604020202020204" pitchFamily="34" charset="0"/>
              </a:rPr>
              <a:t> dan </a:t>
            </a:r>
            <a:r>
              <a:rPr lang="en-MY" sz="2000" dirty="0" err="1">
                <a:latin typeface="Arial" panose="020B0604020202020204" pitchFamily="34" charset="0"/>
                <a:cs typeface="Arial" panose="020B0604020202020204" pitchFamily="34" charset="0"/>
              </a:rPr>
              <a:t>menerangkan</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pelaksanaan</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banci</a:t>
            </a:r>
            <a:r>
              <a:rPr lang="en-MY" sz="2000" dirty="0">
                <a:latin typeface="Arial" panose="020B0604020202020204" pitchFamily="34" charset="0"/>
                <a:cs typeface="Arial" panose="020B0604020202020204" pitchFamily="34" charset="0"/>
              </a:rPr>
              <a:t> yang </a:t>
            </a:r>
            <a:r>
              <a:rPr lang="en-MY" sz="2000" dirty="0" err="1">
                <a:latin typeface="Arial" panose="020B0604020202020204" pitchFamily="34" charset="0"/>
                <a:cs typeface="Arial" panose="020B0604020202020204" pitchFamily="34" charset="0"/>
              </a:rPr>
              <a:t>dilaksanakan</a:t>
            </a:r>
            <a:r>
              <a:rPr lang="en-MY" sz="2000" dirty="0">
                <a:latin typeface="Arial" panose="020B0604020202020204" pitchFamily="34" charset="0"/>
                <a:cs typeface="Arial" panose="020B0604020202020204" pitchFamily="34" charset="0"/>
              </a:rPr>
              <a:t> oleh </a:t>
            </a:r>
            <a:r>
              <a:rPr lang="en-MY" sz="2000" dirty="0" err="1">
                <a:latin typeface="Arial" panose="020B0604020202020204" pitchFamily="34" charset="0"/>
                <a:cs typeface="Arial" panose="020B0604020202020204" pitchFamily="34" charset="0"/>
              </a:rPr>
              <a:t>Jabatan</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Sebanyak</a:t>
            </a:r>
            <a:r>
              <a:rPr lang="en-MY" sz="2000" dirty="0">
                <a:latin typeface="Arial" panose="020B0604020202020204" pitchFamily="34" charset="0"/>
                <a:cs typeface="Arial" panose="020B0604020202020204" pitchFamily="34" charset="0"/>
              </a:rPr>
              <a:t> </a:t>
            </a:r>
            <a:r>
              <a:rPr lang="en-MY" sz="2000" b="1" dirty="0">
                <a:latin typeface="Arial" panose="020B0604020202020204" pitchFamily="34" charset="0"/>
                <a:cs typeface="Arial" panose="020B0604020202020204" pitchFamily="34" charset="0"/>
              </a:rPr>
              <a:t>479</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sesi</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telah</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diadakan</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sepanjang</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tahun</a:t>
            </a:r>
            <a:r>
              <a:rPr lang="en-MY" sz="2000" dirty="0">
                <a:latin typeface="Arial" panose="020B0604020202020204" pitchFamily="34" charset="0"/>
                <a:cs typeface="Arial" panose="020B0604020202020204" pitchFamily="34" charset="0"/>
              </a:rPr>
              <a:t> 2018 </a:t>
            </a:r>
            <a:r>
              <a:rPr lang="en-MY" sz="2000" dirty="0" err="1">
                <a:latin typeface="Arial" panose="020B0604020202020204" pitchFamily="34" charset="0"/>
                <a:cs typeface="Arial" panose="020B0604020202020204" pitchFamily="34" charset="0"/>
              </a:rPr>
              <a:t>sehingga</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kini</a:t>
            </a:r>
            <a:r>
              <a:rPr lang="en-MY" sz="2000" dirty="0">
                <a:latin typeface="Arial" panose="020B0604020202020204" pitchFamily="34" charset="0"/>
                <a:cs typeface="Arial" panose="020B0604020202020204" pitchFamily="34" charset="0"/>
              </a:rPr>
              <a:t>. </a:t>
            </a:r>
            <a:r>
              <a:rPr lang="en-MY" sz="2000" dirty="0" err="1">
                <a:latin typeface="Arial" panose="020B0604020202020204" pitchFamily="34" charset="0"/>
                <a:cs typeface="Arial" panose="020B0604020202020204" pitchFamily="34" charset="0"/>
              </a:rPr>
              <a:t>Antaranya</a:t>
            </a:r>
            <a:r>
              <a:rPr lang="en-MY" sz="2000" dirty="0">
                <a:latin typeface="Arial" panose="020B0604020202020204" pitchFamily="34" charset="0"/>
                <a:cs typeface="Arial" panose="020B0604020202020204" pitchFamily="34" charset="0"/>
              </a:rPr>
              <a:t>:  </a:t>
            </a:r>
            <a:endParaRPr lang="en-MY" sz="2000" i="1" dirty="0">
              <a:latin typeface="Arial" panose="020B0604020202020204" pitchFamily="34" charset="0"/>
              <a:cs typeface="Arial" panose="020B0604020202020204" pitchFamily="34" charset="0"/>
            </a:endParaRPr>
          </a:p>
        </p:txBody>
      </p:sp>
      <p:grpSp>
        <p:nvGrpSpPr>
          <p:cNvPr id="41" name="Group 40"/>
          <p:cNvGrpSpPr/>
          <p:nvPr/>
        </p:nvGrpSpPr>
        <p:grpSpPr>
          <a:xfrm>
            <a:off x="-13648" y="2470245"/>
            <a:ext cx="11793530" cy="3920967"/>
            <a:chOff x="0" y="2149701"/>
            <a:chExt cx="11895130" cy="4190712"/>
          </a:xfrm>
        </p:grpSpPr>
        <p:grpSp>
          <p:nvGrpSpPr>
            <p:cNvPr id="7" name="Group 17">
              <a:extLst>
                <a:ext uri="{FF2B5EF4-FFF2-40B4-BE49-F238E27FC236}">
                  <a16:creationId xmlns:a16="http://schemas.microsoft.com/office/drawing/2014/main" id="{97900D23-C2D7-40F7-AE52-98E6BA2829B0}"/>
                </a:ext>
              </a:extLst>
            </p:cNvPr>
            <p:cNvGrpSpPr/>
            <p:nvPr/>
          </p:nvGrpSpPr>
          <p:grpSpPr>
            <a:xfrm>
              <a:off x="3127892" y="2166031"/>
              <a:ext cx="2846263" cy="487668"/>
              <a:chOff x="4641635" y="1417316"/>
              <a:chExt cx="4081362" cy="507047"/>
            </a:xfrm>
            <a:solidFill>
              <a:schemeClr val="accent1">
                <a:lumMod val="60000"/>
                <a:lumOff val="40000"/>
              </a:schemeClr>
            </a:solidFill>
          </p:grpSpPr>
          <p:sp>
            <p:nvSpPr>
              <p:cNvPr id="8" name="Rounded Rectangle 12">
                <a:extLst>
                  <a:ext uri="{FF2B5EF4-FFF2-40B4-BE49-F238E27FC236}">
                    <a16:creationId xmlns:a16="http://schemas.microsoft.com/office/drawing/2014/main" id="{B6A97FBF-A498-4865-AB35-CF7ADE3A10B9}"/>
                  </a:ext>
                </a:extLst>
              </p:cNvPr>
              <p:cNvSpPr/>
              <p:nvPr/>
            </p:nvSpPr>
            <p:spPr>
              <a:xfrm>
                <a:off x="4720590" y="1417316"/>
                <a:ext cx="3883975" cy="5070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TextBox 8">
                <a:extLst>
                  <a:ext uri="{FF2B5EF4-FFF2-40B4-BE49-F238E27FC236}">
                    <a16:creationId xmlns:a16="http://schemas.microsoft.com/office/drawing/2014/main" id="{51AC54BC-FEE9-46E5-891F-BB141078DF1C}"/>
                  </a:ext>
                </a:extLst>
              </p:cNvPr>
              <p:cNvSpPr txBox="1"/>
              <p:nvPr/>
            </p:nvSpPr>
            <p:spPr>
              <a:xfrm>
                <a:off x="4641635" y="1439973"/>
                <a:ext cx="4081362" cy="478831"/>
              </a:xfrm>
              <a:prstGeom prst="rect">
                <a:avLst/>
              </a:prstGeom>
              <a:noFill/>
            </p:spPr>
            <p:txBody>
              <a:bodyPr wrap="square" rtlCol="0" anchor="ctr">
                <a:spAutoFit/>
              </a:bodyPr>
              <a:lstStyle/>
              <a:p>
                <a:pPr algn="ctr"/>
                <a:r>
                  <a:rPr lang="en-US" sz="1100" b="1" dirty="0">
                    <a:latin typeface="Arial" panose="020B0604020202020204" pitchFamily="34" charset="0"/>
                    <a:cs typeface="Arial" panose="020B0604020202020204" pitchFamily="34" charset="0"/>
                  </a:rPr>
                  <a:t>KUNJUNGAN MUHIBBAH KE ATAS KETUA PENGARAH PENYIARAN </a:t>
                </a:r>
                <a:endParaRPr lang="en-MY" sz="1100" b="1" dirty="0">
                  <a:latin typeface="Arial" panose="020B0604020202020204" pitchFamily="34" charset="0"/>
                  <a:cs typeface="Arial" panose="020B0604020202020204" pitchFamily="34" charset="0"/>
                </a:endParaRPr>
              </a:p>
            </p:txBody>
          </p:sp>
        </p:grpSp>
        <p:pic>
          <p:nvPicPr>
            <p:cNvPr id="13" name="Picture 2" descr="C:\Users\Administrator\Downloads\WhatsApp Image 2019-03-20 at 17.03.33.jpeg">
              <a:extLst>
                <a:ext uri="{FF2B5EF4-FFF2-40B4-BE49-F238E27FC236}">
                  <a16:creationId xmlns:a16="http://schemas.microsoft.com/office/drawing/2014/main" id="{5A02BEDD-3B88-4977-B14A-3FE8F0E8EFF2}"/>
                </a:ext>
              </a:extLst>
            </p:cNvPr>
            <p:cNvPicPr>
              <a:picLocks noChangeAspect="1" noChangeArrowheads="1"/>
            </p:cNvPicPr>
            <p:nvPr/>
          </p:nvPicPr>
          <p:blipFill>
            <a:blip r:embed="rId2" cstate="print"/>
            <a:srcRect/>
            <a:stretch>
              <a:fillRect/>
            </a:stretch>
          </p:blipFill>
          <p:spPr bwMode="auto">
            <a:xfrm>
              <a:off x="3179942" y="2674945"/>
              <a:ext cx="2850999" cy="1660960"/>
            </a:xfrm>
            <a:prstGeom prst="rect">
              <a:avLst/>
            </a:prstGeom>
            <a:noFill/>
          </p:spPr>
        </p:pic>
        <p:grpSp>
          <p:nvGrpSpPr>
            <p:cNvPr id="17" name="Group 17">
              <a:extLst>
                <a:ext uri="{FF2B5EF4-FFF2-40B4-BE49-F238E27FC236}">
                  <a16:creationId xmlns:a16="http://schemas.microsoft.com/office/drawing/2014/main" id="{9FF7EE87-ACD6-4749-81C4-54B5F27E4D22}"/>
                </a:ext>
              </a:extLst>
            </p:cNvPr>
            <p:cNvGrpSpPr/>
            <p:nvPr/>
          </p:nvGrpSpPr>
          <p:grpSpPr>
            <a:xfrm>
              <a:off x="6294321" y="2154048"/>
              <a:ext cx="2375376" cy="487668"/>
              <a:chOff x="4720590" y="1417320"/>
              <a:chExt cx="3406140" cy="507048"/>
            </a:xfrm>
            <a:solidFill>
              <a:schemeClr val="accent1">
                <a:lumMod val="60000"/>
                <a:lumOff val="40000"/>
              </a:schemeClr>
            </a:solidFill>
          </p:grpSpPr>
          <p:sp>
            <p:nvSpPr>
              <p:cNvPr id="18" name="Rounded Rectangle 12">
                <a:extLst>
                  <a:ext uri="{FF2B5EF4-FFF2-40B4-BE49-F238E27FC236}">
                    <a16:creationId xmlns:a16="http://schemas.microsoft.com/office/drawing/2014/main" id="{0784E5F9-D64E-4A2F-8FC0-D6233DECD013}"/>
                  </a:ext>
                </a:extLst>
              </p:cNvPr>
              <p:cNvSpPr/>
              <p:nvPr/>
            </p:nvSpPr>
            <p:spPr>
              <a:xfrm>
                <a:off x="4720590" y="1417320"/>
                <a:ext cx="3406140" cy="507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a:extLst>
                  <a:ext uri="{FF2B5EF4-FFF2-40B4-BE49-F238E27FC236}">
                    <a16:creationId xmlns:a16="http://schemas.microsoft.com/office/drawing/2014/main" id="{2BCF72FE-8F65-4CCE-B906-97D820E780F2}"/>
                  </a:ext>
                </a:extLst>
              </p:cNvPr>
              <p:cNvSpPr txBox="1"/>
              <p:nvPr/>
            </p:nvSpPr>
            <p:spPr>
              <a:xfrm>
                <a:off x="4720590" y="1444097"/>
                <a:ext cx="3406140" cy="448011"/>
              </a:xfrm>
              <a:prstGeom prst="rect">
                <a:avLst/>
              </a:prstGeom>
              <a:noFill/>
            </p:spPr>
            <p:txBody>
              <a:bodyPr wrap="square" rtlCol="0" anchor="ctr">
                <a:spAutoFit/>
              </a:bodyPr>
              <a:lstStyle/>
              <a:p>
                <a:pPr algn="ctr"/>
                <a:r>
                  <a:rPr lang="en-US" sz="1100" b="1" dirty="0">
                    <a:latin typeface="Arial" panose="020B0604020202020204" pitchFamily="34" charset="0"/>
                    <a:cs typeface="Arial" panose="020B0604020202020204" pitchFamily="34" charset="0"/>
                  </a:rPr>
                  <a:t>KUNJUNGAN MUHIBBAH KE SUK SARAWAK</a:t>
                </a:r>
                <a:endParaRPr lang="en-MY" sz="1100" b="1" dirty="0">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9BF9B9BD-D41C-485B-8F56-B407DEFB6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5786" y="2674945"/>
              <a:ext cx="2652060" cy="1660960"/>
            </a:xfrm>
            <a:prstGeom prst="rect">
              <a:avLst/>
            </a:prstGeom>
          </p:spPr>
        </p:pic>
        <p:grpSp>
          <p:nvGrpSpPr>
            <p:cNvPr id="22" name="Group 17">
              <a:extLst>
                <a:ext uri="{FF2B5EF4-FFF2-40B4-BE49-F238E27FC236}">
                  <a16:creationId xmlns:a16="http://schemas.microsoft.com/office/drawing/2014/main" id="{B19808D7-F21D-459E-BF24-74F07D1E8E91}"/>
                </a:ext>
              </a:extLst>
            </p:cNvPr>
            <p:cNvGrpSpPr/>
            <p:nvPr/>
          </p:nvGrpSpPr>
          <p:grpSpPr>
            <a:xfrm>
              <a:off x="9066627" y="2152338"/>
              <a:ext cx="2375376" cy="487668"/>
              <a:chOff x="4720590" y="1417320"/>
              <a:chExt cx="3406140" cy="507048"/>
            </a:xfrm>
            <a:solidFill>
              <a:schemeClr val="accent1">
                <a:lumMod val="60000"/>
                <a:lumOff val="40000"/>
              </a:schemeClr>
            </a:solidFill>
          </p:grpSpPr>
          <p:sp>
            <p:nvSpPr>
              <p:cNvPr id="23" name="Rounded Rectangle 12">
                <a:extLst>
                  <a:ext uri="{FF2B5EF4-FFF2-40B4-BE49-F238E27FC236}">
                    <a16:creationId xmlns:a16="http://schemas.microsoft.com/office/drawing/2014/main" id="{A9ADCAAD-81BC-4B81-AF03-A2DBD2661644}"/>
                  </a:ext>
                </a:extLst>
              </p:cNvPr>
              <p:cNvSpPr/>
              <p:nvPr/>
            </p:nvSpPr>
            <p:spPr>
              <a:xfrm>
                <a:off x="4720590" y="1417320"/>
                <a:ext cx="3406140" cy="507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TextBox 23">
                <a:extLst>
                  <a:ext uri="{FF2B5EF4-FFF2-40B4-BE49-F238E27FC236}">
                    <a16:creationId xmlns:a16="http://schemas.microsoft.com/office/drawing/2014/main" id="{439248FA-DB14-4E62-88BA-C3727B9D8E59}"/>
                  </a:ext>
                </a:extLst>
              </p:cNvPr>
              <p:cNvSpPr txBox="1"/>
              <p:nvPr/>
            </p:nvSpPr>
            <p:spPr>
              <a:xfrm>
                <a:off x="4720590" y="1444097"/>
                <a:ext cx="3406140" cy="448011"/>
              </a:xfrm>
              <a:prstGeom prst="rect">
                <a:avLst/>
              </a:prstGeom>
              <a:noFill/>
            </p:spPr>
            <p:txBody>
              <a:bodyPr wrap="square" rtlCol="0" anchor="ctr">
                <a:spAutoFit/>
              </a:bodyPr>
              <a:lstStyle/>
              <a:p>
                <a:pPr algn="ctr"/>
                <a:r>
                  <a:rPr lang="en-US" sz="1100" b="1" dirty="0">
                    <a:latin typeface="Arial" panose="020B0604020202020204" pitchFamily="34" charset="0"/>
                    <a:cs typeface="Arial" panose="020B0604020202020204" pitchFamily="34" charset="0"/>
                  </a:rPr>
                  <a:t>KUNJUNGAN MUHIBBAH KE SUK TERENGGANU</a:t>
                </a:r>
                <a:endParaRPr lang="en-MY" sz="1100" b="1" dirty="0">
                  <a:latin typeface="Arial" panose="020B0604020202020204" pitchFamily="34" charset="0"/>
                  <a:cs typeface="Arial" panose="020B0604020202020204" pitchFamily="34" charset="0"/>
                </a:endParaRPr>
              </a:p>
            </p:txBody>
          </p:sp>
        </p:grpSp>
        <p:pic>
          <p:nvPicPr>
            <p:cNvPr id="26" name="Picture 25">
              <a:extLst>
                <a:ext uri="{FF2B5EF4-FFF2-40B4-BE49-F238E27FC236}">
                  <a16:creationId xmlns:a16="http://schemas.microsoft.com/office/drawing/2014/main" id="{B261E829-D3DF-4B23-8800-0FAF144BA436}"/>
                </a:ext>
              </a:extLst>
            </p:cNvPr>
            <p:cNvPicPr>
              <a:picLocks noChangeAspect="1"/>
            </p:cNvPicPr>
            <p:nvPr/>
          </p:nvPicPr>
          <p:blipFill>
            <a:blip r:embed="rId4" cstate="print"/>
            <a:stretch>
              <a:fillRect/>
            </a:stretch>
          </p:blipFill>
          <p:spPr>
            <a:xfrm>
              <a:off x="8882417" y="2657991"/>
              <a:ext cx="3012713" cy="1677914"/>
            </a:xfrm>
            <a:prstGeom prst="rect">
              <a:avLst/>
            </a:prstGeom>
          </p:spPr>
        </p:pic>
        <p:grpSp>
          <p:nvGrpSpPr>
            <p:cNvPr id="27" name="Group 17">
              <a:extLst>
                <a:ext uri="{FF2B5EF4-FFF2-40B4-BE49-F238E27FC236}">
                  <a16:creationId xmlns:a16="http://schemas.microsoft.com/office/drawing/2014/main" id="{ADF0CF5F-019C-4B89-8E13-8576DDFB0D5F}"/>
                </a:ext>
              </a:extLst>
            </p:cNvPr>
            <p:cNvGrpSpPr/>
            <p:nvPr/>
          </p:nvGrpSpPr>
          <p:grpSpPr>
            <a:xfrm>
              <a:off x="567942" y="2149701"/>
              <a:ext cx="2375376" cy="487668"/>
              <a:chOff x="4720590" y="1417320"/>
              <a:chExt cx="3406140" cy="507048"/>
            </a:xfrm>
            <a:solidFill>
              <a:schemeClr val="accent1">
                <a:lumMod val="60000"/>
                <a:lumOff val="40000"/>
              </a:schemeClr>
            </a:solidFill>
          </p:grpSpPr>
          <p:sp>
            <p:nvSpPr>
              <p:cNvPr id="28" name="Rounded Rectangle 12">
                <a:extLst>
                  <a:ext uri="{FF2B5EF4-FFF2-40B4-BE49-F238E27FC236}">
                    <a16:creationId xmlns:a16="http://schemas.microsoft.com/office/drawing/2014/main" id="{2DE3CBAD-C2D7-41A6-846F-0E3F8D0C8505}"/>
                  </a:ext>
                </a:extLst>
              </p:cNvPr>
              <p:cNvSpPr/>
              <p:nvPr/>
            </p:nvSpPr>
            <p:spPr>
              <a:xfrm>
                <a:off x="4720590" y="1417320"/>
                <a:ext cx="3406140" cy="507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9" name="TextBox 28">
                <a:extLst>
                  <a:ext uri="{FF2B5EF4-FFF2-40B4-BE49-F238E27FC236}">
                    <a16:creationId xmlns:a16="http://schemas.microsoft.com/office/drawing/2014/main" id="{673F2B5E-DD01-4F27-BA9B-BB083DA0116E}"/>
                  </a:ext>
                </a:extLst>
              </p:cNvPr>
              <p:cNvSpPr txBox="1"/>
              <p:nvPr/>
            </p:nvSpPr>
            <p:spPr>
              <a:xfrm>
                <a:off x="4720590" y="1444097"/>
                <a:ext cx="3406140" cy="478832"/>
              </a:xfrm>
              <a:prstGeom prst="rect">
                <a:avLst/>
              </a:prstGeom>
              <a:noFill/>
            </p:spPr>
            <p:txBody>
              <a:bodyPr wrap="square" rtlCol="0" anchor="ctr">
                <a:spAutoFit/>
              </a:bodyPr>
              <a:lstStyle/>
              <a:p>
                <a:pPr algn="ctr"/>
                <a:r>
                  <a:rPr lang="en-US" sz="1100" b="1" dirty="0">
                    <a:latin typeface="Arial" panose="020B0604020202020204" pitchFamily="34" charset="0"/>
                    <a:cs typeface="Arial" panose="020B0604020202020204" pitchFamily="34" charset="0"/>
                  </a:rPr>
                  <a:t>KUNJUNGAN YB TIMBALAN MENTERI MEA</a:t>
                </a:r>
                <a:endParaRPr lang="en-MY" sz="1100" b="1" dirty="0">
                  <a:latin typeface="Arial" panose="020B0604020202020204" pitchFamily="34" charset="0"/>
                  <a:cs typeface="Arial" panose="020B0604020202020204" pitchFamily="34" charset="0"/>
                </a:endParaRPr>
              </a:p>
            </p:txBody>
          </p:sp>
        </p:grpSp>
        <p:pic>
          <p:nvPicPr>
            <p:cNvPr id="30" name="Picture 29">
              <a:extLst>
                <a:ext uri="{FF2B5EF4-FFF2-40B4-BE49-F238E27FC236}">
                  <a16:creationId xmlns:a16="http://schemas.microsoft.com/office/drawing/2014/main" id="{233488F0-720E-4A12-9140-C80DF8D1EA93}"/>
                </a:ext>
              </a:extLst>
            </p:cNvPr>
            <p:cNvPicPr>
              <a:picLocks noChangeAspect="1"/>
            </p:cNvPicPr>
            <p:nvPr/>
          </p:nvPicPr>
          <p:blipFill>
            <a:blip r:embed="rId5" cstate="print"/>
            <a:stretch>
              <a:fillRect/>
            </a:stretch>
          </p:blipFill>
          <p:spPr>
            <a:xfrm>
              <a:off x="212503" y="2658342"/>
              <a:ext cx="2851000" cy="1677563"/>
            </a:xfrm>
            <a:prstGeom prst="rect">
              <a:avLst/>
            </a:prstGeom>
          </p:spPr>
        </p:pic>
        <p:grpSp>
          <p:nvGrpSpPr>
            <p:cNvPr id="31" name="Group 17">
              <a:extLst>
                <a:ext uri="{FF2B5EF4-FFF2-40B4-BE49-F238E27FC236}">
                  <a16:creationId xmlns:a16="http://schemas.microsoft.com/office/drawing/2014/main" id="{8A048AD0-E2EF-4ABA-9770-8339A22D61E8}"/>
                </a:ext>
              </a:extLst>
            </p:cNvPr>
            <p:cNvGrpSpPr/>
            <p:nvPr/>
          </p:nvGrpSpPr>
          <p:grpSpPr>
            <a:xfrm>
              <a:off x="0" y="5252577"/>
              <a:ext cx="2375376" cy="487667"/>
              <a:chOff x="4720590" y="1417320"/>
              <a:chExt cx="3406140" cy="507048"/>
            </a:xfrm>
            <a:solidFill>
              <a:schemeClr val="accent1">
                <a:lumMod val="60000"/>
                <a:lumOff val="40000"/>
              </a:schemeClr>
            </a:solidFill>
          </p:grpSpPr>
          <p:sp>
            <p:nvSpPr>
              <p:cNvPr id="32" name="Rounded Rectangle 12">
                <a:extLst>
                  <a:ext uri="{FF2B5EF4-FFF2-40B4-BE49-F238E27FC236}">
                    <a16:creationId xmlns:a16="http://schemas.microsoft.com/office/drawing/2014/main" id="{CC87CDDB-3E94-4610-A387-FA6EA02F8E3F}"/>
                  </a:ext>
                </a:extLst>
              </p:cNvPr>
              <p:cNvSpPr/>
              <p:nvPr/>
            </p:nvSpPr>
            <p:spPr>
              <a:xfrm>
                <a:off x="4720590" y="1417320"/>
                <a:ext cx="3406140" cy="507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3" name="TextBox 32">
                <a:extLst>
                  <a:ext uri="{FF2B5EF4-FFF2-40B4-BE49-F238E27FC236}">
                    <a16:creationId xmlns:a16="http://schemas.microsoft.com/office/drawing/2014/main" id="{E71C9E80-021E-4675-8090-C93DEFC5E92F}"/>
                  </a:ext>
                </a:extLst>
              </p:cNvPr>
              <p:cNvSpPr txBox="1"/>
              <p:nvPr/>
            </p:nvSpPr>
            <p:spPr>
              <a:xfrm>
                <a:off x="4720590" y="1454779"/>
                <a:ext cx="3406140" cy="448011"/>
              </a:xfrm>
              <a:prstGeom prst="rect">
                <a:avLst/>
              </a:prstGeom>
              <a:noFill/>
            </p:spPr>
            <p:txBody>
              <a:bodyPr wrap="square" rtlCol="0" anchor="ctr">
                <a:spAutoFit/>
              </a:bodyPr>
              <a:lstStyle/>
              <a:p>
                <a:pPr algn="ctr"/>
                <a:r>
                  <a:rPr lang="en-US" sz="1100" b="1" dirty="0">
                    <a:latin typeface="Arial" panose="020B0604020202020204" pitchFamily="34" charset="0"/>
                    <a:cs typeface="Arial" panose="020B0604020202020204" pitchFamily="34" charset="0"/>
                  </a:rPr>
                  <a:t>KUNJUNGAN MUHIBBAH KE SUK MELAKA</a:t>
                </a:r>
                <a:endParaRPr lang="en-MY" sz="1100" b="1" dirty="0">
                  <a:latin typeface="Arial" panose="020B0604020202020204" pitchFamily="34" charset="0"/>
                  <a:cs typeface="Arial" panose="020B0604020202020204" pitchFamily="34" charset="0"/>
                </a:endParaRPr>
              </a:p>
            </p:txBody>
          </p:sp>
        </p:grpSp>
        <p:pic>
          <p:nvPicPr>
            <p:cNvPr id="34" name="Picture 33">
              <a:extLst>
                <a:ext uri="{FF2B5EF4-FFF2-40B4-BE49-F238E27FC236}">
                  <a16:creationId xmlns:a16="http://schemas.microsoft.com/office/drawing/2014/main" id="{D4F5D604-5A32-482F-A969-716007D584E6}"/>
                </a:ext>
              </a:extLst>
            </p:cNvPr>
            <p:cNvPicPr>
              <a:picLocks noChangeAspect="1"/>
            </p:cNvPicPr>
            <p:nvPr/>
          </p:nvPicPr>
          <p:blipFill>
            <a:blip r:embed="rId6" cstate="print"/>
            <a:stretch>
              <a:fillRect/>
            </a:stretch>
          </p:blipFill>
          <p:spPr>
            <a:xfrm>
              <a:off x="2426544" y="4652407"/>
              <a:ext cx="1570106" cy="1688006"/>
            </a:xfrm>
            <a:prstGeom prst="rect">
              <a:avLst/>
            </a:prstGeom>
          </p:spPr>
        </p:pic>
        <p:pic>
          <p:nvPicPr>
            <p:cNvPr id="35" name="Picture 34">
              <a:extLst>
                <a:ext uri="{FF2B5EF4-FFF2-40B4-BE49-F238E27FC236}">
                  <a16:creationId xmlns:a16="http://schemas.microsoft.com/office/drawing/2014/main" id="{ACE94B61-E515-426B-9432-D8B69A651E2D}"/>
                </a:ext>
              </a:extLst>
            </p:cNvPr>
            <p:cNvPicPr>
              <a:picLocks noChangeAspect="1"/>
            </p:cNvPicPr>
            <p:nvPr/>
          </p:nvPicPr>
          <p:blipFill>
            <a:blip r:embed="rId7" cstate="print"/>
            <a:stretch>
              <a:fillRect/>
            </a:stretch>
          </p:blipFill>
          <p:spPr>
            <a:xfrm>
              <a:off x="6500546" y="4632899"/>
              <a:ext cx="2515433" cy="1679284"/>
            </a:xfrm>
            <a:prstGeom prst="rect">
              <a:avLst/>
            </a:prstGeom>
          </p:spPr>
        </p:pic>
        <p:grpSp>
          <p:nvGrpSpPr>
            <p:cNvPr id="37" name="Group 17">
              <a:extLst>
                <a:ext uri="{FF2B5EF4-FFF2-40B4-BE49-F238E27FC236}">
                  <a16:creationId xmlns:a16="http://schemas.microsoft.com/office/drawing/2014/main" id="{9B6ED9CC-D7EC-4E71-A815-B479BD57312F}"/>
                </a:ext>
              </a:extLst>
            </p:cNvPr>
            <p:cNvGrpSpPr/>
            <p:nvPr/>
          </p:nvGrpSpPr>
          <p:grpSpPr>
            <a:xfrm>
              <a:off x="4066866" y="5250867"/>
              <a:ext cx="2375376" cy="487667"/>
              <a:chOff x="4720590" y="1417320"/>
              <a:chExt cx="3406140" cy="507048"/>
            </a:xfrm>
            <a:solidFill>
              <a:schemeClr val="accent1">
                <a:lumMod val="60000"/>
                <a:lumOff val="40000"/>
              </a:schemeClr>
            </a:solidFill>
          </p:grpSpPr>
          <p:sp>
            <p:nvSpPr>
              <p:cNvPr id="38" name="Rounded Rectangle 12">
                <a:extLst>
                  <a:ext uri="{FF2B5EF4-FFF2-40B4-BE49-F238E27FC236}">
                    <a16:creationId xmlns:a16="http://schemas.microsoft.com/office/drawing/2014/main" id="{37AA5CCA-9677-433B-AB08-1BD54909ADE4}"/>
                  </a:ext>
                </a:extLst>
              </p:cNvPr>
              <p:cNvSpPr/>
              <p:nvPr/>
            </p:nvSpPr>
            <p:spPr>
              <a:xfrm>
                <a:off x="4720590" y="1417320"/>
                <a:ext cx="3406140" cy="507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9" name="TextBox 38">
                <a:extLst>
                  <a:ext uri="{FF2B5EF4-FFF2-40B4-BE49-F238E27FC236}">
                    <a16:creationId xmlns:a16="http://schemas.microsoft.com/office/drawing/2014/main" id="{5F54085A-0BEE-4390-81B9-454B9302324F}"/>
                  </a:ext>
                </a:extLst>
              </p:cNvPr>
              <p:cNvSpPr txBox="1"/>
              <p:nvPr/>
            </p:nvSpPr>
            <p:spPr>
              <a:xfrm>
                <a:off x="4720590" y="1454779"/>
                <a:ext cx="3406140" cy="448011"/>
              </a:xfrm>
              <a:prstGeom prst="rect">
                <a:avLst/>
              </a:prstGeom>
              <a:noFill/>
            </p:spPr>
            <p:txBody>
              <a:bodyPr wrap="square" rtlCol="0" anchor="ctr">
                <a:spAutoFit/>
              </a:bodyPr>
              <a:lstStyle/>
              <a:p>
                <a:pPr algn="ctr"/>
                <a:r>
                  <a:rPr lang="en-US" sz="1100" b="1" dirty="0">
                    <a:latin typeface="Arial" panose="020B0604020202020204" pitchFamily="34" charset="0"/>
                    <a:cs typeface="Arial" panose="020B0604020202020204" pitchFamily="34" charset="0"/>
                  </a:rPr>
                  <a:t>KUNJUNGAN MUHIBBAH KE ARSM</a:t>
                </a:r>
                <a:endParaRPr lang="en-MY" sz="1100" b="1" dirty="0">
                  <a:latin typeface="Arial" panose="020B0604020202020204" pitchFamily="34" charset="0"/>
                  <a:cs typeface="Arial" panose="020B0604020202020204" pitchFamily="34" charset="0"/>
                </a:endParaRPr>
              </a:p>
            </p:txBody>
          </p:sp>
        </p:grpSp>
      </p:grpSp>
      <p:sp>
        <p:nvSpPr>
          <p:cNvPr id="40" name="TextBox 11"/>
          <p:cNvSpPr txBox="1">
            <a:spLocks noChangeArrowheads="1"/>
          </p:cNvSpPr>
          <p:nvPr/>
        </p:nvSpPr>
        <p:spPr bwMode="auto">
          <a:xfrm>
            <a:off x="9457267" y="6145055"/>
            <a:ext cx="2734733" cy="338138"/>
          </a:xfrm>
          <a:prstGeom prst="rect">
            <a:avLst/>
          </a:prstGeom>
          <a:noFill/>
          <a:ln w="9525">
            <a:noFill/>
            <a:miter lim="800000"/>
            <a:headEnd/>
            <a:tailEnd/>
          </a:ln>
        </p:spPr>
        <p:txBody>
          <a:bodyPr>
            <a:spAutoFit/>
          </a:bodyPr>
          <a:lstStyle/>
          <a:p>
            <a:pPr algn="r" eaLnBrk="1" hangingPunct="1"/>
            <a:r>
              <a:rPr lang="en-US" altLang="en-US" sz="1600" b="1" dirty="0">
                <a:latin typeface="Arial" pitchFamily="34" charset="0"/>
              </a:rPr>
              <a:t>TERHAD</a:t>
            </a:r>
          </a:p>
        </p:txBody>
      </p:sp>
    </p:spTree>
    <p:extLst>
      <p:ext uri="{BB962C8B-B14F-4D97-AF65-F5344CB8AC3E}">
        <p14:creationId xmlns:p14="http://schemas.microsoft.com/office/powerpoint/2010/main" val="470154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234" y="1786584"/>
            <a:ext cx="3720663" cy="2862322"/>
          </a:xfrm>
          <a:prstGeom prst="rect">
            <a:avLst/>
          </a:prstGeom>
        </p:spPr>
        <p:txBody>
          <a:bodyPr wrap="square">
            <a:spAutoFit/>
          </a:bodyPr>
          <a:lstStyle/>
          <a:p>
            <a:pPr>
              <a:defRPr/>
            </a:pPr>
            <a:r>
              <a:rPr lang="en-US" dirty="0" err="1">
                <a:latin typeface="Tw Cen MT"/>
                <a:cs typeface="Tw Cen MT"/>
              </a:rPr>
              <a:t>Mesyuarat</a:t>
            </a:r>
            <a:r>
              <a:rPr lang="en-US" dirty="0">
                <a:latin typeface="Tw Cen MT"/>
                <a:cs typeface="Tw Cen MT"/>
              </a:rPr>
              <a:t> </a:t>
            </a:r>
            <a:r>
              <a:rPr lang="en-US" dirty="0" err="1">
                <a:latin typeface="Tw Cen MT"/>
                <a:cs typeface="Tw Cen MT"/>
              </a:rPr>
              <a:t>Jawatankuasa</a:t>
            </a:r>
            <a:r>
              <a:rPr lang="en-US" dirty="0">
                <a:latin typeface="Tw Cen MT"/>
                <a:cs typeface="Tw Cen MT"/>
              </a:rPr>
              <a:t> </a:t>
            </a:r>
            <a:r>
              <a:rPr lang="en-US" dirty="0" err="1">
                <a:latin typeface="Tw Cen MT"/>
                <a:cs typeface="Tw Cen MT"/>
              </a:rPr>
              <a:t>Pemandu</a:t>
            </a:r>
            <a:r>
              <a:rPr lang="en-US" dirty="0">
                <a:latin typeface="Tw Cen MT"/>
                <a:cs typeface="Tw Cen MT"/>
              </a:rPr>
              <a:t> </a:t>
            </a:r>
            <a:r>
              <a:rPr lang="en-US" dirty="0" err="1">
                <a:latin typeface="Tw Cen MT"/>
                <a:cs typeface="Tw Cen MT"/>
              </a:rPr>
              <a:t>Banci</a:t>
            </a:r>
            <a:r>
              <a:rPr lang="en-US" dirty="0">
                <a:latin typeface="Tw Cen MT"/>
                <a:cs typeface="Tw Cen MT"/>
              </a:rPr>
              <a:t> </a:t>
            </a:r>
            <a:r>
              <a:rPr lang="en-US" dirty="0" err="1">
                <a:latin typeface="Tw Cen MT"/>
                <a:cs typeface="Tw Cen MT"/>
              </a:rPr>
              <a:t>Penduduk</a:t>
            </a:r>
            <a:r>
              <a:rPr lang="en-US" dirty="0">
                <a:latin typeface="Tw Cen MT"/>
                <a:cs typeface="Tw Cen MT"/>
              </a:rPr>
              <a:t> </a:t>
            </a:r>
            <a:r>
              <a:rPr lang="en-US" dirty="0" err="1">
                <a:latin typeface="Tw Cen MT"/>
                <a:cs typeface="Tw Cen MT"/>
              </a:rPr>
              <a:t>dan</a:t>
            </a:r>
            <a:r>
              <a:rPr lang="en-US" dirty="0">
                <a:latin typeface="Tw Cen MT"/>
                <a:cs typeface="Tw Cen MT"/>
              </a:rPr>
              <a:t> </a:t>
            </a:r>
            <a:r>
              <a:rPr lang="en-US" dirty="0" err="1">
                <a:latin typeface="Tw Cen MT"/>
                <a:cs typeface="Tw Cen MT"/>
              </a:rPr>
              <a:t>Perumahan</a:t>
            </a:r>
            <a:r>
              <a:rPr lang="en-US" dirty="0">
                <a:latin typeface="Tw Cen MT"/>
                <a:cs typeface="Tw Cen MT"/>
              </a:rPr>
              <a:t> </a:t>
            </a:r>
          </a:p>
          <a:p>
            <a:pPr>
              <a:defRPr/>
            </a:pPr>
            <a:r>
              <a:rPr lang="en-US" dirty="0">
                <a:latin typeface="Tw Cen MT"/>
                <a:cs typeface="Tw Cen MT"/>
              </a:rPr>
              <a:t>Malaysia 2020 </a:t>
            </a:r>
            <a:r>
              <a:rPr lang="en-US" dirty="0" err="1">
                <a:latin typeface="Tw Cen MT"/>
                <a:cs typeface="Tw Cen MT"/>
              </a:rPr>
              <a:t>Bil</a:t>
            </a:r>
            <a:r>
              <a:rPr lang="en-US" dirty="0">
                <a:latin typeface="Tw Cen MT"/>
                <a:cs typeface="Tw Cen MT"/>
              </a:rPr>
              <a:t> 1/2019.</a:t>
            </a:r>
          </a:p>
          <a:p>
            <a:pPr>
              <a:defRPr/>
            </a:pPr>
            <a:endParaRPr lang="en-US" dirty="0">
              <a:latin typeface="Tw Cen MT"/>
              <a:cs typeface="Tw Cen MT"/>
            </a:endParaRPr>
          </a:p>
          <a:p>
            <a:pPr>
              <a:defRPr/>
            </a:pPr>
            <a:r>
              <a:rPr lang="en-US" dirty="0" err="1">
                <a:latin typeface="Tw Cen MT"/>
                <a:cs typeface="Tw Cen MT"/>
              </a:rPr>
              <a:t>Tarikh</a:t>
            </a:r>
            <a:r>
              <a:rPr lang="en-US" dirty="0">
                <a:latin typeface="Tw Cen MT"/>
                <a:cs typeface="Tw Cen MT"/>
              </a:rPr>
              <a:t>	: 2 April 2019 </a:t>
            </a:r>
          </a:p>
          <a:p>
            <a:pPr>
              <a:defRPr/>
            </a:pPr>
            <a:r>
              <a:rPr lang="en-US" dirty="0" err="1">
                <a:latin typeface="Tw Cen MT"/>
                <a:cs typeface="Tw Cen MT"/>
              </a:rPr>
              <a:t>Tempat</a:t>
            </a:r>
            <a:r>
              <a:rPr lang="en-US" dirty="0">
                <a:latin typeface="Tw Cen MT"/>
                <a:cs typeface="Tw Cen MT"/>
              </a:rPr>
              <a:t> 	: </a:t>
            </a:r>
            <a:r>
              <a:rPr lang="en-US" dirty="0" err="1">
                <a:latin typeface="Tw Cen MT"/>
                <a:cs typeface="Tw Cen MT"/>
              </a:rPr>
              <a:t>Jabatan</a:t>
            </a:r>
            <a:r>
              <a:rPr lang="en-US" dirty="0">
                <a:latin typeface="Tw Cen MT"/>
                <a:cs typeface="Tw Cen MT"/>
              </a:rPr>
              <a:t> </a:t>
            </a:r>
            <a:r>
              <a:rPr lang="en-US" dirty="0" err="1">
                <a:latin typeface="Tw Cen MT"/>
                <a:cs typeface="Tw Cen MT"/>
              </a:rPr>
              <a:t>Perangkaan</a:t>
            </a:r>
            <a:r>
              <a:rPr lang="en-US" dirty="0">
                <a:latin typeface="Tw Cen MT"/>
                <a:cs typeface="Tw Cen MT"/>
              </a:rPr>
              <a:t> 	  Malaysia, Putrajaya. </a:t>
            </a:r>
            <a:r>
              <a:rPr lang="en-US" dirty="0" err="1">
                <a:latin typeface="Tw Cen MT"/>
                <a:cs typeface="Tw Cen MT"/>
              </a:rPr>
              <a:t>Pengerusi</a:t>
            </a:r>
            <a:r>
              <a:rPr lang="en-US" dirty="0">
                <a:latin typeface="Tw Cen MT"/>
                <a:cs typeface="Tw Cen MT"/>
              </a:rPr>
              <a:t>	: </a:t>
            </a:r>
            <a:r>
              <a:rPr lang="en-US" dirty="0" err="1">
                <a:latin typeface="Tw Cen MT"/>
                <a:cs typeface="Tw Cen MT"/>
              </a:rPr>
              <a:t>Ybhg</a:t>
            </a:r>
            <a:r>
              <a:rPr lang="en-US" dirty="0">
                <a:latin typeface="Tw Cen MT"/>
                <a:cs typeface="Tw Cen MT"/>
              </a:rPr>
              <a:t>. Datuk Seri Dr. 	   Ismail </a:t>
            </a:r>
            <a:r>
              <a:rPr lang="en-US" dirty="0" err="1">
                <a:latin typeface="Tw Cen MT"/>
                <a:cs typeface="Tw Cen MT"/>
              </a:rPr>
              <a:t>Hj</a:t>
            </a:r>
            <a:r>
              <a:rPr lang="en-US" dirty="0">
                <a:latin typeface="Tw Cen MT"/>
                <a:cs typeface="Tw Cen MT"/>
              </a:rPr>
              <a:t> Bakar, </a:t>
            </a:r>
          </a:p>
          <a:p>
            <a:pPr>
              <a:defRPr/>
            </a:pPr>
            <a:r>
              <a:rPr lang="en-US" dirty="0">
                <a:latin typeface="Tw Cen MT"/>
                <a:cs typeface="Tw Cen MT"/>
              </a:rPr>
              <a:t>	   </a:t>
            </a:r>
            <a:r>
              <a:rPr lang="en-US" b="1" dirty="0" err="1">
                <a:latin typeface="Tw Cen MT"/>
                <a:cs typeface="Tw Cen MT"/>
              </a:rPr>
              <a:t>Ketua</a:t>
            </a:r>
            <a:r>
              <a:rPr lang="en-US" b="1" dirty="0">
                <a:latin typeface="Tw Cen MT"/>
                <a:cs typeface="Tw Cen MT"/>
              </a:rPr>
              <a:t> </a:t>
            </a:r>
            <a:r>
              <a:rPr lang="en-US" b="1" dirty="0" err="1">
                <a:latin typeface="Tw Cen MT"/>
                <a:cs typeface="Tw Cen MT"/>
              </a:rPr>
              <a:t>Setiausaha</a:t>
            </a:r>
            <a:r>
              <a:rPr lang="en-US" b="1" dirty="0">
                <a:latin typeface="Tw Cen MT"/>
                <a:cs typeface="Tw Cen MT"/>
              </a:rPr>
              <a:t> Negara</a:t>
            </a:r>
          </a:p>
        </p:txBody>
      </p:sp>
      <p:sp>
        <p:nvSpPr>
          <p:cNvPr id="3" name="TextBox 2"/>
          <p:cNvSpPr txBox="1"/>
          <p:nvPr/>
        </p:nvSpPr>
        <p:spPr>
          <a:xfrm>
            <a:off x="1021240" y="0"/>
            <a:ext cx="9079336" cy="646331"/>
          </a:xfrm>
          <a:prstGeom prst="rect">
            <a:avLst/>
          </a:prstGeom>
          <a:noFill/>
        </p:spPr>
        <p:txBody>
          <a:bodyPr wrap="square" rtlCol="0">
            <a:spAutoFit/>
          </a:bodyPr>
          <a:lstStyle/>
          <a:p>
            <a:r>
              <a:rPr lang="en-US" sz="36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MESYUARAT JAWATANKUASA PEMANDU BANCI</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041" y="1334814"/>
            <a:ext cx="7052441" cy="4235668"/>
          </a:xfrm>
          <a:prstGeom prst="rect">
            <a:avLst/>
          </a:prstGeom>
        </p:spPr>
      </p:pic>
    </p:spTree>
    <p:extLst>
      <p:ext uri="{BB962C8B-B14F-4D97-AF65-F5344CB8AC3E}">
        <p14:creationId xmlns:p14="http://schemas.microsoft.com/office/powerpoint/2010/main" val="266873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3791"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FUNGSI JABATAN </a:t>
            </a:r>
          </a:p>
        </p:txBody>
      </p:sp>
      <p:pic>
        <p:nvPicPr>
          <p:cNvPr id="4" name="Picture 3" descr="1-3.jpg"/>
          <p:cNvPicPr>
            <a:picLocks noChangeAspect="1"/>
          </p:cNvPicPr>
          <p:nvPr/>
        </p:nvPicPr>
        <p:blipFill rotWithShape="1">
          <a:blip r:embed="rId2" cstate="email">
            <a:extLst>
              <a:ext uri="{28A0092B-C50C-407E-A947-70E740481C1C}">
                <a14:useLocalDpi xmlns:a14="http://schemas.microsoft.com/office/drawing/2010/main" val="0"/>
              </a:ext>
            </a:extLst>
          </a:blip>
          <a:srcRect l="7409" t="4720" r="8750" b="10356"/>
          <a:stretch/>
        </p:blipFill>
        <p:spPr>
          <a:xfrm>
            <a:off x="1122308" y="1048352"/>
            <a:ext cx="2251124" cy="2409551"/>
          </a:xfrm>
          <a:prstGeom prst="rect">
            <a:avLst/>
          </a:prstGeom>
          <a:ln w="28575" cmpd="sng">
            <a:solidFill>
              <a:srgbClr val="FF0000"/>
            </a:solidFill>
          </a:ln>
        </p:spPr>
      </p:pic>
      <p:sp>
        <p:nvSpPr>
          <p:cNvPr id="5" name="Rectangle 5"/>
          <p:cNvSpPr>
            <a:spLocks noChangeArrowheads="1"/>
          </p:cNvSpPr>
          <p:nvPr/>
        </p:nvSpPr>
        <p:spPr bwMode="auto">
          <a:xfrm>
            <a:off x="3488501" y="1078786"/>
            <a:ext cx="5271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b="1" dirty="0">
                <a:solidFill>
                  <a:srgbClr val="F0A12F"/>
                </a:solidFill>
                <a:latin typeface="Tw Cen MT"/>
                <a:cs typeface="Tw Cen MT"/>
              </a:rPr>
              <a:t>AKTA PERANGKAAN 1965 (DISEMAK – 1989)</a:t>
            </a:r>
          </a:p>
        </p:txBody>
      </p:sp>
      <p:sp>
        <p:nvSpPr>
          <p:cNvPr id="6" name="Rectangle 5"/>
          <p:cNvSpPr/>
          <p:nvPr/>
        </p:nvSpPr>
        <p:spPr>
          <a:xfrm>
            <a:off x="3425438" y="1429412"/>
            <a:ext cx="7699761" cy="1077218"/>
          </a:xfrm>
          <a:prstGeom prst="rect">
            <a:avLst/>
          </a:prstGeom>
        </p:spPr>
        <p:txBody>
          <a:bodyPr wrap="square">
            <a:spAutoFit/>
          </a:bodyPr>
          <a:lstStyle/>
          <a:p>
            <a:pPr algn="just" eaLnBrk="1" hangingPunct="1">
              <a:buClr>
                <a:srgbClr val="CCCCCC"/>
              </a:buClr>
              <a:buSzPct val="100000"/>
            </a:pPr>
            <a:r>
              <a:rPr lang="sv-SE" sz="1600" b="1" dirty="0">
                <a:latin typeface="Tw Cen MT"/>
                <a:ea typeface="Droid Serif" charset="0"/>
                <a:cs typeface="Tw Cen MT"/>
                <a:sym typeface="Droid Serif" charset="0"/>
              </a:rPr>
              <a:t>”</a:t>
            </a:r>
            <a:r>
              <a:rPr lang="sv-SE" sz="1600" b="1" dirty="0" err="1">
                <a:latin typeface="Tw Cen MT"/>
                <a:ea typeface="Droid Serif" charset="0"/>
                <a:cs typeface="Tw Cen MT"/>
                <a:sym typeface="Droid Serif" charset="0"/>
              </a:rPr>
              <a:t>Mengumpul</a:t>
            </a:r>
            <a:r>
              <a:rPr lang="sv-SE" sz="1600" dirty="0">
                <a:latin typeface="Tw Cen MT"/>
                <a:ea typeface="Droid Serif" charset="0"/>
                <a:cs typeface="Tw Cen MT"/>
                <a:sym typeface="Droid Serif" charset="0"/>
              </a:rPr>
              <a:t> dan </a:t>
            </a:r>
            <a:r>
              <a:rPr lang="sv-SE" sz="1600" b="1" dirty="0" err="1">
                <a:latin typeface="Tw Cen MT"/>
                <a:ea typeface="Droid Serif" charset="0"/>
                <a:cs typeface="Tw Cen MT"/>
                <a:sym typeface="Droid Serif" charset="0"/>
              </a:rPr>
              <a:t>mentafsirkan</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perangkaan</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bagi</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tujuan</a:t>
            </a:r>
            <a:r>
              <a:rPr lang="sv-SE" sz="1600" dirty="0">
                <a:latin typeface="Tw Cen MT"/>
                <a:ea typeface="Droid Serif" charset="0"/>
                <a:cs typeface="Tw Cen MT"/>
                <a:sym typeface="Droid Serif" charset="0"/>
              </a:rPr>
              <a:t> </a:t>
            </a:r>
            <a:r>
              <a:rPr lang="sv-SE" sz="1600" b="1" dirty="0" err="1">
                <a:latin typeface="Tw Cen MT"/>
                <a:ea typeface="Droid Serif" charset="0"/>
                <a:cs typeface="Tw Cen MT"/>
                <a:sym typeface="Droid Serif" charset="0"/>
              </a:rPr>
              <a:t>pembentukan</a:t>
            </a:r>
            <a:r>
              <a:rPr lang="sv-SE" sz="1600" b="1" dirty="0">
                <a:latin typeface="Tw Cen MT"/>
                <a:ea typeface="Droid Serif" charset="0"/>
                <a:cs typeface="Tw Cen MT"/>
                <a:sym typeface="Droid Serif" charset="0"/>
              </a:rPr>
              <a:t> </a:t>
            </a:r>
            <a:r>
              <a:rPr lang="sv-SE" sz="1600" b="1" dirty="0" err="1">
                <a:latin typeface="Tw Cen MT"/>
                <a:ea typeface="Droid Serif" charset="0"/>
                <a:cs typeface="Tw Cen MT"/>
                <a:sym typeface="Droid Serif" charset="0"/>
              </a:rPr>
              <a:t>atau</a:t>
            </a:r>
            <a:r>
              <a:rPr lang="sv-SE" sz="1600" b="1" dirty="0">
                <a:latin typeface="Tw Cen MT"/>
                <a:ea typeface="Droid Serif" charset="0"/>
                <a:cs typeface="Tw Cen MT"/>
                <a:sym typeface="Droid Serif" charset="0"/>
              </a:rPr>
              <a:t> </a:t>
            </a:r>
            <a:r>
              <a:rPr lang="sv-SE" sz="1600" b="1" dirty="0" err="1">
                <a:latin typeface="Tw Cen MT"/>
                <a:ea typeface="Droid Serif" charset="0"/>
                <a:cs typeface="Tw Cen MT"/>
                <a:sym typeface="Droid Serif" charset="0"/>
              </a:rPr>
              <a:t>pelaksanaan</a:t>
            </a:r>
            <a:r>
              <a:rPr lang="sv-SE" sz="1600" b="1" dirty="0">
                <a:latin typeface="Tw Cen MT"/>
                <a:ea typeface="Droid Serif" charset="0"/>
                <a:cs typeface="Tw Cen MT"/>
                <a:sym typeface="Droid Serif" charset="0"/>
              </a:rPr>
              <a:t> dasar-dasar </a:t>
            </a:r>
            <a:r>
              <a:rPr lang="sv-SE" sz="1600" b="1" dirty="0" err="1">
                <a:latin typeface="Tw Cen MT"/>
                <a:ea typeface="Droid Serif" charset="0"/>
                <a:cs typeface="Tw Cen MT"/>
                <a:sym typeface="Droid Serif" charset="0"/>
              </a:rPr>
              <a:t>kerajaan</a:t>
            </a:r>
            <a:r>
              <a:rPr lang="sv-SE" sz="1600" b="1"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dalam</a:t>
            </a:r>
            <a:r>
              <a:rPr lang="sv-SE" sz="1600" dirty="0">
                <a:latin typeface="Tw Cen MT"/>
                <a:ea typeface="Droid Serif" charset="0"/>
                <a:cs typeface="Tw Cen MT"/>
                <a:sym typeface="Droid Serif" charset="0"/>
              </a:rPr>
              <a:t> apa </a:t>
            </a:r>
            <a:r>
              <a:rPr lang="sv-SE" sz="1600" dirty="0" err="1">
                <a:latin typeface="Tw Cen MT"/>
                <a:ea typeface="Droid Serif" charset="0"/>
                <a:cs typeface="Tw Cen MT"/>
                <a:sym typeface="Droid Serif" charset="0"/>
              </a:rPr>
              <a:t>juga</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bidang</a:t>
            </a:r>
            <a:r>
              <a:rPr lang="sv-SE" sz="1600" dirty="0">
                <a:latin typeface="Tw Cen MT"/>
                <a:ea typeface="Droid Serif" charset="0"/>
                <a:cs typeface="Tw Cen MT"/>
                <a:sym typeface="Droid Serif" charset="0"/>
              </a:rPr>
              <a:t> yang </a:t>
            </a:r>
            <a:r>
              <a:rPr lang="sv-SE" sz="1600" dirty="0" err="1">
                <a:latin typeface="Tw Cen MT"/>
                <a:ea typeface="Droid Serif" charset="0"/>
                <a:cs typeface="Tw Cen MT"/>
                <a:sym typeface="Droid Serif" charset="0"/>
              </a:rPr>
              <a:t>diperlukan</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oleh</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kerajaan</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atau</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bagi</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memenuhi</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keperluan-keperluan</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perdagangan</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perniagaan</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perindustrian</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pertanian</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atau</a:t>
            </a:r>
            <a:r>
              <a:rPr lang="sv-SE" sz="1600" dirty="0">
                <a:latin typeface="Tw Cen MT"/>
                <a:ea typeface="Droid Serif" charset="0"/>
                <a:cs typeface="Tw Cen MT"/>
                <a:sym typeface="Droid Serif" charset="0"/>
              </a:rPr>
              <a:t> </a:t>
            </a:r>
            <a:r>
              <a:rPr lang="sv-SE" sz="1600" dirty="0" err="1">
                <a:latin typeface="Tw Cen MT"/>
                <a:ea typeface="Droid Serif" charset="0"/>
                <a:cs typeface="Tw Cen MT"/>
                <a:sym typeface="Droid Serif" charset="0"/>
              </a:rPr>
              <a:t>lain-lain</a:t>
            </a:r>
            <a:r>
              <a:rPr lang="sv-SE" sz="1600" b="1" dirty="0">
                <a:latin typeface="Tw Cen MT"/>
                <a:ea typeface="Droid Serif" charset="0"/>
                <a:cs typeface="Tw Cen MT"/>
                <a:sym typeface="Droid Serif" charset="0"/>
              </a:rPr>
              <a:t>.”</a:t>
            </a:r>
            <a:endParaRPr lang="ms-MY" sz="1600" b="1" dirty="0">
              <a:latin typeface="Tw Cen MT"/>
              <a:ea typeface="Droid Serif" charset="0"/>
              <a:cs typeface="Tw Cen MT"/>
              <a:sym typeface="Droid Serif" charset="0"/>
            </a:endParaRPr>
          </a:p>
        </p:txBody>
      </p:sp>
      <p:sp>
        <p:nvSpPr>
          <p:cNvPr id="7" name="Rectangle 6"/>
          <p:cNvSpPr>
            <a:spLocks noChangeArrowheads="1"/>
          </p:cNvSpPr>
          <p:nvPr/>
        </p:nvSpPr>
        <p:spPr bwMode="auto">
          <a:xfrm>
            <a:off x="3435951" y="2504590"/>
            <a:ext cx="76892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1600" dirty="0">
                <a:latin typeface="Tw Cen MT"/>
                <a:cs typeface="Tw Cen MT"/>
              </a:rPr>
              <a:t>“</a:t>
            </a:r>
            <a:r>
              <a:rPr lang="en-US" sz="1600" b="1" dirty="0" err="1">
                <a:latin typeface="Tw Cen MT"/>
                <a:cs typeface="Tw Cen MT"/>
              </a:rPr>
              <a:t>Menyebar</a:t>
            </a:r>
            <a:r>
              <a:rPr lang="en-US" sz="1600" b="1" dirty="0">
                <a:latin typeface="Tw Cen MT"/>
                <a:cs typeface="Tw Cen MT"/>
              </a:rPr>
              <a:t> </a:t>
            </a:r>
            <a:r>
              <a:rPr lang="en-US" sz="1600" b="1" dirty="0" err="1">
                <a:latin typeface="Tw Cen MT"/>
                <a:cs typeface="Tw Cen MT"/>
              </a:rPr>
              <a:t>perangkaan</a:t>
            </a:r>
            <a:r>
              <a:rPr lang="en-US" sz="1600" dirty="0">
                <a:latin typeface="Tw Cen MT"/>
                <a:cs typeface="Tw Cen MT"/>
              </a:rPr>
              <a:t> yang </a:t>
            </a:r>
            <a:r>
              <a:rPr lang="en-US" sz="1600" dirty="0" err="1">
                <a:latin typeface="Tw Cen MT"/>
                <a:cs typeface="Tw Cen MT"/>
              </a:rPr>
              <a:t>telah</a:t>
            </a:r>
            <a:r>
              <a:rPr lang="en-US" sz="1600" dirty="0">
                <a:latin typeface="Tw Cen MT"/>
                <a:cs typeface="Tw Cen MT"/>
              </a:rPr>
              <a:t> </a:t>
            </a:r>
            <a:r>
              <a:rPr lang="en-US" sz="1600" b="1" dirty="0" err="1">
                <a:latin typeface="Tw Cen MT"/>
                <a:cs typeface="Tw Cen MT"/>
              </a:rPr>
              <a:t>dikumpul</a:t>
            </a:r>
            <a:r>
              <a:rPr lang="en-US" sz="1600" b="1" dirty="0">
                <a:latin typeface="Tw Cen MT"/>
                <a:cs typeface="Tw Cen MT"/>
              </a:rPr>
              <a:t> </a:t>
            </a:r>
            <a:r>
              <a:rPr lang="en-US" sz="1600" b="1" dirty="0" err="1">
                <a:latin typeface="Tw Cen MT"/>
                <a:cs typeface="Tw Cen MT"/>
              </a:rPr>
              <a:t>atau</a:t>
            </a:r>
            <a:r>
              <a:rPr lang="en-US" sz="1600" b="1" dirty="0">
                <a:latin typeface="Tw Cen MT"/>
                <a:cs typeface="Tw Cen MT"/>
              </a:rPr>
              <a:t> </a:t>
            </a:r>
            <a:r>
              <a:rPr lang="en-US" sz="1600" b="1" dirty="0" err="1">
                <a:latin typeface="Tw Cen MT"/>
                <a:cs typeface="Tw Cen MT"/>
              </a:rPr>
              <a:t>tafsiran</a:t>
            </a:r>
            <a:r>
              <a:rPr lang="en-US" sz="1600" dirty="0">
                <a:latin typeface="Tw Cen MT"/>
                <a:cs typeface="Tw Cen MT"/>
              </a:rPr>
              <a:t> yang </a:t>
            </a:r>
            <a:r>
              <a:rPr lang="en-US" sz="1600" dirty="0" err="1">
                <a:latin typeface="Tw Cen MT"/>
                <a:cs typeface="Tw Cen MT"/>
              </a:rPr>
              <a:t>dibuat</a:t>
            </a:r>
            <a:r>
              <a:rPr lang="en-US" sz="1600" dirty="0">
                <a:latin typeface="Tw Cen MT"/>
                <a:cs typeface="Tw Cen MT"/>
              </a:rPr>
              <a:t> </a:t>
            </a:r>
            <a:r>
              <a:rPr lang="en-US" sz="1600" dirty="0" err="1">
                <a:latin typeface="Tw Cen MT"/>
                <a:cs typeface="Tw Cen MT"/>
              </a:rPr>
              <a:t>atas</a:t>
            </a:r>
            <a:r>
              <a:rPr lang="en-US" sz="1600" dirty="0">
                <a:latin typeface="Tw Cen MT"/>
                <a:cs typeface="Tw Cen MT"/>
              </a:rPr>
              <a:t> </a:t>
            </a:r>
            <a:r>
              <a:rPr lang="en-US" sz="1600" dirty="0" err="1">
                <a:latin typeface="Tw Cen MT"/>
                <a:cs typeface="Tw Cen MT"/>
              </a:rPr>
              <a:t>perangkaan</a:t>
            </a:r>
            <a:r>
              <a:rPr lang="en-US" sz="1600" dirty="0">
                <a:latin typeface="Tw Cen MT"/>
                <a:cs typeface="Tw Cen MT"/>
              </a:rPr>
              <a:t> yang </a:t>
            </a:r>
            <a:r>
              <a:rPr lang="en-US" sz="1600" dirty="0" err="1">
                <a:latin typeface="Tw Cen MT"/>
                <a:cs typeface="Tw Cen MT"/>
              </a:rPr>
              <a:t>dikumpul</a:t>
            </a:r>
            <a:r>
              <a:rPr lang="en-US" sz="1600" dirty="0">
                <a:latin typeface="Tw Cen MT"/>
                <a:cs typeface="Tw Cen MT"/>
              </a:rPr>
              <a:t> </a:t>
            </a:r>
            <a:r>
              <a:rPr lang="en-US" sz="1600" dirty="0" err="1">
                <a:latin typeface="Tw Cen MT"/>
                <a:cs typeface="Tw Cen MT"/>
              </a:rPr>
              <a:t>itu</a:t>
            </a:r>
            <a:r>
              <a:rPr lang="en-US" sz="1600" dirty="0">
                <a:latin typeface="Tw Cen MT"/>
                <a:cs typeface="Tw Cen MT"/>
              </a:rPr>
              <a:t>, </a:t>
            </a:r>
            <a:r>
              <a:rPr lang="en-US" sz="1600" dirty="0" err="1">
                <a:latin typeface="Tw Cen MT"/>
                <a:cs typeface="Tw Cen MT"/>
              </a:rPr>
              <a:t>bukan</a:t>
            </a:r>
            <a:r>
              <a:rPr lang="en-US" sz="1600" dirty="0">
                <a:latin typeface="Tw Cen MT"/>
                <a:cs typeface="Tw Cen MT"/>
              </a:rPr>
              <a:t> </a:t>
            </a:r>
            <a:r>
              <a:rPr lang="en-US" sz="1600" dirty="0" err="1">
                <a:latin typeface="Tw Cen MT"/>
                <a:cs typeface="Tw Cen MT"/>
              </a:rPr>
              <a:t>sahaja</a:t>
            </a:r>
            <a:r>
              <a:rPr lang="en-US" sz="1600" dirty="0">
                <a:latin typeface="Tw Cen MT"/>
                <a:cs typeface="Tw Cen MT"/>
              </a:rPr>
              <a:t> </a:t>
            </a:r>
            <a:r>
              <a:rPr lang="en-US" sz="1600" dirty="0" err="1">
                <a:latin typeface="Tw Cen MT"/>
                <a:cs typeface="Tw Cen MT"/>
              </a:rPr>
              <a:t>kepada</a:t>
            </a:r>
            <a:r>
              <a:rPr lang="en-US" sz="1600" dirty="0">
                <a:latin typeface="Tw Cen MT"/>
                <a:cs typeface="Tw Cen MT"/>
              </a:rPr>
              <a:t> </a:t>
            </a:r>
            <a:r>
              <a:rPr lang="en-US" sz="1600" dirty="0" err="1">
                <a:latin typeface="Tw Cen MT"/>
                <a:cs typeface="Tw Cen MT"/>
              </a:rPr>
              <a:t>agensi-agensi</a:t>
            </a:r>
            <a:r>
              <a:rPr lang="en-US" sz="1600" dirty="0">
                <a:latin typeface="Tw Cen MT"/>
                <a:cs typeface="Tw Cen MT"/>
              </a:rPr>
              <a:t> </a:t>
            </a:r>
            <a:r>
              <a:rPr lang="en-US" sz="1600" dirty="0" err="1">
                <a:latin typeface="Tw Cen MT"/>
                <a:cs typeface="Tw Cen MT"/>
              </a:rPr>
              <a:t>kerajaan</a:t>
            </a:r>
            <a:r>
              <a:rPr lang="en-US" sz="1600" dirty="0">
                <a:latin typeface="Tw Cen MT"/>
                <a:cs typeface="Tw Cen MT"/>
              </a:rPr>
              <a:t>, </a:t>
            </a:r>
            <a:r>
              <a:rPr lang="en-US" sz="1600" dirty="0" err="1">
                <a:latin typeface="Tw Cen MT"/>
                <a:cs typeface="Tw Cen MT"/>
              </a:rPr>
              <a:t>tetapi</a:t>
            </a:r>
            <a:r>
              <a:rPr lang="en-US" sz="1600" dirty="0">
                <a:latin typeface="Tw Cen MT"/>
                <a:cs typeface="Tw Cen MT"/>
              </a:rPr>
              <a:t> </a:t>
            </a:r>
            <a:r>
              <a:rPr lang="en-US" sz="1600" dirty="0" err="1">
                <a:latin typeface="Tw Cen MT"/>
                <a:cs typeface="Tw Cen MT"/>
              </a:rPr>
              <a:t>juga</a:t>
            </a:r>
            <a:r>
              <a:rPr lang="en-US" sz="1600" dirty="0">
                <a:latin typeface="Tw Cen MT"/>
                <a:cs typeface="Tw Cen MT"/>
              </a:rPr>
              <a:t> </a:t>
            </a:r>
            <a:r>
              <a:rPr lang="en-US" sz="1600" dirty="0" err="1">
                <a:latin typeface="Tw Cen MT"/>
                <a:cs typeface="Tw Cen MT"/>
              </a:rPr>
              <a:t>kepada</a:t>
            </a:r>
            <a:r>
              <a:rPr lang="en-US" sz="1600" dirty="0">
                <a:latin typeface="Tw Cen MT"/>
                <a:cs typeface="Tw Cen MT"/>
              </a:rPr>
              <a:t> </a:t>
            </a:r>
            <a:r>
              <a:rPr lang="en-US" sz="1600" dirty="0" err="1">
                <a:latin typeface="Tw Cen MT"/>
                <a:cs typeface="Tw Cen MT"/>
              </a:rPr>
              <a:t>pihak-pihak</a:t>
            </a:r>
            <a:r>
              <a:rPr lang="en-US" sz="1600" dirty="0">
                <a:latin typeface="Tw Cen MT"/>
                <a:cs typeface="Tw Cen MT"/>
              </a:rPr>
              <a:t> </a:t>
            </a:r>
            <a:r>
              <a:rPr lang="en-US" sz="1600" dirty="0" err="1">
                <a:latin typeface="Tw Cen MT"/>
                <a:cs typeface="Tw Cen MT"/>
              </a:rPr>
              <a:t>berkuasa</a:t>
            </a:r>
            <a:r>
              <a:rPr lang="en-US" sz="1600" dirty="0">
                <a:latin typeface="Tw Cen MT"/>
                <a:cs typeface="Tw Cen MT"/>
              </a:rPr>
              <a:t> </a:t>
            </a:r>
            <a:r>
              <a:rPr lang="en-US" sz="1600" dirty="0" err="1">
                <a:latin typeface="Tw Cen MT"/>
                <a:cs typeface="Tw Cen MT"/>
              </a:rPr>
              <a:t>atau</a:t>
            </a:r>
            <a:r>
              <a:rPr lang="en-US" sz="1600" dirty="0">
                <a:latin typeface="Tw Cen MT"/>
                <a:cs typeface="Tw Cen MT"/>
              </a:rPr>
              <a:t> orang-orang yang </a:t>
            </a:r>
            <a:r>
              <a:rPr lang="en-US" sz="1600" dirty="0" err="1">
                <a:latin typeface="Tw Cen MT"/>
                <a:cs typeface="Tw Cen MT"/>
              </a:rPr>
              <a:t>mana</a:t>
            </a:r>
            <a:r>
              <a:rPr lang="en-US" sz="1600" dirty="0">
                <a:latin typeface="Tw Cen MT"/>
                <a:cs typeface="Tw Cen MT"/>
              </a:rPr>
              <a:t> </a:t>
            </a:r>
            <a:r>
              <a:rPr lang="en-US" sz="1600" dirty="0" err="1">
                <a:latin typeface="Tw Cen MT"/>
                <a:cs typeface="Tw Cen MT"/>
              </a:rPr>
              <a:t>maklumat</a:t>
            </a:r>
            <a:r>
              <a:rPr lang="en-US" sz="1600" dirty="0">
                <a:latin typeface="Tw Cen MT"/>
                <a:cs typeface="Tw Cen MT"/>
              </a:rPr>
              <a:t> </a:t>
            </a:r>
            <a:r>
              <a:rPr lang="en-US" sz="1600" dirty="0" err="1">
                <a:latin typeface="Tw Cen MT"/>
                <a:cs typeface="Tw Cen MT"/>
              </a:rPr>
              <a:t>itu</a:t>
            </a:r>
            <a:r>
              <a:rPr lang="en-US" sz="1600" dirty="0">
                <a:latin typeface="Tw Cen MT"/>
                <a:cs typeface="Tw Cen MT"/>
              </a:rPr>
              <a:t> </a:t>
            </a:r>
            <a:r>
              <a:rPr lang="en-US" sz="1600" dirty="0" err="1">
                <a:latin typeface="Tw Cen MT"/>
                <a:cs typeface="Tw Cen MT"/>
              </a:rPr>
              <a:t>berguna</a:t>
            </a:r>
            <a:r>
              <a:rPr lang="en-US" sz="1600" dirty="0">
                <a:latin typeface="Tw Cen MT"/>
                <a:cs typeface="Tw Cen MT"/>
              </a:rPr>
              <a:t> </a:t>
            </a:r>
            <a:r>
              <a:rPr lang="en-US" sz="1600" dirty="0" err="1">
                <a:latin typeface="Tw Cen MT"/>
                <a:cs typeface="Tw Cen MT"/>
              </a:rPr>
              <a:t>untuk</a:t>
            </a:r>
            <a:r>
              <a:rPr lang="en-US" sz="1600" dirty="0">
                <a:latin typeface="Tw Cen MT"/>
                <a:cs typeface="Tw Cen MT"/>
              </a:rPr>
              <a:t> </a:t>
            </a:r>
            <a:r>
              <a:rPr lang="en-US" sz="1600" dirty="0" err="1">
                <a:latin typeface="Tw Cen MT"/>
                <a:cs typeface="Tw Cen MT"/>
              </a:rPr>
              <a:t>mereka</a:t>
            </a:r>
            <a:endParaRPr lang="en-US" sz="1600" dirty="0">
              <a:latin typeface="Tw Cen MT"/>
              <a:cs typeface="Tw Cen MT"/>
            </a:endParaRPr>
          </a:p>
        </p:txBody>
      </p:sp>
      <p:cxnSp>
        <p:nvCxnSpPr>
          <p:cNvPr id="8" name="Straight Connector 7"/>
          <p:cNvCxnSpPr/>
          <p:nvPr/>
        </p:nvCxnSpPr>
        <p:spPr>
          <a:xfrm>
            <a:off x="3462323" y="3650015"/>
            <a:ext cx="6696744" cy="0"/>
          </a:xfrm>
          <a:prstGeom prst="line">
            <a:avLst/>
          </a:prstGeom>
          <a:ln w="1270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9" name="Picture 8" descr="Screen Shot 2017-10-03 at 2.57.15 PM.png"/>
          <p:cNvPicPr>
            <a:picLocks noChangeAspect="1"/>
          </p:cNvPicPr>
          <p:nvPr/>
        </p:nvPicPr>
        <p:blipFill rotWithShape="1">
          <a:blip r:embed="rId3" cstate="email">
            <a:extLst>
              <a:ext uri="{28A0092B-C50C-407E-A947-70E740481C1C}">
                <a14:useLocalDpi xmlns:a14="http://schemas.microsoft.com/office/drawing/2010/main" val="0"/>
              </a:ext>
            </a:extLst>
          </a:blip>
          <a:srcRect l="6866"/>
          <a:stretch/>
        </p:blipFill>
        <p:spPr>
          <a:xfrm>
            <a:off x="1102048" y="3625873"/>
            <a:ext cx="2270843" cy="2459841"/>
          </a:xfrm>
          <a:prstGeom prst="rect">
            <a:avLst/>
          </a:prstGeom>
          <a:ln w="28575" cmpd="sng">
            <a:solidFill>
              <a:srgbClr val="FF0000"/>
            </a:solidFill>
          </a:ln>
        </p:spPr>
      </p:pic>
      <p:sp>
        <p:nvSpPr>
          <p:cNvPr id="10" name="Rectangle 9"/>
          <p:cNvSpPr/>
          <p:nvPr/>
        </p:nvSpPr>
        <p:spPr>
          <a:xfrm>
            <a:off x="3530546" y="3688934"/>
            <a:ext cx="4572000" cy="369332"/>
          </a:xfrm>
          <a:prstGeom prst="rect">
            <a:avLst/>
          </a:prstGeom>
        </p:spPr>
        <p:txBody>
          <a:bodyPr>
            <a:spAutoFit/>
          </a:bodyPr>
          <a:lstStyle/>
          <a:p>
            <a:pPr eaLnBrk="1" hangingPunct="1">
              <a:buClr>
                <a:srgbClr val="CCCCCC"/>
              </a:buClr>
              <a:buSzPct val="100000"/>
            </a:pPr>
            <a:r>
              <a:rPr lang="sv-SE" b="1" dirty="0">
                <a:solidFill>
                  <a:srgbClr val="F0A12F"/>
                </a:solidFill>
                <a:latin typeface="Tw Cen MT"/>
                <a:ea typeface="Droid Serif" charset="0"/>
                <a:cs typeface="Tw Cen MT"/>
                <a:sym typeface="Droid Serif" charset="0"/>
              </a:rPr>
              <a:t>AKTA BANCI 1960 (DISEMAK – 1969)</a:t>
            </a:r>
          </a:p>
        </p:txBody>
      </p:sp>
      <p:sp>
        <p:nvSpPr>
          <p:cNvPr id="11" name="Content Placeholder 2"/>
          <p:cNvSpPr txBox="1">
            <a:spLocks/>
          </p:cNvSpPr>
          <p:nvPr/>
        </p:nvSpPr>
        <p:spPr>
          <a:xfrm>
            <a:off x="3393911" y="4061784"/>
            <a:ext cx="7836063" cy="1310316"/>
          </a:xfrm>
          <a:prstGeom prst="rect">
            <a:avLst/>
          </a:prstGeom>
          <a:noFill/>
          <a:ln>
            <a:noFill/>
          </a:ln>
        </p:spPr>
        <p:style>
          <a:lnRef idx="2">
            <a:schemeClr val="dk1"/>
          </a:lnRef>
          <a:fillRef idx="1">
            <a:schemeClr val="lt1"/>
          </a:fillRef>
          <a:effectRef idx="0">
            <a:schemeClr val="dk1"/>
          </a:effectRef>
          <a:fontRef idx="minor">
            <a:schemeClr val="dk1"/>
          </a:fontRef>
        </p:style>
        <p:txBody>
          <a:bodyPr lIns="91425" tIns="91425" rIns="91425" bIns="91425"/>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just" eaLnBrk="1" hangingPunct="1">
              <a:buClr>
                <a:srgbClr val="CCCCCC"/>
              </a:buClr>
              <a:buSzPct val="100000"/>
            </a:pPr>
            <a:r>
              <a:rPr lang="sv-SE" sz="1600" b="1" dirty="0">
                <a:latin typeface="Tw Cen MT"/>
                <a:ea typeface="Droid Serif" charset="0"/>
                <a:cs typeface="Tw Cen MT"/>
                <a:sym typeface="Droid Serif" charset="0"/>
              </a:rPr>
              <a:t>Yang di-</a:t>
            </a:r>
            <a:r>
              <a:rPr lang="sv-SE" sz="1600" b="1" dirty="0" err="1">
                <a:latin typeface="Tw Cen MT"/>
                <a:ea typeface="Droid Serif" charset="0"/>
                <a:cs typeface="Tw Cen MT"/>
                <a:sym typeface="Droid Serif" charset="0"/>
              </a:rPr>
              <a:t>Pertuan</a:t>
            </a:r>
            <a:r>
              <a:rPr lang="sv-SE" sz="1600" b="1" dirty="0">
                <a:latin typeface="Tw Cen MT"/>
                <a:ea typeface="Droid Serif" charset="0"/>
                <a:cs typeface="Tw Cen MT"/>
                <a:sym typeface="Droid Serif" charset="0"/>
              </a:rPr>
              <a:t> </a:t>
            </a:r>
            <a:r>
              <a:rPr lang="sv-SE" sz="1600" b="1" dirty="0" err="1">
                <a:latin typeface="Tw Cen MT"/>
                <a:ea typeface="Droid Serif" charset="0"/>
                <a:cs typeface="Tw Cen MT"/>
                <a:sym typeface="Droid Serif" charset="0"/>
              </a:rPr>
              <a:t>Agong</a:t>
            </a:r>
            <a:r>
              <a:rPr lang="sv-SE" sz="1600" b="1"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boleh</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melalui</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pemberitahuan</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dalam</a:t>
            </a:r>
            <a:r>
              <a:rPr lang="en-US" sz="1600" dirty="0">
                <a:latin typeface="Tw Cen MT"/>
                <a:ea typeface="Droid Serif" charset="0"/>
                <a:cs typeface="Tw Cen MT"/>
                <a:sym typeface="Droid Serif" charset="0"/>
              </a:rPr>
              <a:t> Warta </a:t>
            </a:r>
            <a:r>
              <a:rPr lang="en-US" sz="1600" dirty="0" err="1">
                <a:latin typeface="Tw Cen MT"/>
                <a:ea typeface="Droid Serif" charset="0"/>
                <a:cs typeface="Tw Cen MT"/>
                <a:sym typeface="Droid Serif" charset="0"/>
              </a:rPr>
              <a:t>dari</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semasa</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ke</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semasa</a:t>
            </a:r>
            <a:r>
              <a:rPr lang="en-US" sz="1600" dirty="0">
                <a:latin typeface="Tw Cen MT"/>
                <a:ea typeface="Droid Serif" charset="0"/>
                <a:cs typeface="Tw Cen MT"/>
                <a:sym typeface="Droid Serif" charset="0"/>
              </a:rPr>
              <a:t> </a:t>
            </a:r>
            <a:r>
              <a:rPr lang="en-US" sz="1600" b="1" dirty="0" err="1">
                <a:latin typeface="Tw Cen MT"/>
                <a:ea typeface="Droid Serif" charset="0"/>
                <a:cs typeface="Tw Cen MT"/>
                <a:sym typeface="Droid Serif" charset="0"/>
              </a:rPr>
              <a:t>mengarahkan</a:t>
            </a:r>
            <a:r>
              <a:rPr lang="en-US" sz="1600" b="1" dirty="0">
                <a:latin typeface="Tw Cen MT"/>
                <a:ea typeface="Droid Serif" charset="0"/>
                <a:cs typeface="Tw Cen MT"/>
                <a:sym typeface="Droid Serif" charset="0"/>
              </a:rPr>
              <a:t> </a:t>
            </a:r>
            <a:r>
              <a:rPr lang="en-US" sz="1600" b="1" dirty="0" err="1">
                <a:latin typeface="Tw Cen MT"/>
                <a:ea typeface="Droid Serif" charset="0"/>
                <a:cs typeface="Tw Cen MT"/>
                <a:sym typeface="Droid Serif" charset="0"/>
              </a:rPr>
              <a:t>suatu</a:t>
            </a:r>
            <a:r>
              <a:rPr lang="en-US" sz="1600" b="1" dirty="0">
                <a:latin typeface="Tw Cen MT"/>
                <a:ea typeface="Droid Serif" charset="0"/>
                <a:cs typeface="Tw Cen MT"/>
                <a:sym typeface="Droid Serif" charset="0"/>
              </a:rPr>
              <a:t> </a:t>
            </a:r>
            <a:r>
              <a:rPr lang="en-US" sz="1600" b="1" dirty="0" err="1">
                <a:latin typeface="Tw Cen MT"/>
                <a:ea typeface="Droid Serif" charset="0"/>
                <a:cs typeface="Tw Cen MT"/>
                <a:sym typeface="Droid Serif" charset="0"/>
              </a:rPr>
              <a:t>banci</a:t>
            </a:r>
            <a:r>
              <a:rPr lang="en-US" sz="1600" b="1" dirty="0">
                <a:latin typeface="Tw Cen MT"/>
                <a:ea typeface="Droid Serif" charset="0"/>
                <a:cs typeface="Tw Cen MT"/>
                <a:sym typeface="Droid Serif" charset="0"/>
              </a:rPr>
              <a:t> </a:t>
            </a:r>
            <a:r>
              <a:rPr lang="en-US" sz="1600" b="1" dirty="0" err="1">
                <a:latin typeface="Tw Cen MT"/>
                <a:ea typeface="Droid Serif" charset="0"/>
                <a:cs typeface="Tw Cen MT"/>
                <a:sym typeface="Droid Serif" charset="0"/>
              </a:rPr>
              <a:t>diambil</a:t>
            </a:r>
            <a:r>
              <a:rPr lang="en-US" sz="1600" b="1" dirty="0">
                <a:latin typeface="Tw Cen MT"/>
                <a:ea typeface="Droid Serif" charset="0"/>
                <a:cs typeface="Tw Cen MT"/>
                <a:sym typeface="Droid Serif" charset="0"/>
              </a:rPr>
              <a:t> di </a:t>
            </a:r>
            <a:r>
              <a:rPr lang="en-US" sz="1600" b="1" dirty="0" err="1">
                <a:latin typeface="Tw Cen MT"/>
                <a:ea typeface="Droid Serif" charset="0"/>
                <a:cs typeface="Tw Cen MT"/>
                <a:sym typeface="Droid Serif" charset="0"/>
              </a:rPr>
              <a:t>seluruh</a:t>
            </a:r>
            <a:r>
              <a:rPr lang="en-US" sz="1600" b="1" dirty="0">
                <a:latin typeface="Tw Cen MT"/>
                <a:ea typeface="Droid Serif" charset="0"/>
                <a:cs typeface="Tw Cen MT"/>
                <a:sym typeface="Droid Serif" charset="0"/>
              </a:rPr>
              <a:t> Malaysia </a:t>
            </a:r>
            <a:r>
              <a:rPr lang="en-US" sz="1600" dirty="0" err="1">
                <a:latin typeface="Tw Cen MT"/>
                <a:ea typeface="Droid Serif" charset="0"/>
                <a:cs typeface="Tw Cen MT"/>
                <a:sym typeface="Droid Serif" charset="0"/>
              </a:rPr>
              <a:t>atau</a:t>
            </a:r>
            <a:r>
              <a:rPr lang="en-US" sz="1600" dirty="0">
                <a:latin typeface="Tw Cen MT"/>
                <a:ea typeface="Droid Serif" charset="0"/>
                <a:cs typeface="Tw Cen MT"/>
                <a:sym typeface="Droid Serif" charset="0"/>
              </a:rPr>
              <a:t> di </a:t>
            </a:r>
            <a:r>
              <a:rPr lang="en-US" sz="1600" dirty="0" err="1">
                <a:latin typeface="Tw Cen MT"/>
                <a:ea typeface="Droid Serif" charset="0"/>
                <a:cs typeface="Tw Cen MT"/>
                <a:sym typeface="Droid Serif" charset="0"/>
              </a:rPr>
              <a:t>mana-mana</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kawasan</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dalam</a:t>
            </a:r>
            <a:r>
              <a:rPr lang="en-US" sz="1600" dirty="0">
                <a:latin typeface="Tw Cen MT"/>
                <a:ea typeface="Droid Serif" charset="0"/>
                <a:cs typeface="Tw Cen MT"/>
                <a:sym typeface="Droid Serif" charset="0"/>
              </a:rPr>
              <a:t> Malaysia yang </a:t>
            </a:r>
            <a:r>
              <a:rPr lang="en-US" sz="1600" dirty="0" err="1">
                <a:latin typeface="Tw Cen MT"/>
                <a:ea typeface="Droid Serif" charset="0"/>
                <a:cs typeface="Tw Cen MT"/>
                <a:sym typeface="Droid Serif" charset="0"/>
              </a:rPr>
              <a:t>ditentukan</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mengenai</a:t>
            </a:r>
            <a:r>
              <a:rPr lang="en-US" sz="1600" dirty="0">
                <a:latin typeface="Tw Cen MT"/>
                <a:ea typeface="Droid Serif" charset="0"/>
                <a:cs typeface="Tw Cen MT"/>
                <a:sym typeface="Droid Serif" charset="0"/>
              </a:rPr>
              <a:t> </a:t>
            </a:r>
            <a:r>
              <a:rPr lang="en-US" sz="1600" b="1" dirty="0" err="1">
                <a:latin typeface="Tw Cen MT"/>
                <a:ea typeface="Droid Serif" charset="0"/>
                <a:cs typeface="Tw Cen MT"/>
                <a:sym typeface="Droid Serif" charset="0"/>
              </a:rPr>
              <a:t>Penduduk</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Pertanian</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termasuk</a:t>
            </a:r>
            <a:r>
              <a:rPr lang="en-US" sz="1600" dirty="0">
                <a:latin typeface="Tw Cen MT"/>
                <a:ea typeface="Droid Serif" charset="0"/>
                <a:cs typeface="Tw Cen MT"/>
                <a:sym typeface="Droid Serif" charset="0"/>
              </a:rPr>
              <a:t> </a:t>
            </a:r>
            <a:r>
              <a:rPr lang="en-US" sz="1600" dirty="0" err="1">
                <a:latin typeface="Tw Cen MT"/>
                <a:ea typeface="Droid Serif" charset="0"/>
                <a:cs typeface="Tw Cen MT"/>
                <a:sym typeface="Droid Serif" charset="0"/>
              </a:rPr>
              <a:t>penternakan</a:t>
            </a:r>
            <a:r>
              <a:rPr lang="en-US" sz="1600" dirty="0">
                <a:latin typeface="Tw Cen MT"/>
                <a:ea typeface="Droid Serif" charset="0"/>
                <a:cs typeface="Tw Cen MT"/>
                <a:sym typeface="Droid Serif" charset="0"/>
              </a:rPr>
              <a:t>)…</a:t>
            </a:r>
            <a:endParaRPr lang="sv-SE" sz="1600" dirty="0">
              <a:latin typeface="Tw Cen MT"/>
              <a:ea typeface="Droid Serif" charset="0"/>
              <a:cs typeface="Tw Cen MT"/>
              <a:sym typeface="Droid Serif" charset="0"/>
            </a:endParaRPr>
          </a:p>
        </p:txBody>
      </p:sp>
    </p:spTree>
    <p:extLst>
      <p:ext uri="{BB962C8B-B14F-4D97-AF65-F5344CB8AC3E}">
        <p14:creationId xmlns:p14="http://schemas.microsoft.com/office/powerpoint/2010/main" val="299291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F7552-8583-4823-8AD4-4EA9B8158885}"/>
              </a:ext>
            </a:extLst>
          </p:cNvPr>
          <p:cNvSpPr/>
          <p:nvPr/>
        </p:nvSpPr>
        <p:spPr>
          <a:xfrm>
            <a:off x="1160167" y="39901"/>
            <a:ext cx="5820376" cy="646331"/>
          </a:xfrm>
          <a:prstGeom prst="rect">
            <a:avLst/>
          </a:prstGeom>
        </p:spPr>
        <p:txBody>
          <a:bodyPr wrap="none" anchor="ctr">
            <a:spAutoFit/>
          </a:bodyPr>
          <a:lstStyle/>
          <a:p>
            <a:r>
              <a:rPr lang="en-US" sz="3600" dirty="0">
                <a:solidFill>
                  <a:srgbClr val="2A748C"/>
                </a:solidFill>
                <a:latin typeface="Impact"/>
              </a:rPr>
              <a:t>PENGLIBATAN PENJAWAT AWAM </a:t>
            </a:r>
          </a:p>
        </p:txBody>
      </p:sp>
      <p:sp>
        <p:nvSpPr>
          <p:cNvPr id="3" name="TextBox 2">
            <a:extLst>
              <a:ext uri="{FF2B5EF4-FFF2-40B4-BE49-F238E27FC236}">
                <a16:creationId xmlns:a16="http://schemas.microsoft.com/office/drawing/2014/main" id="{CACEC8AA-11B8-44FC-BE9C-8A1FEFB927CB}"/>
              </a:ext>
            </a:extLst>
          </p:cNvPr>
          <p:cNvSpPr txBox="1"/>
          <p:nvPr/>
        </p:nvSpPr>
        <p:spPr>
          <a:xfrm>
            <a:off x="1076740" y="975938"/>
            <a:ext cx="9855200" cy="1384995"/>
          </a:xfrm>
          <a:prstGeom prst="rect">
            <a:avLst/>
          </a:prstGeom>
          <a:noFill/>
        </p:spPr>
        <p:txBody>
          <a:bodyPr wrap="square" rtlCol="0">
            <a:spAutoFit/>
          </a:bodyPr>
          <a:lstStyle/>
          <a:p>
            <a:pPr algn="just"/>
            <a:r>
              <a:rPr lang="en-MY" sz="2800" dirty="0" err="1">
                <a:latin typeface="Arial" panose="020B0604020202020204" pitchFamily="34" charset="0"/>
                <a:cs typeface="Arial" panose="020B0604020202020204" pitchFamily="34" charset="0"/>
              </a:rPr>
              <a:t>Semua</a:t>
            </a:r>
            <a:r>
              <a:rPr lang="en-MY" sz="2800" dirty="0">
                <a:latin typeface="Arial" panose="020B0604020202020204" pitchFamily="34" charset="0"/>
                <a:cs typeface="Arial" panose="020B0604020202020204" pitchFamily="34" charset="0"/>
              </a:rPr>
              <a:t> </a:t>
            </a:r>
            <a:r>
              <a:rPr lang="en-MY" sz="2800" dirty="0" err="1">
                <a:latin typeface="Arial" panose="020B0604020202020204" pitchFamily="34" charset="0"/>
                <a:cs typeface="Arial" panose="020B0604020202020204" pitchFamily="34" charset="0"/>
              </a:rPr>
              <a:t>Penjawat</a:t>
            </a:r>
            <a:r>
              <a:rPr lang="en-MY" sz="2800" dirty="0">
                <a:latin typeface="Arial" panose="020B0604020202020204" pitchFamily="34" charset="0"/>
                <a:cs typeface="Arial" panose="020B0604020202020204" pitchFamily="34" charset="0"/>
              </a:rPr>
              <a:t> </a:t>
            </a:r>
            <a:r>
              <a:rPr lang="en-MY" sz="2800" dirty="0" err="1">
                <a:latin typeface="Arial" panose="020B0604020202020204" pitchFamily="34" charset="0"/>
                <a:cs typeface="Arial" panose="020B0604020202020204" pitchFamily="34" charset="0"/>
              </a:rPr>
              <a:t>Awam</a:t>
            </a:r>
            <a:r>
              <a:rPr lang="en-MY" sz="2800" dirty="0">
                <a:latin typeface="Arial" panose="020B0604020202020204" pitchFamily="34" charset="0"/>
                <a:cs typeface="Arial" panose="020B0604020202020204" pitchFamily="34" charset="0"/>
              </a:rPr>
              <a:t> Persekutuan dan Negeri </a:t>
            </a:r>
            <a:r>
              <a:rPr lang="en-MY" sz="2800" dirty="0" err="1">
                <a:latin typeface="Arial" panose="020B0604020202020204" pitchFamily="34" charset="0"/>
                <a:cs typeface="Arial" panose="020B0604020202020204" pitchFamily="34" charset="0"/>
              </a:rPr>
              <a:t>dicadangkan</a:t>
            </a:r>
            <a:r>
              <a:rPr lang="en-MY" sz="2800" dirty="0">
                <a:latin typeface="Arial" panose="020B0604020202020204" pitchFamily="34" charset="0"/>
                <a:cs typeface="Arial" panose="020B0604020202020204" pitchFamily="34" charset="0"/>
              </a:rPr>
              <a:t> </a:t>
            </a:r>
            <a:r>
              <a:rPr lang="en-MY" sz="2800" dirty="0" err="1">
                <a:latin typeface="Arial" panose="020B0604020202020204" pitchFamily="34" charset="0"/>
                <a:cs typeface="Arial" panose="020B0604020202020204" pitchFamily="34" charset="0"/>
              </a:rPr>
              <a:t>supaya</a:t>
            </a:r>
            <a:r>
              <a:rPr lang="en-MY" sz="2800" dirty="0">
                <a:latin typeface="Arial" panose="020B0604020202020204" pitchFamily="34" charset="0"/>
                <a:cs typeface="Arial" panose="020B0604020202020204" pitchFamily="34" charset="0"/>
              </a:rPr>
              <a:t> </a:t>
            </a:r>
            <a:r>
              <a:rPr lang="en-MY" sz="2800" dirty="0" err="1">
                <a:latin typeface="Arial" panose="020B0604020202020204" pitchFamily="34" charset="0"/>
                <a:cs typeface="Arial" panose="020B0604020202020204" pitchFamily="34" charset="0"/>
              </a:rPr>
              <a:t>mengguna</a:t>
            </a:r>
            <a:r>
              <a:rPr lang="en-MY" sz="2800" dirty="0">
                <a:latin typeface="Arial" panose="020B0604020202020204" pitchFamily="34" charset="0"/>
                <a:cs typeface="Arial" panose="020B0604020202020204" pitchFamily="34" charset="0"/>
              </a:rPr>
              <a:t> </a:t>
            </a:r>
            <a:r>
              <a:rPr lang="en-MY" sz="2800" dirty="0" err="1">
                <a:latin typeface="Arial" panose="020B0604020202020204" pitchFamily="34" charset="0"/>
                <a:cs typeface="Arial" panose="020B0604020202020204" pitchFamily="34" charset="0"/>
              </a:rPr>
              <a:t>pakai</a:t>
            </a:r>
            <a:r>
              <a:rPr lang="en-MY" sz="2800" dirty="0">
                <a:latin typeface="Arial" panose="020B0604020202020204" pitchFamily="34" charset="0"/>
                <a:cs typeface="Arial" panose="020B0604020202020204" pitchFamily="34" charset="0"/>
              </a:rPr>
              <a:t> </a:t>
            </a:r>
            <a:r>
              <a:rPr lang="en-MY" sz="2800" i="1" dirty="0">
                <a:latin typeface="Arial" panose="020B0604020202020204" pitchFamily="34" charset="0"/>
                <a:cs typeface="Arial" panose="020B0604020202020204" pitchFamily="34" charset="0"/>
              </a:rPr>
              <a:t>e-Census</a:t>
            </a:r>
            <a:r>
              <a:rPr lang="en-MY" sz="2800" dirty="0">
                <a:latin typeface="Arial" panose="020B0604020202020204" pitchFamily="34" charset="0"/>
                <a:cs typeface="Arial" panose="020B0604020202020204" pitchFamily="34" charset="0"/>
              </a:rPr>
              <a:t> </a:t>
            </a:r>
            <a:r>
              <a:rPr lang="en-MY" sz="2800" dirty="0" err="1">
                <a:latin typeface="Arial" panose="020B0604020202020204" pitchFamily="34" charset="0"/>
                <a:cs typeface="Arial" panose="020B0604020202020204" pitchFamily="34" charset="0"/>
              </a:rPr>
              <a:t>semasa</a:t>
            </a:r>
            <a:r>
              <a:rPr lang="en-MY" sz="2800" dirty="0">
                <a:latin typeface="Arial" panose="020B0604020202020204" pitchFamily="34" charset="0"/>
                <a:cs typeface="Arial" panose="020B0604020202020204" pitchFamily="34" charset="0"/>
              </a:rPr>
              <a:t> </a:t>
            </a:r>
            <a:r>
              <a:rPr lang="en-MY" sz="2800" dirty="0" err="1">
                <a:latin typeface="Arial" panose="020B0604020202020204" pitchFamily="34" charset="0"/>
                <a:cs typeface="Arial" panose="020B0604020202020204" pitchFamily="34" charset="0"/>
              </a:rPr>
              <a:t>Banci</a:t>
            </a:r>
            <a:r>
              <a:rPr lang="en-MY" sz="2800" dirty="0">
                <a:latin typeface="Arial" panose="020B0604020202020204" pitchFamily="34" charset="0"/>
                <a:cs typeface="Arial" panose="020B0604020202020204" pitchFamily="34" charset="0"/>
              </a:rPr>
              <a:t> </a:t>
            </a:r>
            <a:r>
              <a:rPr lang="en-MY" sz="2800" dirty="0" err="1">
                <a:latin typeface="Arial" panose="020B0604020202020204" pitchFamily="34" charset="0"/>
                <a:cs typeface="Arial" panose="020B0604020202020204" pitchFamily="34" charset="0"/>
              </a:rPr>
              <a:t>Percubaan</a:t>
            </a:r>
            <a:r>
              <a:rPr lang="en-MY" sz="2800" dirty="0">
                <a:latin typeface="Arial" panose="020B0604020202020204" pitchFamily="34" charset="0"/>
                <a:cs typeface="Arial" panose="020B0604020202020204" pitchFamily="34" charset="0"/>
              </a:rPr>
              <a:t> dan </a:t>
            </a:r>
            <a:r>
              <a:rPr lang="en-MY" sz="2800" dirty="0" err="1">
                <a:latin typeface="Arial" panose="020B0604020202020204" pitchFamily="34" charset="0"/>
                <a:cs typeface="Arial" panose="020B0604020202020204" pitchFamily="34" charset="0"/>
              </a:rPr>
              <a:t>Banci</a:t>
            </a:r>
            <a:r>
              <a:rPr lang="en-MY" sz="2800" dirty="0">
                <a:latin typeface="Arial" panose="020B0604020202020204" pitchFamily="34" charset="0"/>
                <a:cs typeface="Arial" panose="020B0604020202020204" pitchFamily="34" charset="0"/>
              </a:rPr>
              <a:t> 2020.</a:t>
            </a:r>
            <a:endParaRPr lang="en-MY" sz="2800"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90F4E15-8662-4AB1-8BE6-D2A95564745A}"/>
              </a:ext>
            </a:extLst>
          </p:cNvPr>
          <p:cNvSpPr txBox="1"/>
          <p:nvPr/>
        </p:nvSpPr>
        <p:spPr>
          <a:xfrm>
            <a:off x="650240" y="2512126"/>
            <a:ext cx="9855200" cy="523220"/>
          </a:xfrm>
          <a:prstGeom prst="rect">
            <a:avLst/>
          </a:prstGeom>
          <a:noFill/>
        </p:spPr>
        <p:txBody>
          <a:bodyPr wrap="square" rtlCol="0">
            <a:spAutoFit/>
          </a:bodyPr>
          <a:lstStyle/>
          <a:p>
            <a:r>
              <a:rPr lang="en-MY" sz="2800" u="sng" dirty="0" err="1">
                <a:latin typeface="Arial" panose="020B0604020202020204" pitchFamily="34" charset="0"/>
                <a:cs typeface="Arial" panose="020B0604020202020204" pitchFamily="34" charset="0"/>
              </a:rPr>
              <a:t>Mekanisme</a:t>
            </a:r>
            <a:r>
              <a:rPr lang="en-MY" sz="2800" u="sng" dirty="0">
                <a:latin typeface="Arial" panose="020B0604020202020204" pitchFamily="34" charset="0"/>
                <a:cs typeface="Arial" panose="020B0604020202020204" pitchFamily="34" charset="0"/>
              </a:rPr>
              <a:t> </a:t>
            </a:r>
            <a:r>
              <a:rPr lang="en-MY" sz="2800" u="sng" dirty="0" err="1">
                <a:latin typeface="Arial" panose="020B0604020202020204" pitchFamily="34" charset="0"/>
                <a:cs typeface="Arial" panose="020B0604020202020204" pitchFamily="34" charset="0"/>
              </a:rPr>
              <a:t>pelaksanaan</a:t>
            </a:r>
            <a:endParaRPr lang="en-MY" sz="2800"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2980D5A-6940-4C74-9FEE-DACC8C1F1F2D}"/>
              </a:ext>
            </a:extLst>
          </p:cNvPr>
          <p:cNvSpPr txBox="1"/>
          <p:nvPr/>
        </p:nvSpPr>
        <p:spPr>
          <a:xfrm>
            <a:off x="609600" y="3160642"/>
            <a:ext cx="11446565" cy="3019032"/>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n-MY" sz="2600" dirty="0" err="1">
                <a:latin typeface="Arial" panose="020B0604020202020204" pitchFamily="34" charset="0"/>
                <a:cs typeface="Arial" panose="020B0604020202020204" pitchFamily="34" charset="0"/>
              </a:rPr>
              <a:t>Menggunakan</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emel</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rasmi</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penjawat</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awam</a:t>
            </a:r>
            <a:r>
              <a:rPr lang="en-MY" sz="2600" dirty="0">
                <a:latin typeface="Arial" panose="020B0604020202020204" pitchFamily="34" charset="0"/>
                <a:cs typeface="Arial" panose="020B0604020202020204" pitchFamily="34" charset="0"/>
              </a:rPr>
              <a:t> yang </a:t>
            </a:r>
            <a:r>
              <a:rPr lang="en-MY" sz="2600" dirty="0" err="1">
                <a:latin typeface="Arial" panose="020B0604020202020204" pitchFamily="34" charset="0"/>
                <a:cs typeface="Arial" panose="020B0604020202020204" pitchFamily="34" charset="0"/>
              </a:rPr>
              <a:t>diperoleh</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daripada</a:t>
            </a:r>
            <a:r>
              <a:rPr lang="en-MY" sz="2600" dirty="0">
                <a:latin typeface="Arial" panose="020B0604020202020204" pitchFamily="34" charset="0"/>
                <a:cs typeface="Arial" panose="020B0604020202020204" pitchFamily="34" charset="0"/>
              </a:rPr>
              <a:t> HRMIS</a:t>
            </a:r>
          </a:p>
          <a:p>
            <a:pPr marL="342900" indent="-342900">
              <a:lnSpc>
                <a:spcPct val="150000"/>
              </a:lnSpc>
              <a:buFont typeface="Wingdings" panose="05000000000000000000" pitchFamily="2" charset="2"/>
              <a:buChar char="q"/>
            </a:pPr>
            <a:r>
              <a:rPr lang="en-MY" sz="2600" dirty="0" err="1">
                <a:latin typeface="Arial" panose="020B0604020202020204" pitchFamily="34" charset="0"/>
                <a:cs typeface="Arial" panose="020B0604020202020204" pitchFamily="34" charset="0"/>
              </a:rPr>
              <a:t>Tempoh</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memberi</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respon</a:t>
            </a:r>
            <a:r>
              <a:rPr lang="en-MY" sz="2600" dirty="0">
                <a:latin typeface="Arial" panose="020B0604020202020204" pitchFamily="34" charset="0"/>
                <a:cs typeface="Arial" panose="020B0604020202020204" pitchFamily="34" charset="0"/>
              </a:rPr>
              <a:t> 4 </a:t>
            </a:r>
            <a:r>
              <a:rPr lang="en-MY" sz="2600" dirty="0" err="1">
                <a:latin typeface="Arial" panose="020B0604020202020204" pitchFamily="34" charset="0"/>
                <a:cs typeface="Arial" panose="020B0604020202020204" pitchFamily="34" charset="0"/>
              </a:rPr>
              <a:t>minggu</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bermula</a:t>
            </a:r>
            <a:r>
              <a:rPr lang="en-MY" sz="2600" dirty="0">
                <a:latin typeface="Arial" panose="020B0604020202020204" pitchFamily="34" charset="0"/>
                <a:cs typeface="Arial" panose="020B0604020202020204" pitchFamily="34" charset="0"/>
              </a:rPr>
              <a:t> 2 </a:t>
            </a:r>
            <a:r>
              <a:rPr lang="en-MY" sz="2600" dirty="0" err="1">
                <a:latin typeface="Arial" panose="020B0604020202020204" pitchFamily="34" charset="0"/>
                <a:cs typeface="Arial" panose="020B0604020202020204" pitchFamily="34" charset="0"/>
              </a:rPr>
              <a:t>minggu</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sebelum</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Hari</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Banci</a:t>
            </a:r>
            <a:endParaRPr lang="en-MY" sz="2600"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q"/>
            </a:pPr>
            <a:r>
              <a:rPr lang="en-MY" sz="2600" dirty="0" err="1">
                <a:latin typeface="Arial" panose="020B0604020202020204" pitchFamily="34" charset="0"/>
                <a:cs typeface="Arial" panose="020B0604020202020204" pitchFamily="34" charset="0"/>
              </a:rPr>
              <a:t>Pekeliling</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penglibatan</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penjawat</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awam</a:t>
            </a:r>
            <a:endParaRPr lang="en-MY" sz="2600"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q"/>
            </a:pPr>
            <a:r>
              <a:rPr lang="en-MY" sz="2600" dirty="0" err="1">
                <a:latin typeface="Arial" panose="020B0604020202020204" pitchFamily="34" charset="0"/>
                <a:cs typeface="Arial" panose="020B0604020202020204" pitchFamily="34" charset="0"/>
              </a:rPr>
              <a:t>Pemantauan</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mengikut</a:t>
            </a:r>
            <a:r>
              <a:rPr lang="en-MY" sz="2600" dirty="0">
                <a:latin typeface="Arial" panose="020B0604020202020204" pitchFamily="34" charset="0"/>
                <a:cs typeface="Arial" panose="020B0604020202020204" pitchFamily="34" charset="0"/>
              </a:rPr>
              <a:t> </a:t>
            </a:r>
            <a:r>
              <a:rPr lang="en-MY" sz="2600" dirty="0" err="1">
                <a:latin typeface="Arial" panose="020B0604020202020204" pitchFamily="34" charset="0"/>
                <a:cs typeface="Arial" panose="020B0604020202020204" pitchFamily="34" charset="0"/>
              </a:rPr>
              <a:t>agensi</a:t>
            </a:r>
            <a:endParaRPr lang="en-MY" sz="2600" dirty="0">
              <a:latin typeface="Arial" panose="020B0604020202020204" pitchFamily="34" charset="0"/>
              <a:cs typeface="Arial" panose="020B0604020202020204" pitchFamily="34" charset="0"/>
            </a:endParaRPr>
          </a:p>
        </p:txBody>
      </p:sp>
      <p:sp>
        <p:nvSpPr>
          <p:cNvPr id="7" name="TextBox 11"/>
          <p:cNvSpPr txBox="1">
            <a:spLocks noChangeArrowheads="1"/>
          </p:cNvSpPr>
          <p:nvPr/>
        </p:nvSpPr>
        <p:spPr bwMode="auto">
          <a:xfrm>
            <a:off x="9457267" y="6145055"/>
            <a:ext cx="2734733" cy="338138"/>
          </a:xfrm>
          <a:prstGeom prst="rect">
            <a:avLst/>
          </a:prstGeom>
          <a:noFill/>
          <a:ln w="9525">
            <a:noFill/>
            <a:miter lim="800000"/>
            <a:headEnd/>
            <a:tailEnd/>
          </a:ln>
        </p:spPr>
        <p:txBody>
          <a:bodyPr>
            <a:spAutoFit/>
          </a:bodyPr>
          <a:lstStyle/>
          <a:p>
            <a:pPr algn="r" eaLnBrk="1" hangingPunct="1"/>
            <a:r>
              <a:rPr lang="en-US" altLang="en-US" sz="1600" b="1" dirty="0">
                <a:latin typeface="Arial" pitchFamily="34" charset="0"/>
              </a:rPr>
              <a:t>TERHAD</a:t>
            </a:r>
          </a:p>
        </p:txBody>
      </p:sp>
    </p:spTree>
    <p:extLst>
      <p:ext uri="{BB962C8B-B14F-4D97-AF65-F5344CB8AC3E}">
        <p14:creationId xmlns:p14="http://schemas.microsoft.com/office/powerpoint/2010/main" val="155692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611272" y="-41759"/>
            <a:ext cx="9427250" cy="523220"/>
          </a:xfrm>
          <a:prstGeom prst="rect">
            <a:avLst/>
          </a:prstGeom>
          <a:noFill/>
        </p:spPr>
        <p:txBody>
          <a:bodyPr wrap="square" rtlCol="0">
            <a:spAutoFit/>
          </a:bodyPr>
          <a:lstStyle/>
          <a:p>
            <a:r>
              <a:rPr lang="en-US" sz="2800" dirty="0">
                <a:solidFill>
                  <a:srgbClr val="2D879E"/>
                </a:solidFill>
                <a:latin typeface="Impact"/>
                <a:cs typeface="Impact"/>
              </a:rPr>
              <a:t>PENGLIBATAN PENJAWAT AWAM DALAM PELAKSANAAN BANCI 2020</a:t>
            </a:r>
          </a:p>
        </p:txBody>
      </p:sp>
      <p:sp>
        <p:nvSpPr>
          <p:cNvPr id="10" name="Rectangle 9">
            <a:extLst>
              <a:ext uri="{FF2B5EF4-FFF2-40B4-BE49-F238E27FC236}">
                <a16:creationId xmlns:a16="http://schemas.microsoft.com/office/drawing/2014/main" id="{193633D2-33DE-4A33-B6FC-40D598DA91E3}"/>
              </a:ext>
            </a:extLst>
          </p:cNvPr>
          <p:cNvSpPr/>
          <p:nvPr/>
        </p:nvSpPr>
        <p:spPr>
          <a:xfrm>
            <a:off x="5089516" y="4165701"/>
            <a:ext cx="2172326" cy="369332"/>
          </a:xfrm>
          <a:prstGeom prst="rect">
            <a:avLst/>
          </a:prstGeom>
        </p:spPr>
        <p:txBody>
          <a:bodyPr wrap="none">
            <a:spAutoFit/>
          </a:bodyPr>
          <a:lstStyle/>
          <a:p>
            <a:r>
              <a:rPr lang="en-MY" b="1" dirty="0">
                <a:solidFill>
                  <a:schemeClr val="accent5"/>
                </a:solidFill>
                <a:latin typeface="Arial" pitchFamily="34" charset="0"/>
                <a:cs typeface="Arial" pitchFamily="34" charset="0"/>
              </a:rPr>
              <a:t>AKTA BANCI 1960</a:t>
            </a:r>
            <a:endParaRPr lang="en-MY" dirty="0">
              <a:solidFill>
                <a:schemeClr val="accent5"/>
              </a:solidFill>
              <a:latin typeface="Arial" pitchFamily="34" charset="0"/>
              <a:cs typeface="Arial" pitchFamily="34" charset="0"/>
            </a:endParaRPr>
          </a:p>
        </p:txBody>
      </p:sp>
      <p:sp>
        <p:nvSpPr>
          <p:cNvPr id="15" name="Rectangle 14">
            <a:extLst>
              <a:ext uri="{FF2B5EF4-FFF2-40B4-BE49-F238E27FC236}">
                <a16:creationId xmlns:a16="http://schemas.microsoft.com/office/drawing/2014/main" id="{052F15ED-6F8D-43BB-B027-75C6FA8D01D1}"/>
              </a:ext>
            </a:extLst>
          </p:cNvPr>
          <p:cNvSpPr/>
          <p:nvPr/>
        </p:nvSpPr>
        <p:spPr>
          <a:xfrm>
            <a:off x="121044" y="4541867"/>
            <a:ext cx="12120041" cy="369332"/>
          </a:xfrm>
          <a:prstGeom prst="rect">
            <a:avLst/>
          </a:prstGeom>
        </p:spPr>
        <p:txBody>
          <a:bodyPr wrap="square">
            <a:spAutoFit/>
          </a:bodyPr>
          <a:lstStyle/>
          <a:p>
            <a:pPr algn="ctr"/>
            <a:r>
              <a:rPr lang="en-MY" b="1" dirty="0" err="1">
                <a:solidFill>
                  <a:schemeClr val="accent5"/>
                </a:solidFill>
                <a:latin typeface="Arial" pitchFamily="34" charset="0"/>
                <a:cs typeface="Arial" pitchFamily="34" charset="0"/>
              </a:rPr>
              <a:t>Pekhidmat</a:t>
            </a:r>
            <a:r>
              <a:rPr lang="en-MY" b="1" dirty="0">
                <a:solidFill>
                  <a:schemeClr val="accent5"/>
                </a:solidFill>
                <a:latin typeface="Arial" pitchFamily="34" charset="0"/>
                <a:cs typeface="Arial" pitchFamily="34" charset="0"/>
              </a:rPr>
              <a:t> </a:t>
            </a:r>
            <a:r>
              <a:rPr lang="en-MY" b="1" dirty="0" err="1">
                <a:solidFill>
                  <a:schemeClr val="accent5"/>
                </a:solidFill>
                <a:latin typeface="Arial" pitchFamily="34" charset="0"/>
                <a:cs typeface="Arial" pitchFamily="34" charset="0"/>
              </a:rPr>
              <a:t>Kerajaan</a:t>
            </a:r>
            <a:r>
              <a:rPr lang="en-MY" b="1" dirty="0">
                <a:solidFill>
                  <a:schemeClr val="accent5"/>
                </a:solidFill>
                <a:latin typeface="Arial" pitchFamily="34" charset="0"/>
                <a:cs typeface="Arial" pitchFamily="34" charset="0"/>
              </a:rPr>
              <a:t> </a:t>
            </a:r>
            <a:r>
              <a:rPr lang="en-MY" b="1" dirty="0" err="1">
                <a:solidFill>
                  <a:schemeClr val="accent5"/>
                </a:solidFill>
                <a:latin typeface="Arial" pitchFamily="34" charset="0"/>
                <a:cs typeface="Arial" pitchFamily="34" charset="0"/>
              </a:rPr>
              <a:t>hendaklah</a:t>
            </a:r>
            <a:r>
              <a:rPr lang="en-MY" b="1" dirty="0">
                <a:solidFill>
                  <a:schemeClr val="accent5"/>
                </a:solidFill>
                <a:latin typeface="Arial" pitchFamily="34" charset="0"/>
                <a:cs typeface="Arial" pitchFamily="34" charset="0"/>
              </a:rPr>
              <a:t> </a:t>
            </a:r>
            <a:r>
              <a:rPr lang="en-MY" b="1" dirty="0" err="1">
                <a:solidFill>
                  <a:schemeClr val="accent5"/>
                </a:solidFill>
                <a:latin typeface="Arial" pitchFamily="34" charset="0"/>
                <a:cs typeface="Arial" pitchFamily="34" charset="0"/>
              </a:rPr>
              <a:t>membantu</a:t>
            </a:r>
            <a:r>
              <a:rPr lang="en-MY" b="1" dirty="0">
                <a:solidFill>
                  <a:schemeClr val="accent5"/>
                </a:solidFill>
                <a:latin typeface="Arial" pitchFamily="34" charset="0"/>
                <a:cs typeface="Arial" pitchFamily="34" charset="0"/>
              </a:rPr>
              <a:t> </a:t>
            </a:r>
            <a:r>
              <a:rPr lang="en-MY" b="1" dirty="0" err="1">
                <a:solidFill>
                  <a:schemeClr val="accent5"/>
                </a:solidFill>
                <a:latin typeface="Arial" pitchFamily="34" charset="0"/>
                <a:cs typeface="Arial" pitchFamily="34" charset="0"/>
              </a:rPr>
              <a:t>pembancian</a:t>
            </a:r>
            <a:endParaRPr lang="en-MY" b="1" dirty="0">
              <a:solidFill>
                <a:schemeClr val="accent5"/>
              </a:solidFill>
              <a:latin typeface="Arial" pitchFamily="34" charset="0"/>
              <a:cs typeface="Arial" pitchFamily="34" charset="0"/>
            </a:endParaRPr>
          </a:p>
        </p:txBody>
      </p:sp>
      <p:sp>
        <p:nvSpPr>
          <p:cNvPr id="16" name="Rectangle 15">
            <a:extLst>
              <a:ext uri="{FF2B5EF4-FFF2-40B4-BE49-F238E27FC236}">
                <a16:creationId xmlns:a16="http://schemas.microsoft.com/office/drawing/2014/main" id="{BF23EB9C-C343-4E1E-9539-D7DB1D164508}"/>
              </a:ext>
            </a:extLst>
          </p:cNvPr>
          <p:cNvSpPr/>
          <p:nvPr/>
        </p:nvSpPr>
        <p:spPr>
          <a:xfrm>
            <a:off x="516047" y="4631816"/>
            <a:ext cx="11217243" cy="1754326"/>
          </a:xfrm>
          <a:prstGeom prst="rect">
            <a:avLst/>
          </a:prstGeom>
        </p:spPr>
        <p:txBody>
          <a:bodyPr wrap="square">
            <a:spAutoFit/>
          </a:bodyPr>
          <a:lstStyle/>
          <a:p>
            <a:pPr algn="ctr"/>
            <a:endParaRPr lang="en-MY" b="1" u="sng" dirty="0">
              <a:solidFill>
                <a:schemeClr val="accent5"/>
              </a:solidFill>
              <a:latin typeface="Arial" pitchFamily="34" charset="0"/>
              <a:cs typeface="Arial" pitchFamily="34" charset="0"/>
            </a:endParaRPr>
          </a:p>
          <a:p>
            <a:pPr algn="ctr"/>
            <a:r>
              <a:rPr lang="en-MY" b="1" u="sng" dirty="0" err="1">
                <a:solidFill>
                  <a:schemeClr val="accent5"/>
                </a:solidFill>
                <a:latin typeface="Arial" pitchFamily="34" charset="0"/>
                <a:cs typeface="Arial" pitchFamily="34" charset="0"/>
              </a:rPr>
              <a:t>Seksyen</a:t>
            </a:r>
            <a:r>
              <a:rPr lang="en-MY" b="1" u="sng" dirty="0">
                <a:solidFill>
                  <a:schemeClr val="accent5"/>
                </a:solidFill>
                <a:latin typeface="Arial" pitchFamily="34" charset="0"/>
                <a:cs typeface="Arial" pitchFamily="34" charset="0"/>
              </a:rPr>
              <a:t> 13</a:t>
            </a:r>
          </a:p>
          <a:p>
            <a:pPr algn="ctr"/>
            <a:endParaRPr lang="en-MY" b="1" dirty="0">
              <a:solidFill>
                <a:schemeClr val="accent5"/>
              </a:solidFill>
              <a:latin typeface="Arial" pitchFamily="34" charset="0"/>
              <a:cs typeface="Arial" pitchFamily="34" charset="0"/>
            </a:endParaRPr>
          </a:p>
          <a:p>
            <a:pPr algn="ctr"/>
            <a:r>
              <a:rPr lang="fi-FI" dirty="0">
                <a:solidFill>
                  <a:schemeClr val="accent5"/>
                </a:solidFill>
                <a:latin typeface="Arial" pitchFamily="34" charset="0"/>
                <a:cs typeface="Arial" pitchFamily="34" charset="0"/>
              </a:rPr>
              <a:t>Semua pekhidmat Kerajaan hendaklah membantu kerja</a:t>
            </a:r>
          </a:p>
          <a:p>
            <a:pPr algn="ctr"/>
            <a:r>
              <a:rPr lang="en-MY" dirty="0" err="1">
                <a:solidFill>
                  <a:schemeClr val="accent5"/>
                </a:solidFill>
                <a:latin typeface="Arial" pitchFamily="34" charset="0"/>
                <a:cs typeface="Arial" pitchFamily="34" charset="0"/>
              </a:rPr>
              <a:t>pembancian</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jika</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dan</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apabila</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dikehendaki</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berbuat</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demikian</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oleh</a:t>
            </a:r>
            <a:endParaRPr lang="en-MY" dirty="0">
              <a:solidFill>
                <a:schemeClr val="accent5"/>
              </a:solidFill>
              <a:latin typeface="Arial" pitchFamily="34" charset="0"/>
              <a:cs typeface="Arial" pitchFamily="34" charset="0"/>
            </a:endParaRPr>
          </a:p>
          <a:p>
            <a:pPr algn="ctr"/>
            <a:r>
              <a:rPr lang="en-MY" dirty="0" err="1">
                <a:solidFill>
                  <a:schemeClr val="accent5"/>
                </a:solidFill>
                <a:latin typeface="Arial" pitchFamily="34" charset="0"/>
                <a:cs typeface="Arial" pitchFamily="34" charset="0"/>
              </a:rPr>
              <a:t>Pesuruhjaya</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Penolong</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Pesuruhjaya</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atau</a:t>
            </a:r>
            <a:r>
              <a:rPr lang="en-MY" dirty="0">
                <a:solidFill>
                  <a:schemeClr val="accent5"/>
                </a:solidFill>
                <a:latin typeface="Arial" pitchFamily="34" charset="0"/>
                <a:cs typeface="Arial" pitchFamily="34" charset="0"/>
              </a:rPr>
              <a:t> </a:t>
            </a:r>
            <a:r>
              <a:rPr lang="en-MY" dirty="0" err="1">
                <a:solidFill>
                  <a:schemeClr val="accent5"/>
                </a:solidFill>
                <a:latin typeface="Arial" pitchFamily="34" charset="0"/>
                <a:cs typeface="Arial" pitchFamily="34" charset="0"/>
              </a:rPr>
              <a:t>Penguasa</a:t>
            </a:r>
            <a:r>
              <a:rPr lang="en-MY" dirty="0">
                <a:solidFill>
                  <a:schemeClr val="accent5"/>
                </a:solidFill>
                <a:latin typeface="Arial" pitchFamily="34" charset="0"/>
                <a:cs typeface="Arial" pitchFamily="34" charset="0"/>
              </a:rPr>
              <a:t> Daerah.</a:t>
            </a:r>
          </a:p>
        </p:txBody>
      </p:sp>
      <p:sp>
        <p:nvSpPr>
          <p:cNvPr id="17" name="TextBox 16">
            <a:extLst>
              <a:ext uri="{FF2B5EF4-FFF2-40B4-BE49-F238E27FC236}">
                <a16:creationId xmlns:a16="http://schemas.microsoft.com/office/drawing/2014/main" id="{570B012F-97AC-440A-8900-7FC5A5B1C545}"/>
              </a:ext>
            </a:extLst>
          </p:cNvPr>
          <p:cNvSpPr txBox="1"/>
          <p:nvPr/>
        </p:nvSpPr>
        <p:spPr>
          <a:xfrm>
            <a:off x="1053547" y="746488"/>
            <a:ext cx="10929673" cy="3693319"/>
          </a:xfrm>
          <a:prstGeom prst="rect">
            <a:avLst/>
          </a:prstGeom>
          <a:noFill/>
        </p:spPr>
        <p:txBody>
          <a:bodyPr wrap="square" rtlCol="0">
            <a:spAutoFit/>
          </a:bodyPr>
          <a:lstStyle/>
          <a:p>
            <a:pPr algn="just"/>
            <a:r>
              <a:rPr lang="en-MY" dirty="0" err="1">
                <a:latin typeface="Arial" pitchFamily="34" charset="0"/>
                <a:cs typeface="Arial" pitchFamily="34" charset="0"/>
              </a:rPr>
              <a:t>Bagi</a:t>
            </a:r>
            <a:r>
              <a:rPr lang="en-MY" dirty="0">
                <a:latin typeface="Arial" pitchFamily="34" charset="0"/>
                <a:cs typeface="Arial" pitchFamily="34" charset="0"/>
              </a:rPr>
              <a:t> </a:t>
            </a:r>
            <a:r>
              <a:rPr lang="en-MY" dirty="0" err="1">
                <a:latin typeface="Arial" pitchFamily="34" charset="0"/>
                <a:cs typeface="Arial" pitchFamily="34" charset="0"/>
              </a:rPr>
              <a:t>memperkemaskan</a:t>
            </a:r>
            <a:r>
              <a:rPr lang="en-MY" dirty="0">
                <a:latin typeface="Arial" pitchFamily="34" charset="0"/>
                <a:cs typeface="Arial" pitchFamily="34" charset="0"/>
              </a:rPr>
              <a:t> </a:t>
            </a:r>
            <a:r>
              <a:rPr lang="en-MY" dirty="0" err="1">
                <a:latin typeface="Arial" pitchFamily="34" charset="0"/>
                <a:cs typeface="Arial" pitchFamily="34" charset="0"/>
              </a:rPr>
              <a:t>Banci</a:t>
            </a:r>
            <a:r>
              <a:rPr lang="en-MY" dirty="0">
                <a:latin typeface="Arial" pitchFamily="34" charset="0"/>
                <a:cs typeface="Arial" pitchFamily="34" charset="0"/>
              </a:rPr>
              <a:t> 2020, </a:t>
            </a:r>
            <a:r>
              <a:rPr lang="en-MY" dirty="0" err="1">
                <a:latin typeface="Arial" pitchFamily="34" charset="0"/>
                <a:cs typeface="Arial" pitchFamily="34" charset="0"/>
              </a:rPr>
              <a:t>dicadangkan</a:t>
            </a:r>
            <a:r>
              <a:rPr lang="en-MY" dirty="0">
                <a:latin typeface="Arial" pitchFamily="34" charset="0"/>
                <a:cs typeface="Arial" pitchFamily="34" charset="0"/>
              </a:rPr>
              <a:t> </a:t>
            </a:r>
            <a:r>
              <a:rPr lang="en-MY" dirty="0" err="1">
                <a:latin typeface="Arial" pitchFamily="34" charset="0"/>
                <a:cs typeface="Arial" pitchFamily="34" charset="0"/>
              </a:rPr>
              <a:t>supaya</a:t>
            </a:r>
            <a:r>
              <a:rPr lang="en-MY" dirty="0">
                <a:latin typeface="Arial" pitchFamily="34" charset="0"/>
                <a:cs typeface="Arial" pitchFamily="34" charset="0"/>
              </a:rPr>
              <a:t> </a:t>
            </a:r>
            <a:r>
              <a:rPr lang="en-MY" dirty="0" err="1">
                <a:latin typeface="Arial" pitchFamily="34" charset="0"/>
                <a:cs typeface="Arial" pitchFamily="34" charset="0"/>
              </a:rPr>
              <a:t>Penguasa</a:t>
            </a:r>
            <a:r>
              <a:rPr lang="en-MY" dirty="0">
                <a:latin typeface="Arial" pitchFamily="34" charset="0"/>
                <a:cs typeface="Arial" pitchFamily="34" charset="0"/>
              </a:rPr>
              <a:t> Daerah, </a:t>
            </a:r>
            <a:r>
              <a:rPr lang="en-MY" dirty="0" err="1">
                <a:latin typeface="Arial" pitchFamily="34" charset="0"/>
                <a:cs typeface="Arial" pitchFamily="34" charset="0"/>
              </a:rPr>
              <a:t>Penyelia</a:t>
            </a:r>
            <a:r>
              <a:rPr lang="en-MY" dirty="0">
                <a:latin typeface="Arial" pitchFamily="34" charset="0"/>
                <a:cs typeface="Arial" pitchFamily="34" charset="0"/>
              </a:rPr>
              <a:t> </a:t>
            </a:r>
            <a:r>
              <a:rPr lang="en-MY" dirty="0" err="1">
                <a:latin typeface="Arial" pitchFamily="34" charset="0"/>
                <a:cs typeface="Arial" pitchFamily="34" charset="0"/>
              </a:rPr>
              <a:t>dan</a:t>
            </a:r>
            <a:r>
              <a:rPr lang="en-MY" dirty="0">
                <a:latin typeface="Arial" pitchFamily="34" charset="0"/>
                <a:cs typeface="Arial" pitchFamily="34" charset="0"/>
              </a:rPr>
              <a:t> </a:t>
            </a:r>
            <a:r>
              <a:rPr lang="en-MY" dirty="0" err="1">
                <a:latin typeface="Arial" pitchFamily="34" charset="0"/>
                <a:cs typeface="Arial" pitchFamily="34" charset="0"/>
              </a:rPr>
              <a:t>Pembanci</a:t>
            </a:r>
            <a:r>
              <a:rPr lang="en-MY" dirty="0">
                <a:latin typeface="Arial" pitchFamily="34" charset="0"/>
                <a:cs typeface="Arial" pitchFamily="34" charset="0"/>
              </a:rPr>
              <a:t> </a:t>
            </a:r>
            <a:r>
              <a:rPr lang="en-MY" dirty="0" err="1">
                <a:latin typeface="Arial" pitchFamily="34" charset="0"/>
                <a:cs typeface="Arial" pitchFamily="34" charset="0"/>
              </a:rPr>
              <a:t>dilantik</a:t>
            </a:r>
            <a:r>
              <a:rPr lang="en-MY" dirty="0">
                <a:latin typeface="Arial" pitchFamily="34" charset="0"/>
                <a:cs typeface="Arial" pitchFamily="34" charset="0"/>
              </a:rPr>
              <a:t> di </a:t>
            </a:r>
            <a:r>
              <a:rPr lang="en-MY" dirty="0" err="1">
                <a:latin typeface="Arial" pitchFamily="34" charset="0"/>
                <a:cs typeface="Arial" pitchFamily="34" charset="0"/>
              </a:rPr>
              <a:t>kalangan</a:t>
            </a:r>
            <a:r>
              <a:rPr lang="en-MY" dirty="0">
                <a:latin typeface="Arial" pitchFamily="34" charset="0"/>
                <a:cs typeface="Arial" pitchFamily="34" charset="0"/>
              </a:rPr>
              <a:t> </a:t>
            </a:r>
            <a:r>
              <a:rPr lang="en-MY" dirty="0" err="1">
                <a:latin typeface="Arial" pitchFamily="34" charset="0"/>
                <a:cs typeface="Arial" pitchFamily="34" charset="0"/>
              </a:rPr>
              <a:t>penjawat</a:t>
            </a:r>
            <a:r>
              <a:rPr lang="en-MY" dirty="0">
                <a:latin typeface="Arial" pitchFamily="34" charset="0"/>
                <a:cs typeface="Arial" pitchFamily="34" charset="0"/>
              </a:rPr>
              <a:t> </a:t>
            </a:r>
            <a:r>
              <a:rPr lang="en-MY" dirty="0" err="1">
                <a:latin typeface="Arial" pitchFamily="34" charset="0"/>
                <a:cs typeface="Arial" pitchFamily="34" charset="0"/>
              </a:rPr>
              <a:t>awam</a:t>
            </a:r>
            <a:r>
              <a:rPr lang="en-MY" dirty="0">
                <a:latin typeface="Arial" pitchFamily="34" charset="0"/>
                <a:cs typeface="Arial" pitchFamily="34" charset="0"/>
              </a:rPr>
              <a:t>.</a:t>
            </a:r>
          </a:p>
          <a:p>
            <a:pPr algn="just"/>
            <a:endParaRPr lang="en-MY" dirty="0">
              <a:latin typeface="Arial" pitchFamily="34" charset="0"/>
              <a:cs typeface="Arial" pitchFamily="34" charset="0"/>
            </a:endParaRPr>
          </a:p>
          <a:p>
            <a:pPr algn="just"/>
            <a:r>
              <a:rPr lang="en-MY" dirty="0" err="1">
                <a:latin typeface="Arial" pitchFamily="34" charset="0"/>
                <a:cs typeface="Arial" pitchFamily="34" charset="0"/>
              </a:rPr>
              <a:t>Kaedah</a:t>
            </a:r>
            <a:r>
              <a:rPr lang="en-MY" dirty="0">
                <a:latin typeface="Arial" pitchFamily="34" charset="0"/>
                <a:cs typeface="Arial" pitchFamily="34" charset="0"/>
              </a:rPr>
              <a:t> </a:t>
            </a:r>
            <a:r>
              <a:rPr lang="en-MY" dirty="0" err="1">
                <a:latin typeface="Arial" pitchFamily="34" charset="0"/>
                <a:cs typeface="Arial" pitchFamily="34" charset="0"/>
              </a:rPr>
              <a:t>pelaksanaan</a:t>
            </a:r>
            <a:r>
              <a:rPr lang="en-MY" dirty="0">
                <a:latin typeface="Arial" pitchFamily="34" charset="0"/>
                <a:cs typeface="Arial" pitchFamily="34" charset="0"/>
              </a:rPr>
              <a:t>:</a:t>
            </a:r>
          </a:p>
          <a:p>
            <a:pPr marL="342900" indent="-342900" algn="just">
              <a:buFont typeface="Arial" pitchFamily="34" charset="0"/>
              <a:buChar char="•"/>
            </a:pPr>
            <a:r>
              <a:rPr lang="en-MY" dirty="0" err="1">
                <a:latin typeface="Arial" pitchFamily="34" charset="0"/>
                <a:cs typeface="Arial" pitchFamily="34" charset="0"/>
              </a:rPr>
              <a:t>Pembayaran</a:t>
            </a:r>
            <a:r>
              <a:rPr lang="en-MY" dirty="0">
                <a:latin typeface="Arial" pitchFamily="34" charset="0"/>
                <a:cs typeface="Arial" pitchFamily="34" charset="0"/>
              </a:rPr>
              <a:t> </a:t>
            </a:r>
            <a:r>
              <a:rPr lang="en-MY" dirty="0" err="1">
                <a:latin typeface="Arial" pitchFamily="34" charset="0"/>
                <a:cs typeface="Arial" pitchFamily="34" charset="0"/>
              </a:rPr>
              <a:t>saguhati</a:t>
            </a:r>
            <a:r>
              <a:rPr lang="en-MY" dirty="0">
                <a:latin typeface="Arial" pitchFamily="34" charset="0"/>
                <a:cs typeface="Arial" pitchFamily="34" charset="0"/>
              </a:rPr>
              <a:t> / honorarium yang </a:t>
            </a:r>
            <a:r>
              <a:rPr lang="en-MY" dirty="0" err="1">
                <a:latin typeface="Arial" pitchFamily="34" charset="0"/>
                <a:cs typeface="Arial" pitchFamily="34" charset="0"/>
              </a:rPr>
              <a:t>bersesuaian</a:t>
            </a:r>
            <a:r>
              <a:rPr lang="en-MY" dirty="0">
                <a:latin typeface="Arial" pitchFamily="34" charset="0"/>
                <a:cs typeface="Arial" pitchFamily="34" charset="0"/>
              </a:rPr>
              <a:t>;</a:t>
            </a:r>
          </a:p>
          <a:p>
            <a:pPr marL="342900" indent="-342900" algn="just">
              <a:buFont typeface="Arial" pitchFamily="34" charset="0"/>
              <a:buChar char="•"/>
            </a:pPr>
            <a:r>
              <a:rPr lang="en-MY" dirty="0" err="1">
                <a:latin typeface="Arial" pitchFamily="34" charset="0"/>
                <a:cs typeface="Arial" pitchFamily="34" charset="0"/>
              </a:rPr>
              <a:t>Tempoh</a:t>
            </a:r>
            <a:r>
              <a:rPr lang="en-MY" dirty="0">
                <a:latin typeface="Arial" pitchFamily="34" charset="0"/>
                <a:cs typeface="Arial" pitchFamily="34" charset="0"/>
              </a:rPr>
              <a:t> </a:t>
            </a:r>
            <a:r>
              <a:rPr lang="en-MY" dirty="0" err="1">
                <a:latin typeface="Arial" pitchFamily="34" charset="0"/>
                <a:cs typeface="Arial" pitchFamily="34" charset="0"/>
              </a:rPr>
              <a:t>pelantikan</a:t>
            </a:r>
            <a:r>
              <a:rPr lang="en-MY" dirty="0">
                <a:latin typeface="Arial" pitchFamily="34" charset="0"/>
                <a:cs typeface="Arial" pitchFamily="34" charset="0"/>
              </a:rPr>
              <a:t> </a:t>
            </a:r>
            <a:r>
              <a:rPr lang="en-MY" dirty="0" err="1">
                <a:latin typeface="Arial" pitchFamily="34" charset="0"/>
                <a:cs typeface="Arial" pitchFamily="34" charset="0"/>
              </a:rPr>
              <a:t>selama</a:t>
            </a:r>
            <a:r>
              <a:rPr lang="en-MY" dirty="0">
                <a:latin typeface="Arial" pitchFamily="34" charset="0"/>
                <a:cs typeface="Arial" pitchFamily="34" charset="0"/>
              </a:rPr>
              <a:t> </a:t>
            </a:r>
            <a:r>
              <a:rPr lang="en-MY" dirty="0" err="1">
                <a:latin typeface="Arial" pitchFamily="34" charset="0"/>
                <a:cs typeface="Arial" pitchFamily="34" charset="0"/>
              </a:rPr>
              <a:t>empat</a:t>
            </a:r>
            <a:r>
              <a:rPr lang="en-MY" dirty="0">
                <a:latin typeface="Arial" pitchFamily="34" charset="0"/>
                <a:cs typeface="Arial" pitchFamily="34" charset="0"/>
              </a:rPr>
              <a:t> </a:t>
            </a:r>
            <a:r>
              <a:rPr lang="en-MY" dirty="0" err="1">
                <a:latin typeface="Arial" pitchFamily="34" charset="0"/>
                <a:cs typeface="Arial" pitchFamily="34" charset="0"/>
              </a:rPr>
              <a:t>minggu</a:t>
            </a:r>
            <a:r>
              <a:rPr lang="en-MY" dirty="0">
                <a:latin typeface="Arial" pitchFamily="34" charset="0"/>
                <a:cs typeface="Arial" pitchFamily="34" charset="0"/>
              </a:rPr>
              <a:t>;</a:t>
            </a:r>
          </a:p>
          <a:p>
            <a:pPr marL="342900" indent="-342900" algn="just">
              <a:buFont typeface="Arial" pitchFamily="34" charset="0"/>
              <a:buChar char="•"/>
            </a:pPr>
            <a:r>
              <a:rPr lang="en-MY" dirty="0" err="1">
                <a:latin typeface="Arial" pitchFamily="34" charset="0"/>
                <a:cs typeface="Arial" pitchFamily="34" charset="0"/>
              </a:rPr>
              <a:t>Prosedur</a:t>
            </a:r>
            <a:r>
              <a:rPr lang="en-MY" dirty="0">
                <a:latin typeface="Arial" pitchFamily="34" charset="0"/>
                <a:cs typeface="Arial" pitchFamily="34" charset="0"/>
              </a:rPr>
              <a:t> </a:t>
            </a:r>
            <a:r>
              <a:rPr lang="en-MY" dirty="0" err="1">
                <a:latin typeface="Arial" pitchFamily="34" charset="0"/>
                <a:cs typeface="Arial" pitchFamily="34" charset="0"/>
              </a:rPr>
              <a:t>pelepasan</a:t>
            </a:r>
            <a:r>
              <a:rPr lang="en-MY" dirty="0">
                <a:latin typeface="Arial" pitchFamily="34" charset="0"/>
                <a:cs typeface="Arial" pitchFamily="34" charset="0"/>
              </a:rPr>
              <a:t> </a:t>
            </a:r>
            <a:r>
              <a:rPr lang="en-MY" dirty="0" err="1">
                <a:latin typeface="Arial" pitchFamily="34" charset="0"/>
                <a:cs typeface="Arial" pitchFamily="34" charset="0"/>
              </a:rPr>
              <a:t>daripada</a:t>
            </a:r>
            <a:r>
              <a:rPr lang="en-MY" dirty="0">
                <a:latin typeface="Arial" pitchFamily="34" charset="0"/>
                <a:cs typeface="Arial" pitchFamily="34" charset="0"/>
              </a:rPr>
              <a:t> </a:t>
            </a:r>
            <a:r>
              <a:rPr lang="en-MY" dirty="0" err="1">
                <a:latin typeface="Arial" pitchFamily="34" charset="0"/>
                <a:cs typeface="Arial" pitchFamily="34" charset="0"/>
              </a:rPr>
              <a:t>Ketua</a:t>
            </a:r>
            <a:r>
              <a:rPr lang="en-MY" dirty="0">
                <a:latin typeface="Arial" pitchFamily="34" charset="0"/>
                <a:cs typeface="Arial" pitchFamily="34" charset="0"/>
              </a:rPr>
              <a:t> </a:t>
            </a:r>
            <a:r>
              <a:rPr lang="en-MY" dirty="0" err="1">
                <a:latin typeface="Arial" pitchFamily="34" charset="0"/>
                <a:cs typeface="Arial" pitchFamily="34" charset="0"/>
              </a:rPr>
              <a:t>Jabatan</a:t>
            </a:r>
            <a:r>
              <a:rPr lang="en-MY" dirty="0">
                <a:latin typeface="Arial" pitchFamily="34" charset="0"/>
                <a:cs typeface="Arial" pitchFamily="34" charset="0"/>
              </a:rPr>
              <a:t> </a:t>
            </a:r>
            <a:r>
              <a:rPr lang="en-MY" dirty="0" err="1">
                <a:latin typeface="Arial" pitchFamily="34" charset="0"/>
                <a:cs typeface="Arial" pitchFamily="34" charset="0"/>
              </a:rPr>
              <a:t>dan</a:t>
            </a:r>
            <a:r>
              <a:rPr lang="en-MY" dirty="0">
                <a:latin typeface="Arial" pitchFamily="34" charset="0"/>
                <a:cs typeface="Arial" pitchFamily="34" charset="0"/>
              </a:rPr>
              <a:t> </a:t>
            </a:r>
            <a:r>
              <a:rPr lang="en-MY" dirty="0" err="1">
                <a:latin typeface="Arial" pitchFamily="34" charset="0"/>
                <a:cs typeface="Arial" pitchFamily="34" charset="0"/>
              </a:rPr>
              <a:t>pendaftaran</a:t>
            </a:r>
            <a:r>
              <a:rPr lang="en-MY" dirty="0">
                <a:latin typeface="Arial" pitchFamily="34" charset="0"/>
                <a:cs typeface="Arial" pitchFamily="34" charset="0"/>
              </a:rPr>
              <a:t> </a:t>
            </a:r>
            <a:r>
              <a:rPr lang="en-MY" dirty="0" err="1">
                <a:latin typeface="Arial" pitchFamily="34" charset="0"/>
                <a:cs typeface="Arial" pitchFamily="34" charset="0"/>
              </a:rPr>
              <a:t>secara</a:t>
            </a:r>
            <a:r>
              <a:rPr lang="en-MY" dirty="0">
                <a:latin typeface="Arial" pitchFamily="34" charset="0"/>
                <a:cs typeface="Arial" pitchFamily="34" charset="0"/>
              </a:rPr>
              <a:t> </a:t>
            </a:r>
            <a:r>
              <a:rPr lang="en-MY" i="1" dirty="0">
                <a:latin typeface="Arial" pitchFamily="34" charset="0"/>
                <a:cs typeface="Arial" pitchFamily="34" charset="0"/>
              </a:rPr>
              <a:t>online</a:t>
            </a:r>
            <a:r>
              <a:rPr lang="en-MY" dirty="0">
                <a:latin typeface="Arial" pitchFamily="34" charset="0"/>
                <a:cs typeface="Arial" pitchFamily="34" charset="0"/>
              </a:rPr>
              <a:t>; </a:t>
            </a:r>
            <a:r>
              <a:rPr lang="en-MY" dirty="0" err="1">
                <a:latin typeface="Arial" pitchFamily="34" charset="0"/>
                <a:cs typeface="Arial" pitchFamily="34" charset="0"/>
              </a:rPr>
              <a:t>dan</a:t>
            </a:r>
            <a:endParaRPr lang="en-MY" dirty="0">
              <a:latin typeface="Arial" pitchFamily="34" charset="0"/>
              <a:cs typeface="Arial" pitchFamily="34" charset="0"/>
            </a:endParaRPr>
          </a:p>
          <a:p>
            <a:pPr marL="342900" indent="-342900" algn="just">
              <a:buFont typeface="Arial" pitchFamily="34" charset="0"/>
              <a:buChar char="•"/>
            </a:pPr>
            <a:r>
              <a:rPr lang="en-MY" dirty="0" err="1">
                <a:latin typeface="Arial" pitchFamily="34" charset="0"/>
                <a:cs typeface="Arial" pitchFamily="34" charset="0"/>
              </a:rPr>
              <a:t>Melaksanakan</a:t>
            </a:r>
            <a:r>
              <a:rPr lang="en-MY" dirty="0">
                <a:latin typeface="Arial" pitchFamily="34" charset="0"/>
                <a:cs typeface="Arial" pitchFamily="34" charset="0"/>
              </a:rPr>
              <a:t> </a:t>
            </a:r>
            <a:r>
              <a:rPr lang="en-MY" dirty="0" err="1">
                <a:latin typeface="Arial" pitchFamily="34" charset="0"/>
                <a:cs typeface="Arial" pitchFamily="34" charset="0"/>
              </a:rPr>
              <a:t>kajian</a:t>
            </a:r>
            <a:r>
              <a:rPr lang="en-MY" dirty="0">
                <a:latin typeface="Arial" pitchFamily="34" charset="0"/>
                <a:cs typeface="Arial" pitchFamily="34" charset="0"/>
              </a:rPr>
              <a:t> yang </a:t>
            </a:r>
            <a:r>
              <a:rPr lang="en-MY" dirty="0" err="1">
                <a:latin typeface="Arial" pitchFamily="34" charset="0"/>
                <a:cs typeface="Arial" pitchFamily="34" charset="0"/>
              </a:rPr>
              <a:t>teliti</a:t>
            </a:r>
            <a:r>
              <a:rPr lang="en-MY" dirty="0">
                <a:latin typeface="Arial" pitchFamily="34" charset="0"/>
                <a:cs typeface="Arial" pitchFamily="34" charset="0"/>
              </a:rPr>
              <a:t> </a:t>
            </a:r>
            <a:r>
              <a:rPr lang="en-MY" dirty="0" err="1">
                <a:latin typeface="Arial" pitchFamily="34" charset="0"/>
                <a:cs typeface="Arial" pitchFamily="34" charset="0"/>
              </a:rPr>
              <a:t>dengan</a:t>
            </a:r>
            <a:r>
              <a:rPr lang="en-MY" dirty="0">
                <a:latin typeface="Arial" pitchFamily="34" charset="0"/>
                <a:cs typeface="Arial" pitchFamily="34" charset="0"/>
              </a:rPr>
              <a:t> </a:t>
            </a:r>
            <a:r>
              <a:rPr lang="en-MY" dirty="0" err="1">
                <a:latin typeface="Tw Cen MT" panose="020B0602020104020603" pitchFamily="34" charset="0"/>
                <a:cs typeface="Arial" pitchFamily="34" charset="0"/>
              </a:rPr>
              <a:t>agensi</a:t>
            </a:r>
            <a:r>
              <a:rPr lang="en-MY" dirty="0">
                <a:latin typeface="Arial" pitchFamily="34" charset="0"/>
                <a:cs typeface="Arial" pitchFamily="34" charset="0"/>
              </a:rPr>
              <a:t> </a:t>
            </a:r>
            <a:r>
              <a:rPr lang="en-MY" dirty="0" err="1">
                <a:latin typeface="Arial" pitchFamily="34" charset="0"/>
                <a:cs typeface="Arial" pitchFamily="34" charset="0"/>
              </a:rPr>
              <a:t>berkaitan</a:t>
            </a:r>
            <a:r>
              <a:rPr lang="en-MY" dirty="0">
                <a:latin typeface="Arial" pitchFamily="34" charset="0"/>
                <a:cs typeface="Arial" pitchFamily="34" charset="0"/>
              </a:rPr>
              <a:t> </a:t>
            </a:r>
            <a:r>
              <a:rPr lang="en-MY" dirty="0" err="1">
                <a:latin typeface="Arial" pitchFamily="34" charset="0"/>
                <a:cs typeface="Arial" pitchFamily="34" charset="0"/>
              </a:rPr>
              <a:t>seperti</a:t>
            </a:r>
            <a:r>
              <a:rPr lang="en-MY" dirty="0">
                <a:latin typeface="Arial" pitchFamily="34" charset="0"/>
                <a:cs typeface="Arial" pitchFamily="34" charset="0"/>
              </a:rPr>
              <a:t> </a:t>
            </a:r>
            <a:r>
              <a:rPr lang="en-MY" dirty="0" err="1">
                <a:latin typeface="Arial" pitchFamily="34" charset="0"/>
                <a:cs typeface="Arial" pitchFamily="34" charset="0"/>
              </a:rPr>
              <a:t>Jabatan</a:t>
            </a:r>
            <a:r>
              <a:rPr lang="en-MY" dirty="0">
                <a:latin typeface="Arial" pitchFamily="34" charset="0"/>
                <a:cs typeface="Arial" pitchFamily="34" charset="0"/>
              </a:rPr>
              <a:t> </a:t>
            </a:r>
            <a:r>
              <a:rPr lang="en-MY" dirty="0" err="1">
                <a:latin typeface="Arial" pitchFamily="34" charset="0"/>
                <a:cs typeface="Arial" pitchFamily="34" charset="0"/>
              </a:rPr>
              <a:t>Perkhidmatan</a:t>
            </a:r>
            <a:r>
              <a:rPr lang="en-MY" dirty="0">
                <a:latin typeface="Arial" pitchFamily="34" charset="0"/>
                <a:cs typeface="Arial" pitchFamily="34" charset="0"/>
              </a:rPr>
              <a:t> </a:t>
            </a:r>
            <a:r>
              <a:rPr lang="en-MY" dirty="0" err="1">
                <a:latin typeface="Arial" pitchFamily="34" charset="0"/>
                <a:cs typeface="Arial" pitchFamily="34" charset="0"/>
              </a:rPr>
              <a:t>Awam</a:t>
            </a:r>
            <a:r>
              <a:rPr lang="en-MY" dirty="0">
                <a:latin typeface="Arial" pitchFamily="34" charset="0"/>
                <a:cs typeface="Arial" pitchFamily="34" charset="0"/>
              </a:rPr>
              <a:t> </a:t>
            </a:r>
            <a:r>
              <a:rPr lang="en-MY" dirty="0" err="1">
                <a:latin typeface="Arial" pitchFamily="34" charset="0"/>
                <a:cs typeface="Arial" pitchFamily="34" charset="0"/>
              </a:rPr>
              <a:t>untuk</a:t>
            </a:r>
            <a:r>
              <a:rPr lang="en-MY" dirty="0">
                <a:latin typeface="Arial" pitchFamily="34" charset="0"/>
                <a:cs typeface="Arial" pitchFamily="34" charset="0"/>
              </a:rPr>
              <a:t> </a:t>
            </a:r>
            <a:r>
              <a:rPr lang="en-MY" dirty="0" err="1">
                <a:latin typeface="Arial" pitchFamily="34" charset="0"/>
                <a:cs typeface="Arial" pitchFamily="34" charset="0"/>
              </a:rPr>
              <a:t>urusan</a:t>
            </a:r>
            <a:r>
              <a:rPr lang="en-MY" dirty="0">
                <a:latin typeface="Arial" pitchFamily="34" charset="0"/>
                <a:cs typeface="Arial" pitchFamily="34" charset="0"/>
              </a:rPr>
              <a:t> </a:t>
            </a:r>
            <a:r>
              <a:rPr lang="en-MY" dirty="0" err="1">
                <a:latin typeface="Arial" pitchFamily="34" charset="0"/>
                <a:cs typeface="Arial" pitchFamily="34" charset="0"/>
              </a:rPr>
              <a:t>pelepasan</a:t>
            </a:r>
            <a:r>
              <a:rPr lang="en-MY" dirty="0">
                <a:latin typeface="Arial" pitchFamily="34" charset="0"/>
                <a:cs typeface="Arial" pitchFamily="34" charset="0"/>
              </a:rPr>
              <a:t> </a:t>
            </a:r>
            <a:r>
              <a:rPr lang="en-MY" dirty="0" err="1">
                <a:latin typeface="Arial" pitchFamily="34" charset="0"/>
                <a:cs typeface="Arial" pitchFamily="34" charset="0"/>
              </a:rPr>
              <a:t>dan</a:t>
            </a:r>
            <a:r>
              <a:rPr lang="en-MY" dirty="0">
                <a:latin typeface="Arial" pitchFamily="34" charset="0"/>
                <a:cs typeface="Arial" pitchFamily="34" charset="0"/>
              </a:rPr>
              <a:t> </a:t>
            </a:r>
            <a:r>
              <a:rPr lang="en-MY" dirty="0" err="1">
                <a:latin typeface="Arial" pitchFamily="34" charset="0"/>
                <a:cs typeface="Arial" pitchFamily="34" charset="0"/>
              </a:rPr>
              <a:t>Kementerian</a:t>
            </a:r>
            <a:r>
              <a:rPr lang="en-MY" dirty="0">
                <a:latin typeface="Arial" pitchFamily="34" charset="0"/>
                <a:cs typeface="Arial" pitchFamily="34" charset="0"/>
              </a:rPr>
              <a:t> </a:t>
            </a:r>
            <a:r>
              <a:rPr lang="en-MY" dirty="0" err="1">
                <a:latin typeface="Arial" pitchFamily="34" charset="0"/>
                <a:cs typeface="Arial" pitchFamily="34" charset="0"/>
              </a:rPr>
              <a:t>Kewangan</a:t>
            </a:r>
            <a:r>
              <a:rPr lang="en-MY" dirty="0">
                <a:latin typeface="Arial" pitchFamily="34" charset="0"/>
                <a:cs typeface="Arial" pitchFamily="34" charset="0"/>
              </a:rPr>
              <a:t> </a:t>
            </a:r>
            <a:r>
              <a:rPr lang="en-MY" dirty="0" err="1">
                <a:latin typeface="Arial" pitchFamily="34" charset="0"/>
                <a:cs typeface="Arial" pitchFamily="34" charset="0"/>
              </a:rPr>
              <a:t>untuk</a:t>
            </a:r>
            <a:r>
              <a:rPr lang="en-MY" dirty="0">
                <a:latin typeface="Arial" pitchFamily="34" charset="0"/>
                <a:cs typeface="Arial" pitchFamily="34" charset="0"/>
              </a:rPr>
              <a:t> </a:t>
            </a:r>
            <a:r>
              <a:rPr lang="en-MY" dirty="0" err="1">
                <a:latin typeface="Arial" pitchFamily="34" charset="0"/>
                <a:cs typeface="Arial" pitchFamily="34" charset="0"/>
              </a:rPr>
              <a:t>pembayaran</a:t>
            </a:r>
            <a:r>
              <a:rPr lang="en-MY" dirty="0">
                <a:latin typeface="Arial" pitchFamily="34" charset="0"/>
                <a:cs typeface="Arial" pitchFamily="34" charset="0"/>
              </a:rPr>
              <a:t> </a:t>
            </a:r>
            <a:r>
              <a:rPr lang="en-MY" dirty="0" err="1">
                <a:latin typeface="Arial" pitchFamily="34" charset="0"/>
                <a:cs typeface="Arial" pitchFamily="34" charset="0"/>
              </a:rPr>
              <a:t>saguhati</a:t>
            </a:r>
            <a:r>
              <a:rPr lang="en-MY" dirty="0">
                <a:latin typeface="Arial" pitchFamily="34" charset="0"/>
                <a:cs typeface="Arial" pitchFamily="34" charset="0"/>
              </a:rPr>
              <a:t>.</a:t>
            </a:r>
          </a:p>
          <a:p>
            <a:pPr algn="just"/>
            <a:endParaRPr lang="en-MY" dirty="0">
              <a:latin typeface="Arial" pitchFamily="34" charset="0"/>
              <a:cs typeface="Arial" pitchFamily="34" charset="0"/>
            </a:endParaRPr>
          </a:p>
          <a:p>
            <a:pPr algn="just"/>
            <a:r>
              <a:rPr lang="en-MY" dirty="0" err="1">
                <a:latin typeface="Arial" pitchFamily="34" charset="0"/>
                <a:cs typeface="Arial" pitchFamily="34" charset="0"/>
              </a:rPr>
              <a:t>Asas</a:t>
            </a:r>
            <a:r>
              <a:rPr lang="en-MY" dirty="0">
                <a:latin typeface="Arial" pitchFamily="34" charset="0"/>
                <a:cs typeface="Arial" pitchFamily="34" charset="0"/>
              </a:rPr>
              <a:t> </a:t>
            </a:r>
            <a:r>
              <a:rPr lang="en-MY" dirty="0" err="1">
                <a:latin typeface="Arial" pitchFamily="34" charset="0"/>
                <a:cs typeface="Arial" pitchFamily="34" charset="0"/>
              </a:rPr>
              <a:t>utama</a:t>
            </a:r>
            <a:r>
              <a:rPr lang="en-MY" dirty="0">
                <a:latin typeface="Arial" pitchFamily="34" charset="0"/>
                <a:cs typeface="Arial" pitchFamily="34" charset="0"/>
              </a:rPr>
              <a:t> </a:t>
            </a:r>
            <a:r>
              <a:rPr lang="en-MY" dirty="0" err="1">
                <a:latin typeface="Arial" pitchFamily="34" charset="0"/>
                <a:cs typeface="Arial" pitchFamily="34" charset="0"/>
              </a:rPr>
              <a:t>cadangan</a:t>
            </a:r>
            <a:r>
              <a:rPr lang="en-MY" dirty="0">
                <a:latin typeface="Arial" pitchFamily="34" charset="0"/>
                <a:cs typeface="Arial" pitchFamily="34" charset="0"/>
              </a:rPr>
              <a:t> </a:t>
            </a:r>
            <a:r>
              <a:rPr lang="en-MY" dirty="0" err="1">
                <a:latin typeface="Arial" pitchFamily="34" charset="0"/>
                <a:cs typeface="Arial" pitchFamily="34" charset="0"/>
              </a:rPr>
              <a:t>adalah</a:t>
            </a:r>
            <a:r>
              <a:rPr lang="en-MY" dirty="0">
                <a:latin typeface="Arial" pitchFamily="34" charset="0"/>
                <a:cs typeface="Arial" pitchFamily="34" charset="0"/>
              </a:rPr>
              <a:t> </a:t>
            </a:r>
            <a:r>
              <a:rPr lang="en-MY" dirty="0" err="1">
                <a:latin typeface="Arial" pitchFamily="34" charset="0"/>
                <a:cs typeface="Arial" pitchFamily="34" charset="0"/>
              </a:rPr>
              <a:t>supaya</a:t>
            </a:r>
            <a:r>
              <a:rPr lang="en-MY" dirty="0">
                <a:latin typeface="Arial" pitchFamily="34" charset="0"/>
                <a:cs typeface="Arial" pitchFamily="34" charset="0"/>
              </a:rPr>
              <a:t> </a:t>
            </a:r>
            <a:r>
              <a:rPr lang="en-MY" dirty="0" err="1">
                <a:latin typeface="Arial" pitchFamily="34" charset="0"/>
                <a:cs typeface="Arial" pitchFamily="34" charset="0"/>
              </a:rPr>
              <a:t>maklumat</a:t>
            </a:r>
            <a:r>
              <a:rPr lang="en-MY" dirty="0">
                <a:latin typeface="Arial" pitchFamily="34" charset="0"/>
                <a:cs typeface="Arial" pitchFamily="34" charset="0"/>
              </a:rPr>
              <a:t> </a:t>
            </a:r>
            <a:r>
              <a:rPr lang="en-MY" dirty="0" err="1">
                <a:latin typeface="Arial" pitchFamily="34" charset="0"/>
                <a:cs typeface="Arial" pitchFamily="34" charset="0"/>
              </a:rPr>
              <a:t>dapat</a:t>
            </a:r>
            <a:r>
              <a:rPr lang="en-MY" dirty="0">
                <a:latin typeface="Arial" pitchFamily="34" charset="0"/>
                <a:cs typeface="Arial" pitchFamily="34" charset="0"/>
              </a:rPr>
              <a:t> </a:t>
            </a:r>
            <a:r>
              <a:rPr lang="en-MY" dirty="0" err="1">
                <a:latin typeface="Arial" pitchFamily="34" charset="0"/>
                <a:cs typeface="Arial" pitchFamily="34" charset="0"/>
              </a:rPr>
              <a:t>dihasilkan</a:t>
            </a:r>
            <a:r>
              <a:rPr lang="en-MY" dirty="0">
                <a:latin typeface="Arial" pitchFamily="34" charset="0"/>
                <a:cs typeface="Arial" pitchFamily="34" charset="0"/>
              </a:rPr>
              <a:t> </a:t>
            </a:r>
            <a:r>
              <a:rPr lang="en-MY" dirty="0" err="1">
                <a:latin typeface="Arial" pitchFamily="34" charset="0"/>
                <a:cs typeface="Arial" pitchFamily="34" charset="0"/>
              </a:rPr>
              <a:t>dengan</a:t>
            </a:r>
            <a:r>
              <a:rPr lang="en-MY" dirty="0">
                <a:latin typeface="Arial" pitchFamily="34" charset="0"/>
                <a:cs typeface="Arial" pitchFamily="34" charset="0"/>
              </a:rPr>
              <a:t> </a:t>
            </a:r>
            <a:r>
              <a:rPr lang="en-MY" dirty="0" err="1">
                <a:latin typeface="Arial" pitchFamily="34" charset="0"/>
                <a:cs typeface="Arial" pitchFamily="34" charset="0"/>
              </a:rPr>
              <a:t>lebih</a:t>
            </a:r>
            <a:r>
              <a:rPr lang="en-MY" dirty="0">
                <a:latin typeface="Arial" pitchFamily="34" charset="0"/>
                <a:cs typeface="Arial" pitchFamily="34" charset="0"/>
              </a:rPr>
              <a:t> </a:t>
            </a:r>
            <a:r>
              <a:rPr lang="en-MY" dirty="0" err="1">
                <a:latin typeface="Arial" pitchFamily="34" charset="0"/>
                <a:cs typeface="Arial" pitchFamily="34" charset="0"/>
              </a:rPr>
              <a:t>baik</a:t>
            </a:r>
            <a:r>
              <a:rPr lang="en-MY" dirty="0">
                <a:latin typeface="Arial" pitchFamily="34" charset="0"/>
                <a:cs typeface="Arial" pitchFamily="34" charset="0"/>
              </a:rPr>
              <a:t>. </a:t>
            </a:r>
            <a:r>
              <a:rPr lang="en-MY" dirty="0" err="1">
                <a:latin typeface="Arial" pitchFamily="34" charset="0"/>
                <a:cs typeface="Arial" pitchFamily="34" charset="0"/>
              </a:rPr>
              <a:t>Ini</a:t>
            </a:r>
            <a:r>
              <a:rPr lang="en-MY" dirty="0">
                <a:latin typeface="Arial" pitchFamily="34" charset="0"/>
                <a:cs typeface="Arial" pitchFamily="34" charset="0"/>
              </a:rPr>
              <a:t> </a:t>
            </a:r>
            <a:r>
              <a:rPr lang="en-MY" dirty="0" err="1">
                <a:latin typeface="Arial" pitchFamily="34" charset="0"/>
                <a:cs typeface="Arial" pitchFamily="34" charset="0"/>
              </a:rPr>
              <a:t>selari</a:t>
            </a:r>
            <a:r>
              <a:rPr lang="en-MY" dirty="0">
                <a:latin typeface="Arial" pitchFamily="34" charset="0"/>
                <a:cs typeface="Arial" pitchFamily="34" charset="0"/>
              </a:rPr>
              <a:t> </a:t>
            </a:r>
            <a:r>
              <a:rPr lang="en-MY" dirty="0" err="1">
                <a:latin typeface="Arial" pitchFamily="34" charset="0"/>
                <a:cs typeface="Arial" pitchFamily="34" charset="0"/>
              </a:rPr>
              <a:t>dengan</a:t>
            </a:r>
            <a:r>
              <a:rPr lang="en-MY" dirty="0">
                <a:latin typeface="Arial" pitchFamily="34" charset="0"/>
                <a:cs typeface="Arial" pitchFamily="34" charset="0"/>
              </a:rPr>
              <a:t> </a:t>
            </a:r>
            <a:r>
              <a:rPr lang="en-MY" dirty="0" err="1">
                <a:latin typeface="Arial" pitchFamily="34" charset="0"/>
                <a:cs typeface="Arial" pitchFamily="34" charset="0"/>
              </a:rPr>
              <a:t>Akta</a:t>
            </a:r>
            <a:r>
              <a:rPr lang="en-MY" dirty="0">
                <a:latin typeface="Arial" pitchFamily="34" charset="0"/>
                <a:cs typeface="Arial" pitchFamily="34" charset="0"/>
              </a:rPr>
              <a:t> </a:t>
            </a:r>
            <a:r>
              <a:rPr lang="en-MY" dirty="0" err="1">
                <a:latin typeface="Arial" pitchFamily="34" charset="0"/>
                <a:cs typeface="Arial" pitchFamily="34" charset="0"/>
              </a:rPr>
              <a:t>Banci</a:t>
            </a:r>
            <a:r>
              <a:rPr lang="en-MY" dirty="0">
                <a:latin typeface="Arial" pitchFamily="34" charset="0"/>
                <a:cs typeface="Arial" pitchFamily="34" charset="0"/>
              </a:rPr>
              <a:t> 1960</a:t>
            </a:r>
          </a:p>
          <a:p>
            <a:pPr algn="just"/>
            <a:r>
              <a:rPr lang="en-MY" dirty="0">
                <a:latin typeface="Arial" pitchFamily="34" charset="0"/>
                <a:cs typeface="Arial" pitchFamily="34" charset="0"/>
              </a:rPr>
              <a:t> </a:t>
            </a:r>
          </a:p>
        </p:txBody>
      </p:sp>
      <p:sp>
        <p:nvSpPr>
          <p:cNvPr id="18" name="Rectangle 17">
            <a:extLst>
              <a:ext uri="{FF2B5EF4-FFF2-40B4-BE49-F238E27FC236}">
                <a16:creationId xmlns:a16="http://schemas.microsoft.com/office/drawing/2014/main" id="{3418BC23-3934-44D6-ABC5-EF45D1FB54C9}"/>
              </a:ext>
            </a:extLst>
          </p:cNvPr>
          <p:cNvSpPr/>
          <p:nvPr/>
        </p:nvSpPr>
        <p:spPr>
          <a:xfrm>
            <a:off x="2734733" y="4091270"/>
            <a:ext cx="6722534" cy="22948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558483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62" y="777045"/>
            <a:ext cx="4803229" cy="57698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691" y="777044"/>
            <a:ext cx="5087005" cy="5769873"/>
          </a:xfrm>
          <a:prstGeom prst="rect">
            <a:avLst/>
          </a:prstGeom>
        </p:spPr>
      </p:pic>
      <p:sp>
        <p:nvSpPr>
          <p:cNvPr id="4" name="TextBox 3"/>
          <p:cNvSpPr txBox="1"/>
          <p:nvPr/>
        </p:nvSpPr>
        <p:spPr>
          <a:xfrm>
            <a:off x="1021240"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KERATAN AKHBAR: SOAL SELIDIK BANCI</a:t>
            </a:r>
          </a:p>
        </p:txBody>
      </p:sp>
    </p:spTree>
    <p:extLst>
      <p:ext uri="{BB962C8B-B14F-4D97-AF65-F5344CB8AC3E}">
        <p14:creationId xmlns:p14="http://schemas.microsoft.com/office/powerpoint/2010/main" val="677229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075" y="899409"/>
            <a:ext cx="9383843" cy="5519754"/>
          </a:xfrm>
          <a:prstGeom prst="rect">
            <a:avLst/>
          </a:prstGeom>
        </p:spPr>
      </p:pic>
      <p:sp>
        <p:nvSpPr>
          <p:cNvPr id="3" name="TextBox 2"/>
          <p:cNvSpPr txBox="1"/>
          <p:nvPr/>
        </p:nvSpPr>
        <p:spPr>
          <a:xfrm>
            <a:off x="1021240"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KERATAN AKHBAR: SOAL SELIDIK BANCI</a:t>
            </a:r>
          </a:p>
        </p:txBody>
      </p:sp>
    </p:spTree>
    <p:extLst>
      <p:ext uri="{BB962C8B-B14F-4D97-AF65-F5344CB8AC3E}">
        <p14:creationId xmlns:p14="http://schemas.microsoft.com/office/powerpoint/2010/main" val="2710380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545" y="846531"/>
            <a:ext cx="5370786" cy="56636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331" y="846531"/>
            <a:ext cx="5355540" cy="3683427"/>
          </a:xfrm>
          <a:prstGeom prst="rect">
            <a:avLst/>
          </a:prstGeom>
        </p:spPr>
      </p:pic>
      <p:sp>
        <p:nvSpPr>
          <p:cNvPr id="5" name="TextBox 4"/>
          <p:cNvSpPr txBox="1"/>
          <p:nvPr/>
        </p:nvSpPr>
        <p:spPr>
          <a:xfrm>
            <a:off x="1021240"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KERATAN AKHBAR: OPERASI BANCI</a:t>
            </a:r>
          </a:p>
        </p:txBody>
      </p:sp>
    </p:spTree>
    <p:extLst>
      <p:ext uri="{BB962C8B-B14F-4D97-AF65-F5344CB8AC3E}">
        <p14:creationId xmlns:p14="http://schemas.microsoft.com/office/powerpoint/2010/main" val="379870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39" y="1124262"/>
            <a:ext cx="11047750" cy="5276538"/>
          </a:xfrm>
          <a:prstGeom prst="rect">
            <a:avLst/>
          </a:prstGeom>
        </p:spPr>
      </p:pic>
      <p:pic>
        <p:nvPicPr>
          <p:cNvPr id="3" name="Picture 2"/>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963072" y="791899"/>
            <a:ext cx="6954220" cy="314369"/>
          </a:xfrm>
          <a:prstGeom prst="rect">
            <a:avLst/>
          </a:prstGeom>
        </p:spPr>
      </p:pic>
      <p:sp>
        <p:nvSpPr>
          <p:cNvPr id="4" name="TextBox 3"/>
          <p:cNvSpPr txBox="1"/>
          <p:nvPr/>
        </p:nvSpPr>
        <p:spPr>
          <a:xfrm>
            <a:off x="869431" y="0"/>
            <a:ext cx="11322570" cy="707886"/>
          </a:xfrm>
          <a:prstGeom prst="rect">
            <a:avLst/>
          </a:prstGeom>
          <a:noFill/>
        </p:spPr>
        <p:txBody>
          <a:bodyPr wrap="square" rtlCol="0">
            <a:spAutoFit/>
          </a:bodyPr>
          <a:lstStyle/>
          <a:p>
            <a:r>
              <a:rPr lang="en-US" sz="40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KERATAN AKHBAR: OPERASI BANCI PERCUBAAN 2019</a:t>
            </a:r>
          </a:p>
        </p:txBody>
      </p:sp>
    </p:spTree>
    <p:extLst>
      <p:ext uri="{BB962C8B-B14F-4D97-AF65-F5344CB8AC3E}">
        <p14:creationId xmlns:p14="http://schemas.microsoft.com/office/powerpoint/2010/main" val="827350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6589643"/>
            <a:ext cx="11139134" cy="268357"/>
            <a:chOff x="0" y="5607000"/>
            <a:chExt cx="8356022" cy="108000"/>
          </a:xfrm>
          <a:solidFill>
            <a:srgbClr val="2E3A4A"/>
          </a:solidFill>
        </p:grpSpPr>
        <p:sp>
          <p:nvSpPr>
            <p:cNvPr id="21" name="Rectangle 20"/>
            <p:cNvSpPr/>
            <p:nvPr/>
          </p:nvSpPr>
          <p:spPr>
            <a:xfrm>
              <a:off x="0" y="5607000"/>
              <a:ext cx="8245590" cy="108000"/>
            </a:xfrm>
            <a:prstGeom prst="rect">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Triangle 21"/>
            <p:cNvSpPr/>
            <p:nvPr/>
          </p:nvSpPr>
          <p:spPr>
            <a:xfrm flipV="1">
              <a:off x="8245590" y="5607000"/>
              <a:ext cx="110432" cy="108000"/>
            </a:xfrm>
            <a:prstGeom prst="rtTriangle">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67" name="Slide Number Placeholder 6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BAE9DCD-6C0D-7840-8EDA-FC16A102B1F9}" type="slidenum">
              <a:rPr kumimoji="0" lang="en-US" sz="1440" b="0" i="0" u="none" strike="noStrike" kern="1200" cap="none" spc="0" normalizeH="0" baseline="0" noProof="0">
                <a:ln>
                  <a:noFill/>
                </a:ln>
                <a:solidFill>
                  <a:srgbClr val="2E3A4A"/>
                </a:solidFill>
                <a:effectLst/>
                <a:uLnTx/>
                <a:uFillTx/>
                <a:latin typeface="Tw Cen MT"/>
                <a:ea typeface="+mn-ea"/>
                <a:cs typeface="Tw Cen MT"/>
              </a:rPr>
              <a:pPr marL="0" marR="0" lvl="0" indent="0" algn="r" defTabSz="548640" rtl="0" eaLnBrk="1" fontAlgn="auto" latinLnBrk="0" hangingPunct="1">
                <a:lnSpc>
                  <a:spcPct val="100000"/>
                </a:lnSpc>
                <a:spcBef>
                  <a:spcPts val="0"/>
                </a:spcBef>
                <a:spcAft>
                  <a:spcPts val="0"/>
                </a:spcAft>
                <a:buClrTx/>
                <a:buSzTx/>
                <a:buFontTx/>
                <a:buNone/>
                <a:tabLst/>
                <a:defRPr/>
              </a:pPr>
              <a:t>56</a:t>
            </a:fld>
            <a:endParaRPr kumimoji="0" lang="en-US" sz="1440" b="0" i="0" u="none" strike="noStrike" kern="1200" cap="none" spc="0" normalizeH="0" baseline="0" noProof="0" dirty="0">
              <a:ln>
                <a:noFill/>
              </a:ln>
              <a:solidFill>
                <a:srgbClr val="2E3A4A"/>
              </a:solidFill>
              <a:effectLst/>
              <a:uLnTx/>
              <a:uFillTx/>
              <a:latin typeface="Tw Cen MT"/>
              <a:ea typeface="+mn-ea"/>
              <a:cs typeface="Tw Cen MT"/>
            </a:endParaRPr>
          </a:p>
        </p:txBody>
      </p:sp>
      <p:grpSp>
        <p:nvGrpSpPr>
          <p:cNvPr id="81" name="Group 80"/>
          <p:cNvGrpSpPr/>
          <p:nvPr/>
        </p:nvGrpSpPr>
        <p:grpSpPr>
          <a:xfrm>
            <a:off x="11561403" y="6482521"/>
            <a:ext cx="625309" cy="375479"/>
            <a:chOff x="8622909" y="5402101"/>
            <a:chExt cx="521091" cy="312899"/>
          </a:xfrm>
        </p:grpSpPr>
        <p:sp>
          <p:nvSpPr>
            <p:cNvPr id="82" name="Rectangle 81"/>
            <p:cNvSpPr/>
            <p:nvPr/>
          </p:nvSpPr>
          <p:spPr>
            <a:xfrm>
              <a:off x="8792109" y="5402101"/>
              <a:ext cx="351891" cy="312899"/>
            </a:xfrm>
            <a:prstGeom prst="rect">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83" name="Right Triangle 82"/>
            <p:cNvSpPr/>
            <p:nvPr/>
          </p:nvSpPr>
          <p:spPr>
            <a:xfrm flipH="1">
              <a:off x="8622909" y="5402101"/>
              <a:ext cx="169200" cy="312899"/>
            </a:xfrm>
            <a:prstGeom prst="rtTriangle">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BF98B2C3-522B-42A2-91A5-527D92EDC277}"/>
              </a:ext>
            </a:extLst>
          </p:cNvPr>
          <p:cNvSpPr/>
          <p:nvPr/>
        </p:nvSpPr>
        <p:spPr>
          <a:xfrm>
            <a:off x="3996266" y="2420476"/>
            <a:ext cx="1749778" cy="1986845"/>
          </a:xfrm>
          <a:prstGeom prst="rect">
            <a:avLst/>
          </a:prstGeom>
          <a:gradFill flip="none" rotWithShape="1">
            <a:gsLst>
              <a:gs pos="0">
                <a:srgbClr val="3295B0">
                  <a:shade val="30000"/>
                  <a:satMod val="115000"/>
                </a:srgbClr>
              </a:gs>
              <a:gs pos="50000">
                <a:srgbClr val="3295B0">
                  <a:shade val="67500"/>
                  <a:satMod val="115000"/>
                </a:srgbClr>
              </a:gs>
              <a:gs pos="100000">
                <a:srgbClr val="3295B0">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39" name="Pentagon 2">
            <a:extLst>
              <a:ext uri="{FF2B5EF4-FFF2-40B4-BE49-F238E27FC236}">
                <a16:creationId xmlns:a16="http://schemas.microsoft.com/office/drawing/2014/main" id="{2A78B685-5CCA-46FA-96B8-0BAA72EAF964}"/>
              </a:ext>
            </a:extLst>
          </p:cNvPr>
          <p:cNvSpPr/>
          <p:nvPr/>
        </p:nvSpPr>
        <p:spPr>
          <a:xfrm>
            <a:off x="0" y="2420476"/>
            <a:ext cx="4888091"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0" name="Pentagon 3">
            <a:extLst>
              <a:ext uri="{FF2B5EF4-FFF2-40B4-BE49-F238E27FC236}">
                <a16:creationId xmlns:a16="http://schemas.microsoft.com/office/drawing/2014/main" id="{5CE8621F-D85F-40D5-BAF8-0D595F606729}"/>
              </a:ext>
            </a:extLst>
          </p:cNvPr>
          <p:cNvSpPr/>
          <p:nvPr/>
        </p:nvSpPr>
        <p:spPr>
          <a:xfrm flipH="1">
            <a:off x="4888090" y="2420476"/>
            <a:ext cx="7303910"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41">
            <a:extLst>
              <a:ext uri="{FF2B5EF4-FFF2-40B4-BE49-F238E27FC236}">
                <a16:creationId xmlns:a16="http://schemas.microsoft.com/office/drawing/2014/main" id="{0AE1FEA3-E21E-441A-AE63-EBEFB8DCF437}"/>
              </a:ext>
            </a:extLst>
          </p:cNvPr>
          <p:cNvGrpSpPr/>
          <p:nvPr/>
        </p:nvGrpSpPr>
        <p:grpSpPr>
          <a:xfrm>
            <a:off x="8279296" y="3857489"/>
            <a:ext cx="3912703" cy="549830"/>
            <a:chOff x="5855342" y="1197512"/>
            <a:chExt cx="3288659" cy="458192"/>
          </a:xfrm>
          <a:solidFill>
            <a:srgbClr val="F57913"/>
          </a:solidFill>
        </p:grpSpPr>
        <p:sp>
          <p:nvSpPr>
            <p:cNvPr id="43" name="Right Triangle 42">
              <a:extLst>
                <a:ext uri="{FF2B5EF4-FFF2-40B4-BE49-F238E27FC236}">
                  <a16:creationId xmlns:a16="http://schemas.microsoft.com/office/drawing/2014/main" id="{F030FE8F-707B-4077-AB91-0D8FBEA55BB9}"/>
                </a:ext>
              </a:extLst>
            </p:cNvPr>
            <p:cNvSpPr/>
            <p:nvPr/>
          </p:nvSpPr>
          <p:spPr>
            <a:xfrm flipH="1">
              <a:off x="5855342" y="1197515"/>
              <a:ext cx="542957" cy="458189"/>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50205B52-0CE0-433C-AB17-7B01B1833B22}"/>
                </a:ext>
              </a:extLst>
            </p:cNvPr>
            <p:cNvSpPr/>
            <p:nvPr/>
          </p:nvSpPr>
          <p:spPr>
            <a:xfrm flipV="1">
              <a:off x="6388892" y="1197512"/>
              <a:ext cx="2755109" cy="4581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DF0EFA99-B1F2-4604-8ECA-7F7CF660FB76}"/>
              </a:ext>
            </a:extLst>
          </p:cNvPr>
          <p:cNvSpPr txBox="1"/>
          <p:nvPr/>
        </p:nvSpPr>
        <p:spPr>
          <a:xfrm>
            <a:off x="11536" y="2470171"/>
            <a:ext cx="3178600" cy="186512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1520" b="0" i="0" u="none" strike="noStrike" kern="1200" cap="none" spc="0" normalizeH="0" baseline="0" noProof="0" dirty="0">
                <a:ln>
                  <a:noFill/>
                </a:ln>
                <a:solidFill>
                  <a:prstClr val="white"/>
                </a:solidFill>
                <a:effectLst/>
                <a:uLnTx/>
                <a:uFillTx/>
                <a:latin typeface="DIN Alternate Bold"/>
                <a:ea typeface="+mn-ea"/>
                <a:cs typeface="DIN Alternate Bold"/>
              </a:rPr>
              <a:t>6</a:t>
            </a:r>
          </a:p>
        </p:txBody>
      </p:sp>
      <p:sp>
        <p:nvSpPr>
          <p:cNvPr id="47" name="TextBox 46">
            <a:extLst>
              <a:ext uri="{FF2B5EF4-FFF2-40B4-BE49-F238E27FC236}">
                <a16:creationId xmlns:a16="http://schemas.microsoft.com/office/drawing/2014/main" id="{B5B76DE5-86DC-4808-8038-75274B9B4EF7}"/>
              </a:ext>
            </a:extLst>
          </p:cNvPr>
          <p:cNvSpPr txBox="1"/>
          <p:nvPr/>
        </p:nvSpPr>
        <p:spPr>
          <a:xfrm>
            <a:off x="8439823" y="3885342"/>
            <a:ext cx="3590357" cy="461665"/>
          </a:xfrm>
          <a:prstGeom prst="rect">
            <a:avLst/>
          </a:prstGeom>
          <a:noFill/>
        </p:spPr>
        <p:txBody>
          <a:bodyPr wrap="square" rtlCol="0" anchor="ctr">
            <a:spAutoFit/>
          </a:bodyPr>
          <a:lstStyle/>
          <a:p>
            <a:pPr marL="0" marR="0" lvl="0" indent="0" algn="r" defTabSz="5486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IN Alternate Bold"/>
                <a:ea typeface="+mn-ea"/>
                <a:cs typeface="DIN Alternate Bold"/>
              </a:rPr>
              <a:t>#MyCensus2020</a:t>
            </a:r>
          </a:p>
        </p:txBody>
      </p:sp>
      <p:grpSp>
        <p:nvGrpSpPr>
          <p:cNvPr id="48" name="Group 47">
            <a:extLst>
              <a:ext uri="{FF2B5EF4-FFF2-40B4-BE49-F238E27FC236}">
                <a16:creationId xmlns:a16="http://schemas.microsoft.com/office/drawing/2014/main" id="{5040EE31-01D7-4801-9FCB-2048492833ED}"/>
              </a:ext>
            </a:extLst>
          </p:cNvPr>
          <p:cNvGrpSpPr/>
          <p:nvPr/>
        </p:nvGrpSpPr>
        <p:grpSpPr>
          <a:xfrm>
            <a:off x="2179553" y="2649234"/>
            <a:ext cx="9796024" cy="1754326"/>
            <a:chOff x="355213" y="289453"/>
            <a:chExt cx="8163354" cy="1461935"/>
          </a:xfrm>
        </p:grpSpPr>
        <p:sp>
          <p:nvSpPr>
            <p:cNvPr id="49" name="TextBox 48">
              <a:extLst>
                <a:ext uri="{FF2B5EF4-FFF2-40B4-BE49-F238E27FC236}">
                  <a16:creationId xmlns:a16="http://schemas.microsoft.com/office/drawing/2014/main" id="{18C4C15B-074A-426A-9EA5-4521AC2CC697}"/>
                </a:ext>
              </a:extLst>
            </p:cNvPr>
            <p:cNvSpPr txBox="1"/>
            <p:nvPr/>
          </p:nvSpPr>
          <p:spPr>
            <a:xfrm>
              <a:off x="355213" y="289453"/>
              <a:ext cx="8163354" cy="1461935"/>
            </a:xfrm>
            <a:prstGeom prst="rect">
              <a:avLst/>
            </a:prstGeom>
            <a:noFill/>
          </p:spPr>
          <p:txBody>
            <a:bodyPr wrap="square" rtlCol="0">
              <a:spAutoFit/>
            </a:bodyPr>
            <a:lstStyle/>
            <a:p>
              <a:pPr lvl="0" defTabSz="548640"/>
              <a:r>
                <a:rPr lang="en-US" sz="5400" b="1" dirty="0">
                  <a:solidFill>
                    <a:srgbClr val="FFFFFF"/>
                  </a:solidFill>
                  <a:latin typeface="Market Deco"/>
                  <a:cs typeface="Market Deco"/>
                </a:rPr>
                <a:t> INFO MALAYSIA DAN CIRI DEMOGRAFI</a:t>
              </a:r>
              <a:endParaRPr lang="en-US" sz="5400" b="1" i="1" dirty="0">
                <a:solidFill>
                  <a:srgbClr val="FFFFFF"/>
                </a:solidFill>
                <a:latin typeface="Market Deco"/>
                <a:cs typeface="Market Deco"/>
              </a:endParaRPr>
            </a:p>
          </p:txBody>
        </p:sp>
        <p:cxnSp>
          <p:nvCxnSpPr>
            <p:cNvPr id="51" name="Straight Connector 50">
              <a:extLst>
                <a:ext uri="{FF2B5EF4-FFF2-40B4-BE49-F238E27FC236}">
                  <a16:creationId xmlns:a16="http://schemas.microsoft.com/office/drawing/2014/main" id="{946830B4-57B2-449D-816D-6EF2D45770CB}"/>
                </a:ext>
              </a:extLst>
            </p:cNvPr>
            <p:cNvCxnSpPr/>
            <p:nvPr/>
          </p:nvCxnSpPr>
          <p:spPr>
            <a:xfrm>
              <a:off x="8433967" y="403668"/>
              <a:ext cx="0" cy="579783"/>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6260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1240"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CIRI-CIRI DEMOGRAFI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782" y="924910"/>
            <a:ext cx="10534582" cy="5265683"/>
          </a:xfrm>
          <a:prstGeom prst="rect">
            <a:avLst/>
          </a:prstGeom>
        </p:spPr>
      </p:pic>
    </p:spTree>
    <p:extLst>
      <p:ext uri="{BB962C8B-B14F-4D97-AF65-F5344CB8AC3E}">
        <p14:creationId xmlns:p14="http://schemas.microsoft.com/office/powerpoint/2010/main" val="121651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1240"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CIRI-CIRI DEMOGRAFI MALAYSIA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40" y="1209368"/>
            <a:ext cx="4915586" cy="2943636"/>
          </a:xfrm>
          <a:prstGeom prst="rect">
            <a:avLst/>
          </a:prstGeom>
        </p:spPr>
      </p:pic>
      <p:sp>
        <p:nvSpPr>
          <p:cNvPr id="4" name="Rectangle 3"/>
          <p:cNvSpPr>
            <a:spLocks noChangeArrowheads="1"/>
          </p:cNvSpPr>
          <p:nvPr/>
        </p:nvSpPr>
        <p:spPr bwMode="auto">
          <a:xfrm>
            <a:off x="1096412" y="840036"/>
            <a:ext cx="4464496" cy="369332"/>
          </a:xfrm>
          <a:prstGeom prst="rect">
            <a:avLst/>
          </a:prstGeom>
          <a:noFill/>
          <a:ln w="25400">
            <a:noFill/>
            <a:miter lim="800000"/>
            <a:headEnd/>
            <a:tailEnd/>
          </a:ln>
          <a:effectLst/>
        </p:spPr>
        <p:txBody>
          <a:bodyPr anchor="ctr">
            <a:spAutoFit/>
          </a:bodyPr>
          <a:lstStyle/>
          <a:p>
            <a:pPr algn="just" eaLnBrk="1" hangingPunct="1">
              <a:defRPr/>
            </a:pPr>
            <a:r>
              <a:rPr lang="en-US" b="1" dirty="0">
                <a:latin typeface="Tw Cen MT"/>
                <a:ea typeface="+mn-ea"/>
                <a:cs typeface="Tw Cen MT"/>
              </a:rPr>
              <a:t>PERUBAHAN STRUKTUR UMUR PENDUDUK</a:t>
            </a:r>
            <a:endParaRPr lang="en-MY" b="1" dirty="0">
              <a:latin typeface="Tw Cen MT"/>
              <a:ea typeface="+mn-ea"/>
              <a:cs typeface="Tw Cen MT"/>
            </a:endParaRPr>
          </a:p>
        </p:txBody>
      </p:sp>
      <p:cxnSp>
        <p:nvCxnSpPr>
          <p:cNvPr id="5" name="Straight Connector 4"/>
          <p:cNvCxnSpPr/>
          <p:nvPr/>
        </p:nvCxnSpPr>
        <p:spPr>
          <a:xfrm flipH="1">
            <a:off x="1096412" y="4153004"/>
            <a:ext cx="5178264" cy="934"/>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6421822" y="1024702"/>
            <a:ext cx="31530" cy="4650884"/>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9" y="4247435"/>
            <a:ext cx="5475890" cy="174653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850" y="840036"/>
            <a:ext cx="4791957" cy="5424129"/>
          </a:xfrm>
          <a:prstGeom prst="rect">
            <a:avLst/>
          </a:prstGeom>
        </p:spPr>
      </p:pic>
    </p:spTree>
    <p:extLst>
      <p:ext uri="{BB962C8B-B14F-4D97-AF65-F5344CB8AC3E}">
        <p14:creationId xmlns:p14="http://schemas.microsoft.com/office/powerpoint/2010/main" val="3958100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sv-SE" sz="3600" dirty="0">
                <a:solidFill>
                  <a:srgbClr val="2D879E"/>
                </a:solidFill>
                <a:latin typeface="Impact"/>
                <a:cs typeface="Impact"/>
              </a:rPr>
              <a:t>FAKTA UTAMA  BANCI 1970 - 2010</a:t>
            </a:r>
          </a:p>
        </p:txBody>
      </p:sp>
      <p:grpSp>
        <p:nvGrpSpPr>
          <p:cNvPr id="4" name="Group 3">
            <a:extLst>
              <a:ext uri="{FF2B5EF4-FFF2-40B4-BE49-F238E27FC236}">
                <a16:creationId xmlns:a16="http://schemas.microsoft.com/office/drawing/2014/main" id="{9EA2A521-3307-4EF5-9E23-D15C98F66DD2}"/>
              </a:ext>
            </a:extLst>
          </p:cNvPr>
          <p:cNvGrpSpPr/>
          <p:nvPr/>
        </p:nvGrpSpPr>
        <p:grpSpPr>
          <a:xfrm>
            <a:off x="25044" y="918796"/>
            <a:ext cx="11906830" cy="5506847"/>
            <a:chOff x="25044" y="918796"/>
            <a:chExt cx="11906830" cy="5506847"/>
          </a:xfrm>
        </p:grpSpPr>
        <p:sp>
          <p:nvSpPr>
            <p:cNvPr id="5" name="TextBox 4">
              <a:extLst>
                <a:ext uri="{FF2B5EF4-FFF2-40B4-BE49-F238E27FC236}">
                  <a16:creationId xmlns:a16="http://schemas.microsoft.com/office/drawing/2014/main" id="{DFCCF5A5-D1BF-4374-86CC-777C4B5CF8FD}"/>
                </a:ext>
              </a:extLst>
            </p:cNvPr>
            <p:cNvSpPr txBox="1"/>
            <p:nvPr/>
          </p:nvSpPr>
          <p:spPr>
            <a:xfrm>
              <a:off x="147846" y="918796"/>
              <a:ext cx="5711479" cy="276999"/>
            </a:xfrm>
            <a:prstGeom prst="rect">
              <a:avLst/>
            </a:prstGeom>
            <a:noFill/>
          </p:spPr>
          <p:txBody>
            <a:bodyPr wrap="square" rtlCol="0">
              <a:spAutoFit/>
            </a:bodyPr>
            <a:lstStyle/>
            <a:p>
              <a:pPr algn="ctr"/>
              <a:r>
                <a:rPr lang="en-US" sz="1200" b="1" dirty="0">
                  <a:latin typeface="Arial" pitchFamily="34" charset="0"/>
                  <a:cs typeface="Arial" pitchFamily="34" charset="0"/>
                </a:rPr>
                <a:t>PENDUDUK &amp; KADAR PERTUMBUHAN PENDUDUK</a:t>
              </a:r>
            </a:p>
          </p:txBody>
        </p:sp>
        <p:sp>
          <p:nvSpPr>
            <p:cNvPr id="6" name="TextBox 5">
              <a:extLst>
                <a:ext uri="{FF2B5EF4-FFF2-40B4-BE49-F238E27FC236}">
                  <a16:creationId xmlns:a16="http://schemas.microsoft.com/office/drawing/2014/main" id="{F3A3F47B-26DE-449D-A41E-D1C7E07D15ED}"/>
                </a:ext>
              </a:extLst>
            </p:cNvPr>
            <p:cNvSpPr txBox="1"/>
            <p:nvPr/>
          </p:nvSpPr>
          <p:spPr>
            <a:xfrm>
              <a:off x="6869590" y="985935"/>
              <a:ext cx="4409232" cy="461665"/>
            </a:xfrm>
            <a:prstGeom prst="rect">
              <a:avLst/>
            </a:prstGeom>
            <a:noFill/>
          </p:spPr>
          <p:txBody>
            <a:bodyPr wrap="square" rtlCol="0">
              <a:spAutoFit/>
            </a:bodyPr>
            <a:lstStyle/>
            <a:p>
              <a:pPr algn="ctr"/>
              <a:r>
                <a:rPr lang="en-US" sz="1200" b="1" dirty="0">
                  <a:latin typeface="Arial" pitchFamily="34" charset="0"/>
                  <a:cs typeface="Arial" pitchFamily="34" charset="0"/>
                </a:rPr>
                <a:t>KEPADATAN PENDUDUK (per km</a:t>
              </a:r>
              <a:r>
                <a:rPr lang="en-US" sz="1200" b="1" baseline="30000" dirty="0">
                  <a:latin typeface="Arial" pitchFamily="34" charset="0"/>
                  <a:cs typeface="Arial" pitchFamily="34" charset="0"/>
                </a:rPr>
                <a:t>2</a:t>
              </a:r>
              <a:r>
                <a:rPr lang="en-US" sz="1200" b="1" dirty="0">
                  <a:solidFill>
                    <a:srgbClr val="524769"/>
                  </a:solidFill>
                  <a:latin typeface="Arial" pitchFamily="34" charset="0"/>
                  <a:cs typeface="Arial" pitchFamily="34" charset="0"/>
                </a:rPr>
                <a:t>)</a:t>
              </a:r>
            </a:p>
            <a:p>
              <a:pPr algn="ctr"/>
              <a:r>
                <a:rPr lang="en-US" sz="1200" b="1" dirty="0">
                  <a:latin typeface="Arial" pitchFamily="34" charset="0"/>
                  <a:cs typeface="Arial" pitchFamily="34" charset="0"/>
                </a:rPr>
                <a:t> </a:t>
              </a:r>
            </a:p>
          </p:txBody>
        </p:sp>
        <p:grpSp>
          <p:nvGrpSpPr>
            <p:cNvPr id="7" name="Group 6">
              <a:extLst>
                <a:ext uri="{FF2B5EF4-FFF2-40B4-BE49-F238E27FC236}">
                  <a16:creationId xmlns:a16="http://schemas.microsoft.com/office/drawing/2014/main" id="{BA31EC8C-938D-4964-9CA9-2024A28A5926}"/>
                </a:ext>
              </a:extLst>
            </p:cNvPr>
            <p:cNvGrpSpPr/>
            <p:nvPr/>
          </p:nvGrpSpPr>
          <p:grpSpPr>
            <a:xfrm>
              <a:off x="6869585" y="1540845"/>
              <a:ext cx="4409235" cy="757430"/>
              <a:chOff x="6869585" y="1631375"/>
              <a:chExt cx="4409235" cy="757430"/>
            </a:xfrm>
          </p:grpSpPr>
          <p:cxnSp>
            <p:nvCxnSpPr>
              <p:cNvPr id="96" name="Straight Connector 95">
                <a:extLst>
                  <a:ext uri="{FF2B5EF4-FFF2-40B4-BE49-F238E27FC236}">
                    <a16:creationId xmlns:a16="http://schemas.microsoft.com/office/drawing/2014/main" id="{43D25D7B-3F8B-4DE4-8C4F-065B8613D195}"/>
                  </a:ext>
                </a:extLst>
              </p:cNvPr>
              <p:cNvCxnSpPr/>
              <p:nvPr/>
            </p:nvCxnSpPr>
            <p:spPr>
              <a:xfrm>
                <a:off x="6869585" y="1911986"/>
                <a:ext cx="4409235" cy="0"/>
              </a:xfrm>
              <a:prstGeom prst="line">
                <a:avLst/>
              </a:prstGeom>
              <a:ln w="15875" cmpd="sng">
                <a:solidFill>
                  <a:schemeClr val="tx1">
                    <a:lumMod val="65000"/>
                    <a:lumOff val="35000"/>
                  </a:schemeClr>
                </a:solidFill>
                <a:prstDash val="soli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7" name="Oval 96">
                <a:extLst>
                  <a:ext uri="{FF2B5EF4-FFF2-40B4-BE49-F238E27FC236}">
                    <a16:creationId xmlns:a16="http://schemas.microsoft.com/office/drawing/2014/main" id="{561E7B44-4B28-4776-8C2A-BCF9948E297E}"/>
                  </a:ext>
                </a:extLst>
              </p:cNvPr>
              <p:cNvSpPr>
                <a:spLocks noChangeAspect="1"/>
              </p:cNvSpPr>
              <p:nvPr/>
            </p:nvSpPr>
            <p:spPr>
              <a:xfrm>
                <a:off x="7142118" y="1631375"/>
                <a:ext cx="468000" cy="480328"/>
              </a:xfrm>
              <a:prstGeom prst="ellipse">
                <a:avLst/>
              </a:prstGeom>
              <a:solidFill>
                <a:schemeClr val="bg1"/>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F3A327"/>
                  </a:solidFill>
                  <a:latin typeface="Tw Cen MT" panose="020B0602020104020603"/>
                  <a:cs typeface="Tw Cen MT" panose="020B0602020104020603"/>
                </a:endParaRPr>
              </a:p>
            </p:txBody>
          </p:sp>
          <p:sp>
            <p:nvSpPr>
              <p:cNvPr id="98" name="TextBox 97">
                <a:extLst>
                  <a:ext uri="{FF2B5EF4-FFF2-40B4-BE49-F238E27FC236}">
                    <a16:creationId xmlns:a16="http://schemas.microsoft.com/office/drawing/2014/main" id="{8AD86AC6-7A0B-4C5B-9B74-95C091868AE4}"/>
                  </a:ext>
                </a:extLst>
              </p:cNvPr>
              <p:cNvSpPr txBox="1"/>
              <p:nvPr/>
            </p:nvSpPr>
            <p:spPr>
              <a:xfrm>
                <a:off x="7168928" y="1720060"/>
                <a:ext cx="402674" cy="338554"/>
              </a:xfrm>
              <a:prstGeom prst="rect">
                <a:avLst/>
              </a:prstGeom>
              <a:noFill/>
            </p:spPr>
            <p:txBody>
              <a:bodyPr wrap="none" rtlCol="0">
                <a:spAutoFit/>
              </a:bodyPr>
              <a:lstStyle/>
              <a:p>
                <a:pPr algn="ctr"/>
                <a:r>
                  <a:rPr lang="en-US" sz="1600" b="1" dirty="0">
                    <a:solidFill>
                      <a:schemeClr val="accent5"/>
                    </a:solidFill>
                    <a:latin typeface="Tw Cen MT" panose="020B0602020104020603"/>
                    <a:cs typeface="Tw Cen MT" panose="020B0602020104020603"/>
                  </a:rPr>
                  <a:t>32</a:t>
                </a:r>
              </a:p>
            </p:txBody>
          </p:sp>
          <p:grpSp>
            <p:nvGrpSpPr>
              <p:cNvPr id="99" name="Group 98">
                <a:extLst>
                  <a:ext uri="{FF2B5EF4-FFF2-40B4-BE49-F238E27FC236}">
                    <a16:creationId xmlns:a16="http://schemas.microsoft.com/office/drawing/2014/main" id="{3CC3CE51-1A0E-4916-8ACF-809068B4F5D9}"/>
                  </a:ext>
                </a:extLst>
              </p:cNvPr>
              <p:cNvGrpSpPr/>
              <p:nvPr/>
            </p:nvGrpSpPr>
            <p:grpSpPr>
              <a:xfrm>
                <a:off x="7966735" y="1631375"/>
                <a:ext cx="468000" cy="480328"/>
                <a:chOff x="4149821" y="1884265"/>
                <a:chExt cx="308103" cy="308104"/>
              </a:xfrm>
            </p:grpSpPr>
            <p:sp>
              <p:nvSpPr>
                <p:cNvPr id="114" name="Oval 113">
                  <a:extLst>
                    <a:ext uri="{FF2B5EF4-FFF2-40B4-BE49-F238E27FC236}">
                      <a16:creationId xmlns:a16="http://schemas.microsoft.com/office/drawing/2014/main" id="{ABE5F3AA-DFDB-41AF-B38C-98F477601ABF}"/>
                    </a:ext>
                  </a:extLst>
                </p:cNvPr>
                <p:cNvSpPr>
                  <a:spLocks noChangeAspect="1"/>
                </p:cNvSpPr>
                <p:nvPr/>
              </p:nvSpPr>
              <p:spPr>
                <a:xfrm>
                  <a:off x="4149821" y="1884265"/>
                  <a:ext cx="308103" cy="308104"/>
                </a:xfrm>
                <a:prstGeom prst="ellipse">
                  <a:avLst/>
                </a:prstGeom>
                <a:solidFill>
                  <a:schemeClr val="bg1"/>
                </a:solid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15" name="TextBox 114">
                  <a:extLst>
                    <a:ext uri="{FF2B5EF4-FFF2-40B4-BE49-F238E27FC236}">
                      <a16:creationId xmlns:a16="http://schemas.microsoft.com/office/drawing/2014/main" id="{9899C41F-1ECA-4E2A-A7CB-0B53AACDB13F}"/>
                    </a:ext>
                  </a:extLst>
                </p:cNvPr>
                <p:cNvSpPr txBox="1"/>
                <p:nvPr/>
              </p:nvSpPr>
              <p:spPr>
                <a:xfrm>
                  <a:off x="4179391" y="1941152"/>
                  <a:ext cx="265096" cy="217164"/>
                </a:xfrm>
                <a:prstGeom prst="rect">
                  <a:avLst/>
                </a:prstGeom>
                <a:noFill/>
              </p:spPr>
              <p:txBody>
                <a:bodyPr wrap="none" rtlCol="0">
                  <a:spAutoFit/>
                </a:bodyPr>
                <a:lstStyle/>
                <a:p>
                  <a:pPr algn="ctr"/>
                  <a:r>
                    <a:rPr lang="en-US" sz="1600" b="1" dirty="0">
                      <a:solidFill>
                        <a:srgbClr val="0066FF"/>
                      </a:solidFill>
                      <a:latin typeface="Tw Cen MT" panose="020B0602020104020603"/>
                      <a:cs typeface="Tw Cen MT" panose="020B0602020104020603"/>
                    </a:rPr>
                    <a:t>42</a:t>
                  </a:r>
                </a:p>
              </p:txBody>
            </p:sp>
          </p:grpSp>
          <p:grpSp>
            <p:nvGrpSpPr>
              <p:cNvPr id="100" name="Group 99">
                <a:extLst>
                  <a:ext uri="{FF2B5EF4-FFF2-40B4-BE49-F238E27FC236}">
                    <a16:creationId xmlns:a16="http://schemas.microsoft.com/office/drawing/2014/main" id="{85EED3E5-D3BD-46B7-A058-E600FDFC20C9}"/>
                  </a:ext>
                </a:extLst>
              </p:cNvPr>
              <p:cNvGrpSpPr/>
              <p:nvPr/>
            </p:nvGrpSpPr>
            <p:grpSpPr>
              <a:xfrm>
                <a:off x="8787929" y="1631375"/>
                <a:ext cx="468000" cy="480328"/>
                <a:chOff x="4772999" y="1884265"/>
                <a:chExt cx="308103" cy="308104"/>
              </a:xfrm>
            </p:grpSpPr>
            <p:sp>
              <p:nvSpPr>
                <p:cNvPr id="112" name="Oval 111">
                  <a:extLst>
                    <a:ext uri="{FF2B5EF4-FFF2-40B4-BE49-F238E27FC236}">
                      <a16:creationId xmlns:a16="http://schemas.microsoft.com/office/drawing/2014/main" id="{2489B463-F95E-4931-86D6-57C6B1CE631B}"/>
                    </a:ext>
                  </a:extLst>
                </p:cNvPr>
                <p:cNvSpPr>
                  <a:spLocks noChangeAspect="1"/>
                </p:cNvSpPr>
                <p:nvPr/>
              </p:nvSpPr>
              <p:spPr>
                <a:xfrm>
                  <a:off x="4772999" y="1884265"/>
                  <a:ext cx="308103" cy="308104"/>
                </a:xfrm>
                <a:prstGeom prst="ellipse">
                  <a:avLst/>
                </a:prstGeom>
                <a:solidFill>
                  <a:schemeClr val="bg1"/>
                </a:solidFill>
                <a:ln w="28575" cmpd="sng">
                  <a:solidFill>
                    <a:srgbClr val="5DBFA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13" name="TextBox 112">
                  <a:extLst>
                    <a:ext uri="{FF2B5EF4-FFF2-40B4-BE49-F238E27FC236}">
                      <a16:creationId xmlns:a16="http://schemas.microsoft.com/office/drawing/2014/main" id="{448E0A1C-5F26-45A7-B6AF-232D6C41D02C}"/>
                    </a:ext>
                  </a:extLst>
                </p:cNvPr>
                <p:cNvSpPr txBox="1"/>
                <p:nvPr/>
              </p:nvSpPr>
              <p:spPr>
                <a:xfrm>
                  <a:off x="4790649" y="1941152"/>
                  <a:ext cx="265096" cy="217164"/>
                </a:xfrm>
                <a:prstGeom prst="rect">
                  <a:avLst/>
                </a:prstGeom>
                <a:noFill/>
              </p:spPr>
              <p:txBody>
                <a:bodyPr wrap="none" rtlCol="0">
                  <a:spAutoFit/>
                </a:bodyPr>
                <a:lstStyle/>
                <a:p>
                  <a:pPr algn="ctr"/>
                  <a:r>
                    <a:rPr lang="en-US" sz="1600" b="1" dirty="0">
                      <a:solidFill>
                        <a:srgbClr val="008080"/>
                      </a:solidFill>
                      <a:latin typeface="Tw Cen MT" panose="020B0602020104020603"/>
                      <a:cs typeface="Tw Cen MT" panose="020B0602020104020603"/>
                    </a:rPr>
                    <a:t>56</a:t>
                  </a:r>
                </a:p>
              </p:txBody>
            </p:sp>
          </p:grpSp>
          <p:grpSp>
            <p:nvGrpSpPr>
              <p:cNvPr id="101" name="Group 100">
                <a:extLst>
                  <a:ext uri="{FF2B5EF4-FFF2-40B4-BE49-F238E27FC236}">
                    <a16:creationId xmlns:a16="http://schemas.microsoft.com/office/drawing/2014/main" id="{70B31093-D11D-416D-B359-B7D1AD1D4B46}"/>
                  </a:ext>
                </a:extLst>
              </p:cNvPr>
              <p:cNvGrpSpPr/>
              <p:nvPr/>
            </p:nvGrpSpPr>
            <p:grpSpPr>
              <a:xfrm>
                <a:off x="9609124" y="1631375"/>
                <a:ext cx="468000" cy="480328"/>
                <a:chOff x="5396177" y="1884265"/>
                <a:chExt cx="308103" cy="308104"/>
              </a:xfrm>
            </p:grpSpPr>
            <p:sp>
              <p:nvSpPr>
                <p:cNvPr id="110" name="Oval 109">
                  <a:extLst>
                    <a:ext uri="{FF2B5EF4-FFF2-40B4-BE49-F238E27FC236}">
                      <a16:creationId xmlns:a16="http://schemas.microsoft.com/office/drawing/2014/main" id="{D4A10D58-300B-43AF-9026-0D26C034D2A5}"/>
                    </a:ext>
                  </a:extLst>
                </p:cNvPr>
                <p:cNvSpPr>
                  <a:spLocks noChangeAspect="1"/>
                </p:cNvSpPr>
                <p:nvPr/>
              </p:nvSpPr>
              <p:spPr>
                <a:xfrm>
                  <a:off x="5396177" y="1884265"/>
                  <a:ext cx="308103" cy="308104"/>
                </a:xfrm>
                <a:prstGeom prst="ellipse">
                  <a:avLst/>
                </a:prstGeom>
                <a:solidFill>
                  <a:schemeClr val="bg1"/>
                </a:solidFill>
                <a:ln w="28575" cmpd="sng">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11" name="TextBox 110">
                  <a:extLst>
                    <a:ext uri="{FF2B5EF4-FFF2-40B4-BE49-F238E27FC236}">
                      <a16:creationId xmlns:a16="http://schemas.microsoft.com/office/drawing/2014/main" id="{80C40678-70C5-462F-BB21-33FAC8F3F893}"/>
                    </a:ext>
                  </a:extLst>
                </p:cNvPr>
                <p:cNvSpPr txBox="1"/>
                <p:nvPr/>
              </p:nvSpPr>
              <p:spPr>
                <a:xfrm>
                  <a:off x="5425747" y="1941152"/>
                  <a:ext cx="265096" cy="217164"/>
                </a:xfrm>
                <a:prstGeom prst="rect">
                  <a:avLst/>
                </a:prstGeom>
                <a:noFill/>
              </p:spPr>
              <p:txBody>
                <a:bodyPr wrap="none" rtlCol="0">
                  <a:spAutoFit/>
                </a:bodyPr>
                <a:lstStyle/>
                <a:p>
                  <a:pPr algn="ctr"/>
                  <a:r>
                    <a:rPr lang="en-US" sz="1600" b="1" dirty="0">
                      <a:solidFill>
                        <a:schemeClr val="accent1">
                          <a:lumMod val="75000"/>
                        </a:schemeClr>
                      </a:solidFill>
                      <a:latin typeface="Tw Cen MT" panose="020B0602020104020603"/>
                      <a:cs typeface="Tw Cen MT" panose="020B0602020104020603"/>
                    </a:rPr>
                    <a:t>71</a:t>
                  </a:r>
                </a:p>
              </p:txBody>
            </p:sp>
          </p:grpSp>
          <p:grpSp>
            <p:nvGrpSpPr>
              <p:cNvPr id="102" name="Group 101">
                <a:extLst>
                  <a:ext uri="{FF2B5EF4-FFF2-40B4-BE49-F238E27FC236}">
                    <a16:creationId xmlns:a16="http://schemas.microsoft.com/office/drawing/2014/main" id="{8C230DC7-43DB-4C27-9C10-992086E0A3DA}"/>
                  </a:ext>
                </a:extLst>
              </p:cNvPr>
              <p:cNvGrpSpPr/>
              <p:nvPr/>
            </p:nvGrpSpPr>
            <p:grpSpPr>
              <a:xfrm>
                <a:off x="10430318" y="1631375"/>
                <a:ext cx="468000" cy="480328"/>
                <a:chOff x="6019355" y="1884265"/>
                <a:chExt cx="308103" cy="308104"/>
              </a:xfrm>
            </p:grpSpPr>
            <p:sp>
              <p:nvSpPr>
                <p:cNvPr id="108" name="Oval 107">
                  <a:extLst>
                    <a:ext uri="{FF2B5EF4-FFF2-40B4-BE49-F238E27FC236}">
                      <a16:creationId xmlns:a16="http://schemas.microsoft.com/office/drawing/2014/main" id="{75BD81BF-6508-47BB-A4D2-A88F0129E4D8}"/>
                    </a:ext>
                  </a:extLst>
                </p:cNvPr>
                <p:cNvSpPr>
                  <a:spLocks noChangeAspect="1"/>
                </p:cNvSpPr>
                <p:nvPr/>
              </p:nvSpPr>
              <p:spPr>
                <a:xfrm>
                  <a:off x="6019355" y="1884265"/>
                  <a:ext cx="308103" cy="308104"/>
                </a:xfrm>
                <a:prstGeom prst="ellipse">
                  <a:avLst/>
                </a:prstGeom>
                <a:solidFill>
                  <a:schemeClr val="bg1"/>
                </a:solidFill>
                <a:ln w="28575" cmpd="sng">
                  <a:solidFill>
                    <a:srgbClr val="5246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9" name="TextBox 108">
                  <a:extLst>
                    <a:ext uri="{FF2B5EF4-FFF2-40B4-BE49-F238E27FC236}">
                      <a16:creationId xmlns:a16="http://schemas.microsoft.com/office/drawing/2014/main" id="{DA2888F6-972D-4CDF-A766-11D9438F6AA7}"/>
                    </a:ext>
                  </a:extLst>
                </p:cNvPr>
                <p:cNvSpPr txBox="1"/>
                <p:nvPr/>
              </p:nvSpPr>
              <p:spPr>
                <a:xfrm>
                  <a:off x="6042965" y="1941152"/>
                  <a:ext cx="265096" cy="217164"/>
                </a:xfrm>
                <a:prstGeom prst="rect">
                  <a:avLst/>
                </a:prstGeom>
                <a:noFill/>
              </p:spPr>
              <p:txBody>
                <a:bodyPr wrap="none" rtlCol="0">
                  <a:spAutoFit/>
                </a:bodyPr>
                <a:lstStyle/>
                <a:p>
                  <a:pPr algn="ctr"/>
                  <a:r>
                    <a:rPr lang="en-US" sz="1600" b="1" dirty="0">
                      <a:solidFill>
                        <a:srgbClr val="524669"/>
                      </a:solidFill>
                      <a:latin typeface="Tw Cen MT" panose="020B0602020104020603"/>
                      <a:cs typeface="Tw Cen MT" panose="020B0602020104020603"/>
                    </a:rPr>
                    <a:t>86</a:t>
                  </a:r>
                </a:p>
              </p:txBody>
            </p:sp>
          </p:grpSp>
          <p:sp>
            <p:nvSpPr>
              <p:cNvPr id="103" name="TextBox 102">
                <a:extLst>
                  <a:ext uri="{FF2B5EF4-FFF2-40B4-BE49-F238E27FC236}">
                    <a16:creationId xmlns:a16="http://schemas.microsoft.com/office/drawing/2014/main" id="{505ACAD3-CD9D-4DD3-8485-9239060A147F}"/>
                  </a:ext>
                </a:extLst>
              </p:cNvPr>
              <p:cNvSpPr txBox="1"/>
              <p:nvPr/>
            </p:nvSpPr>
            <p:spPr>
              <a:xfrm>
                <a:off x="10361153" y="2127196"/>
                <a:ext cx="710878" cy="261609"/>
              </a:xfrm>
              <a:prstGeom prst="rect">
                <a:avLst/>
              </a:prstGeom>
              <a:noFill/>
              <a:ln>
                <a:noFill/>
              </a:ln>
            </p:spPr>
            <p:txBody>
              <a:bodyPr wrap="square" rtlCol="0" anchor="b">
                <a:spAutoFit/>
              </a:bodyPr>
              <a:lstStyle/>
              <a:p>
                <a:pPr algn="ctr"/>
                <a:r>
                  <a:rPr lang="en-US" sz="1100" b="1" dirty="0">
                    <a:latin typeface="Arial" pitchFamily="34" charset="0"/>
                    <a:cs typeface="Arial" pitchFamily="34" charset="0"/>
                  </a:rPr>
                  <a:t>2010</a:t>
                </a:r>
              </a:p>
            </p:txBody>
          </p:sp>
          <p:sp>
            <p:nvSpPr>
              <p:cNvPr id="104" name="TextBox 103">
                <a:extLst>
                  <a:ext uri="{FF2B5EF4-FFF2-40B4-BE49-F238E27FC236}">
                    <a16:creationId xmlns:a16="http://schemas.microsoft.com/office/drawing/2014/main" id="{B8C71A31-8FD6-40A4-B1FB-74CB1F1DE5C0}"/>
                  </a:ext>
                </a:extLst>
              </p:cNvPr>
              <p:cNvSpPr txBox="1"/>
              <p:nvPr/>
            </p:nvSpPr>
            <p:spPr>
              <a:xfrm>
                <a:off x="9539959" y="2127196"/>
                <a:ext cx="710878" cy="261609"/>
              </a:xfrm>
              <a:prstGeom prst="rect">
                <a:avLst/>
              </a:prstGeom>
              <a:noFill/>
              <a:ln>
                <a:noFill/>
              </a:ln>
            </p:spPr>
            <p:txBody>
              <a:bodyPr wrap="square" rtlCol="0" anchor="b">
                <a:spAutoFit/>
              </a:bodyPr>
              <a:lstStyle/>
              <a:p>
                <a:pPr algn="ctr"/>
                <a:r>
                  <a:rPr lang="en-US" sz="1100" b="1" dirty="0">
                    <a:latin typeface="Arial" pitchFamily="34" charset="0"/>
                    <a:cs typeface="Arial" pitchFamily="34" charset="0"/>
                  </a:rPr>
                  <a:t>2000</a:t>
                </a:r>
              </a:p>
            </p:txBody>
          </p:sp>
          <p:sp>
            <p:nvSpPr>
              <p:cNvPr id="105" name="TextBox 104">
                <a:extLst>
                  <a:ext uri="{FF2B5EF4-FFF2-40B4-BE49-F238E27FC236}">
                    <a16:creationId xmlns:a16="http://schemas.microsoft.com/office/drawing/2014/main" id="{938BABB5-1479-4EA0-AC2C-5BB415756962}"/>
                  </a:ext>
                </a:extLst>
              </p:cNvPr>
              <p:cNvSpPr txBox="1"/>
              <p:nvPr/>
            </p:nvSpPr>
            <p:spPr>
              <a:xfrm>
                <a:off x="8718765" y="2127196"/>
                <a:ext cx="710878" cy="261609"/>
              </a:xfrm>
              <a:prstGeom prst="rect">
                <a:avLst/>
              </a:prstGeom>
              <a:noFill/>
              <a:ln>
                <a:noFill/>
              </a:ln>
            </p:spPr>
            <p:txBody>
              <a:bodyPr wrap="square" rtlCol="0" anchor="b">
                <a:spAutoFit/>
              </a:bodyPr>
              <a:lstStyle/>
              <a:p>
                <a:pPr algn="ctr"/>
                <a:r>
                  <a:rPr lang="en-US" sz="1100" b="1" dirty="0">
                    <a:latin typeface="Arial" pitchFamily="34" charset="0"/>
                    <a:cs typeface="Arial" pitchFamily="34" charset="0"/>
                  </a:rPr>
                  <a:t>1991</a:t>
                </a:r>
              </a:p>
            </p:txBody>
          </p:sp>
          <p:sp>
            <p:nvSpPr>
              <p:cNvPr id="106" name="TextBox 105">
                <a:extLst>
                  <a:ext uri="{FF2B5EF4-FFF2-40B4-BE49-F238E27FC236}">
                    <a16:creationId xmlns:a16="http://schemas.microsoft.com/office/drawing/2014/main" id="{8870825A-977B-4218-830C-B0B4D79F8B69}"/>
                  </a:ext>
                </a:extLst>
              </p:cNvPr>
              <p:cNvSpPr txBox="1"/>
              <p:nvPr/>
            </p:nvSpPr>
            <p:spPr>
              <a:xfrm>
                <a:off x="7897570" y="2127196"/>
                <a:ext cx="710878" cy="261609"/>
              </a:xfrm>
              <a:prstGeom prst="rect">
                <a:avLst/>
              </a:prstGeom>
              <a:noFill/>
              <a:ln>
                <a:noFill/>
              </a:ln>
            </p:spPr>
            <p:txBody>
              <a:bodyPr wrap="square" rtlCol="0" anchor="b">
                <a:spAutoFit/>
              </a:bodyPr>
              <a:lstStyle/>
              <a:p>
                <a:pPr algn="ctr"/>
                <a:r>
                  <a:rPr lang="en-US" sz="1100" b="1" dirty="0">
                    <a:latin typeface="Arial" pitchFamily="34" charset="0"/>
                    <a:cs typeface="Arial" pitchFamily="34" charset="0"/>
                  </a:rPr>
                  <a:t>1980</a:t>
                </a:r>
              </a:p>
            </p:txBody>
          </p:sp>
          <p:sp>
            <p:nvSpPr>
              <p:cNvPr id="107" name="TextBox 106">
                <a:extLst>
                  <a:ext uri="{FF2B5EF4-FFF2-40B4-BE49-F238E27FC236}">
                    <a16:creationId xmlns:a16="http://schemas.microsoft.com/office/drawing/2014/main" id="{900895BC-0A4F-44A4-A1F3-6B5DD9083784}"/>
                  </a:ext>
                </a:extLst>
              </p:cNvPr>
              <p:cNvSpPr txBox="1"/>
              <p:nvPr/>
            </p:nvSpPr>
            <p:spPr>
              <a:xfrm>
                <a:off x="7072953" y="2127196"/>
                <a:ext cx="710878" cy="261609"/>
              </a:xfrm>
              <a:prstGeom prst="rect">
                <a:avLst/>
              </a:prstGeom>
              <a:noFill/>
              <a:ln>
                <a:noFill/>
              </a:ln>
            </p:spPr>
            <p:txBody>
              <a:bodyPr wrap="square" rtlCol="0" anchor="b">
                <a:spAutoFit/>
              </a:bodyPr>
              <a:lstStyle/>
              <a:p>
                <a:pPr algn="ctr"/>
                <a:r>
                  <a:rPr lang="en-US" sz="1100" b="1" dirty="0">
                    <a:latin typeface="Arial" pitchFamily="34" charset="0"/>
                    <a:cs typeface="Arial" pitchFamily="34" charset="0"/>
                  </a:rPr>
                  <a:t>1970</a:t>
                </a:r>
              </a:p>
            </p:txBody>
          </p:sp>
        </p:grpSp>
        <p:grpSp>
          <p:nvGrpSpPr>
            <p:cNvPr id="8" name="Group 7">
              <a:extLst>
                <a:ext uri="{FF2B5EF4-FFF2-40B4-BE49-F238E27FC236}">
                  <a16:creationId xmlns:a16="http://schemas.microsoft.com/office/drawing/2014/main" id="{905B8594-332F-4169-9DBD-4F5399F8EA8C}"/>
                </a:ext>
              </a:extLst>
            </p:cNvPr>
            <p:cNvGrpSpPr>
              <a:grpSpLocks noChangeAspect="1"/>
            </p:cNvGrpSpPr>
            <p:nvPr/>
          </p:nvGrpSpPr>
          <p:grpSpPr>
            <a:xfrm>
              <a:off x="1024895" y="1321422"/>
              <a:ext cx="4000245" cy="1983591"/>
              <a:chOff x="222637" y="310954"/>
              <a:chExt cx="2758663" cy="1576459"/>
            </a:xfrm>
          </p:grpSpPr>
          <p:sp>
            <p:nvSpPr>
              <p:cNvPr id="61" name="Pentagon 30">
                <a:extLst>
                  <a:ext uri="{FF2B5EF4-FFF2-40B4-BE49-F238E27FC236}">
                    <a16:creationId xmlns:a16="http://schemas.microsoft.com/office/drawing/2014/main" id="{AB44F153-4563-4D3A-B399-6C72DA80DDDD}"/>
                  </a:ext>
                </a:extLst>
              </p:cNvPr>
              <p:cNvSpPr/>
              <p:nvPr/>
            </p:nvSpPr>
            <p:spPr>
              <a:xfrm rot="16200000">
                <a:off x="451978" y="1198124"/>
                <a:ext cx="477876" cy="353635"/>
              </a:xfrm>
              <a:prstGeom prst="homePlate">
                <a:avLst/>
              </a:prstGeom>
              <a:solidFill>
                <a:schemeClr val="accent5">
                  <a:lumMod val="60000"/>
                  <a:lumOff val="40000"/>
                </a:schemeClr>
              </a:solidFill>
              <a:ln>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Tw Cen MT" panose="020B0602020104020603"/>
                  <a:cs typeface="Tw Cen MT" panose="020B0602020104020603"/>
                </a:endParaRPr>
              </a:p>
            </p:txBody>
          </p:sp>
          <p:sp>
            <p:nvSpPr>
              <p:cNvPr id="62" name="Pentagon 31">
                <a:extLst>
                  <a:ext uri="{FF2B5EF4-FFF2-40B4-BE49-F238E27FC236}">
                    <a16:creationId xmlns:a16="http://schemas.microsoft.com/office/drawing/2014/main" id="{35909229-120F-4D47-AE1E-4D41AF899B84}"/>
                  </a:ext>
                </a:extLst>
              </p:cNvPr>
              <p:cNvSpPr/>
              <p:nvPr/>
            </p:nvSpPr>
            <p:spPr>
              <a:xfrm rot="16200000">
                <a:off x="841491" y="1135664"/>
                <a:ext cx="602796" cy="353635"/>
              </a:xfrm>
              <a:prstGeom prst="homePlat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63" name="Pentagon 32">
                <a:extLst>
                  <a:ext uri="{FF2B5EF4-FFF2-40B4-BE49-F238E27FC236}">
                    <a16:creationId xmlns:a16="http://schemas.microsoft.com/office/drawing/2014/main" id="{99D6FC72-83A9-4B6F-932B-C396785B4E26}"/>
                  </a:ext>
                </a:extLst>
              </p:cNvPr>
              <p:cNvSpPr/>
              <p:nvPr/>
            </p:nvSpPr>
            <p:spPr>
              <a:xfrm rot="16200000">
                <a:off x="1978182" y="916438"/>
                <a:ext cx="1041248" cy="353635"/>
              </a:xfrm>
              <a:prstGeom prst="homePlate">
                <a:avLst/>
              </a:prstGeom>
              <a:solidFill>
                <a:schemeClr val="accent1">
                  <a:lumMod val="75000"/>
                </a:schemeClr>
              </a:solidFill>
              <a:ln>
                <a:solidFill>
                  <a:srgbClr val="5246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chemeClr val="bg1"/>
                  </a:solidFill>
                  <a:latin typeface="Tw Cen MT" panose="020B0602020104020603"/>
                  <a:cs typeface="Tw Cen MT" panose="020B0602020104020603"/>
                </a:endParaRPr>
              </a:p>
            </p:txBody>
          </p:sp>
          <p:sp>
            <p:nvSpPr>
              <p:cNvPr id="64" name="Pentagon 33">
                <a:extLst>
                  <a:ext uri="{FF2B5EF4-FFF2-40B4-BE49-F238E27FC236}">
                    <a16:creationId xmlns:a16="http://schemas.microsoft.com/office/drawing/2014/main" id="{0C7558D8-9099-4927-8EC6-C10EDF17ECF4}"/>
                  </a:ext>
                </a:extLst>
              </p:cNvPr>
              <p:cNvSpPr/>
              <p:nvPr/>
            </p:nvSpPr>
            <p:spPr>
              <a:xfrm rot="16200000">
                <a:off x="1253102" y="1095304"/>
                <a:ext cx="683517" cy="353635"/>
              </a:xfrm>
              <a:prstGeom prst="homePlate">
                <a:avLst/>
              </a:prstGeom>
              <a:solidFill>
                <a:srgbClr val="49B89D"/>
              </a:solidFill>
              <a:ln>
                <a:solidFill>
                  <a:srgbClr val="49B8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65" name="Pentagon 34">
                <a:extLst>
                  <a:ext uri="{FF2B5EF4-FFF2-40B4-BE49-F238E27FC236}">
                    <a16:creationId xmlns:a16="http://schemas.microsoft.com/office/drawing/2014/main" id="{85AF0502-B78C-4C00-B5C4-7934BF44899C}"/>
                  </a:ext>
                </a:extLst>
              </p:cNvPr>
              <p:cNvSpPr/>
              <p:nvPr/>
            </p:nvSpPr>
            <p:spPr>
              <a:xfrm rot="16200000">
                <a:off x="1601462" y="991690"/>
                <a:ext cx="890744" cy="353635"/>
              </a:xfrm>
              <a:prstGeom prst="homePlate">
                <a:avLst/>
              </a:prstGeom>
              <a:solidFill>
                <a:srgbClr val="46BDDB"/>
              </a:solidFill>
              <a:ln>
                <a:solidFill>
                  <a:srgbClr val="46BD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chemeClr val="bg1"/>
                  </a:solidFill>
                  <a:latin typeface="Tw Cen MT" panose="020B0602020104020603"/>
                  <a:cs typeface="Tw Cen MT" panose="020B0602020104020603"/>
                </a:endParaRPr>
              </a:p>
            </p:txBody>
          </p:sp>
          <p:sp>
            <p:nvSpPr>
              <p:cNvPr id="66" name="TextBox 65">
                <a:extLst>
                  <a:ext uri="{FF2B5EF4-FFF2-40B4-BE49-F238E27FC236}">
                    <a16:creationId xmlns:a16="http://schemas.microsoft.com/office/drawing/2014/main" id="{348651FE-8E55-49AF-9A7B-ECDA5241389A}"/>
                  </a:ext>
                </a:extLst>
              </p:cNvPr>
              <p:cNvSpPr txBox="1"/>
              <p:nvPr/>
            </p:nvSpPr>
            <p:spPr>
              <a:xfrm>
                <a:off x="222637" y="900827"/>
                <a:ext cx="949740" cy="207915"/>
              </a:xfrm>
              <a:prstGeom prst="rect">
                <a:avLst/>
              </a:prstGeom>
              <a:noFill/>
            </p:spPr>
            <p:txBody>
              <a:bodyPr wrap="square" rtlCol="0">
                <a:spAutoFit/>
              </a:bodyPr>
              <a:lstStyle/>
              <a:p>
                <a:pPr algn="ctr"/>
                <a:r>
                  <a:rPr lang="en-US" sz="1100" b="1" dirty="0">
                    <a:solidFill>
                      <a:schemeClr val="accent1"/>
                    </a:solidFill>
                    <a:latin typeface="Tw Cen MT" panose="020B0602020104020603"/>
                    <a:cs typeface="Tw Cen MT" panose="020B0602020104020603"/>
                  </a:rPr>
                  <a:t>10,439,430</a:t>
                </a:r>
              </a:p>
            </p:txBody>
          </p:sp>
          <p:sp>
            <p:nvSpPr>
              <p:cNvPr id="67" name="TextBox 66">
                <a:extLst>
                  <a:ext uri="{FF2B5EF4-FFF2-40B4-BE49-F238E27FC236}">
                    <a16:creationId xmlns:a16="http://schemas.microsoft.com/office/drawing/2014/main" id="{3FA4C591-B2B6-45CC-B481-1E7E782788B7}"/>
                  </a:ext>
                </a:extLst>
              </p:cNvPr>
              <p:cNvSpPr txBox="1"/>
              <p:nvPr/>
            </p:nvSpPr>
            <p:spPr>
              <a:xfrm>
                <a:off x="675421" y="755385"/>
                <a:ext cx="949740" cy="207915"/>
              </a:xfrm>
              <a:prstGeom prst="rect">
                <a:avLst/>
              </a:prstGeom>
              <a:noFill/>
            </p:spPr>
            <p:txBody>
              <a:bodyPr wrap="square" rtlCol="0">
                <a:spAutoFit/>
              </a:bodyPr>
              <a:lstStyle/>
              <a:p>
                <a:pPr algn="ctr"/>
                <a:r>
                  <a:rPr lang="en-US" sz="1100" b="1" dirty="0">
                    <a:solidFill>
                      <a:schemeClr val="accent5">
                        <a:lumMod val="75000"/>
                      </a:schemeClr>
                    </a:solidFill>
                    <a:latin typeface="Tw Cen MT" panose="020B0602020104020603"/>
                    <a:cs typeface="Tw Cen MT" panose="020B0602020104020603"/>
                  </a:rPr>
                  <a:t>13,136,109</a:t>
                </a:r>
              </a:p>
            </p:txBody>
          </p:sp>
          <p:sp>
            <p:nvSpPr>
              <p:cNvPr id="68" name="TextBox 67">
                <a:extLst>
                  <a:ext uri="{FF2B5EF4-FFF2-40B4-BE49-F238E27FC236}">
                    <a16:creationId xmlns:a16="http://schemas.microsoft.com/office/drawing/2014/main" id="{8509C309-94C6-417A-B7CB-9170F54D4894}"/>
                  </a:ext>
                </a:extLst>
              </p:cNvPr>
              <p:cNvSpPr txBox="1"/>
              <p:nvPr/>
            </p:nvSpPr>
            <p:spPr>
              <a:xfrm>
                <a:off x="1114949" y="615741"/>
                <a:ext cx="949740" cy="220145"/>
              </a:xfrm>
              <a:prstGeom prst="rect">
                <a:avLst/>
              </a:prstGeom>
              <a:noFill/>
            </p:spPr>
            <p:txBody>
              <a:bodyPr wrap="square" rtlCol="0">
                <a:spAutoFit/>
              </a:bodyPr>
              <a:lstStyle/>
              <a:p>
                <a:pPr algn="ctr"/>
                <a:r>
                  <a:rPr lang="en-US" sz="1200" b="1" dirty="0">
                    <a:solidFill>
                      <a:srgbClr val="49B89D"/>
                    </a:solidFill>
                    <a:latin typeface="Tw Cen MT" panose="020B0602020104020603"/>
                    <a:cs typeface="Tw Cen MT" panose="020B0602020104020603"/>
                  </a:rPr>
                  <a:t>17,563,420</a:t>
                </a:r>
              </a:p>
            </p:txBody>
          </p:sp>
          <p:sp>
            <p:nvSpPr>
              <p:cNvPr id="69" name="TextBox 68">
                <a:extLst>
                  <a:ext uri="{FF2B5EF4-FFF2-40B4-BE49-F238E27FC236}">
                    <a16:creationId xmlns:a16="http://schemas.microsoft.com/office/drawing/2014/main" id="{2836866D-A495-4FEE-93B4-46631990045C}"/>
                  </a:ext>
                </a:extLst>
              </p:cNvPr>
              <p:cNvSpPr txBox="1"/>
              <p:nvPr/>
            </p:nvSpPr>
            <p:spPr>
              <a:xfrm>
                <a:off x="1578776" y="464232"/>
                <a:ext cx="949740" cy="207915"/>
              </a:xfrm>
              <a:prstGeom prst="rect">
                <a:avLst/>
              </a:prstGeom>
              <a:noFill/>
            </p:spPr>
            <p:txBody>
              <a:bodyPr wrap="square" rtlCol="0">
                <a:spAutoFit/>
              </a:bodyPr>
              <a:lstStyle/>
              <a:p>
                <a:pPr algn="ctr"/>
                <a:r>
                  <a:rPr lang="en-US" sz="1100" b="1" dirty="0">
                    <a:solidFill>
                      <a:schemeClr val="accent5">
                        <a:lumMod val="75000"/>
                      </a:schemeClr>
                    </a:solidFill>
                    <a:latin typeface="Tw Cen MT" panose="020B0602020104020603"/>
                    <a:cs typeface="Tw Cen MT" panose="020B0602020104020603"/>
                  </a:rPr>
                  <a:t>22,198,276</a:t>
                </a:r>
              </a:p>
            </p:txBody>
          </p:sp>
          <p:sp>
            <p:nvSpPr>
              <p:cNvPr id="70" name="TextBox 69">
                <a:extLst>
                  <a:ext uri="{FF2B5EF4-FFF2-40B4-BE49-F238E27FC236}">
                    <a16:creationId xmlns:a16="http://schemas.microsoft.com/office/drawing/2014/main" id="{C27E5CAE-1ADF-442A-8ED3-4F796AD61AA2}"/>
                  </a:ext>
                </a:extLst>
              </p:cNvPr>
              <p:cNvSpPr txBox="1"/>
              <p:nvPr/>
            </p:nvSpPr>
            <p:spPr>
              <a:xfrm>
                <a:off x="2031560" y="310954"/>
                <a:ext cx="949740" cy="207915"/>
              </a:xfrm>
              <a:prstGeom prst="rect">
                <a:avLst/>
              </a:prstGeom>
              <a:noFill/>
            </p:spPr>
            <p:txBody>
              <a:bodyPr wrap="square" rtlCol="0">
                <a:spAutoFit/>
              </a:bodyPr>
              <a:lstStyle/>
              <a:p>
                <a:pPr algn="ctr"/>
                <a:r>
                  <a:rPr lang="en-US" sz="1100" b="1" dirty="0">
                    <a:solidFill>
                      <a:srgbClr val="524669"/>
                    </a:solidFill>
                    <a:latin typeface="Tw Cen MT" panose="020B0602020104020603"/>
                    <a:cs typeface="Tw Cen MT" panose="020B0602020104020603"/>
                  </a:rPr>
                  <a:t>27,484,596</a:t>
                </a:r>
              </a:p>
            </p:txBody>
          </p:sp>
          <p:grpSp>
            <p:nvGrpSpPr>
              <p:cNvPr id="71" name="Group 70">
                <a:extLst>
                  <a:ext uri="{FF2B5EF4-FFF2-40B4-BE49-F238E27FC236}">
                    <a16:creationId xmlns:a16="http://schemas.microsoft.com/office/drawing/2014/main" id="{3687293C-C357-4C80-B22E-2F94FE0BC332}"/>
                  </a:ext>
                </a:extLst>
              </p:cNvPr>
              <p:cNvGrpSpPr/>
              <p:nvPr/>
            </p:nvGrpSpPr>
            <p:grpSpPr>
              <a:xfrm>
                <a:off x="421422" y="1663067"/>
                <a:ext cx="533606" cy="220145"/>
                <a:chOff x="2517914" y="5362632"/>
                <a:chExt cx="533606" cy="220145"/>
              </a:xfrm>
            </p:grpSpPr>
            <p:sp>
              <p:nvSpPr>
                <p:cNvPr id="93" name="TextBox 92">
                  <a:extLst>
                    <a:ext uri="{FF2B5EF4-FFF2-40B4-BE49-F238E27FC236}">
                      <a16:creationId xmlns:a16="http://schemas.microsoft.com/office/drawing/2014/main" id="{BF4AFEA8-58AB-423D-B220-C73E1A36DE89}"/>
                    </a:ext>
                  </a:extLst>
                </p:cNvPr>
                <p:cNvSpPr txBox="1"/>
                <p:nvPr/>
              </p:nvSpPr>
              <p:spPr>
                <a:xfrm>
                  <a:off x="2517914" y="5362632"/>
                  <a:ext cx="533606" cy="220145"/>
                </a:xfrm>
                <a:prstGeom prst="rect">
                  <a:avLst/>
                </a:prstGeom>
                <a:noFill/>
              </p:spPr>
              <p:txBody>
                <a:bodyPr wrap="square" rtlCol="0">
                  <a:spAutoFit/>
                </a:bodyPr>
                <a:lstStyle/>
                <a:p>
                  <a:pPr algn="ctr"/>
                  <a:r>
                    <a:rPr lang="en-US" sz="1200" dirty="0">
                      <a:latin typeface="Tw Cen MT" panose="020B0602020104020603"/>
                      <a:cs typeface="Tw Cen MT" panose="020B0602020104020603"/>
                    </a:rPr>
                    <a:t>1970</a:t>
                  </a:r>
                </a:p>
              </p:txBody>
            </p:sp>
            <p:cxnSp>
              <p:nvCxnSpPr>
                <p:cNvPr id="94" name="Straight Connector 93">
                  <a:extLst>
                    <a:ext uri="{FF2B5EF4-FFF2-40B4-BE49-F238E27FC236}">
                      <a16:creationId xmlns:a16="http://schemas.microsoft.com/office/drawing/2014/main" id="{2C70DC04-9F32-4EE4-9318-2B019FE94BE3}"/>
                    </a:ext>
                  </a:extLst>
                </p:cNvPr>
                <p:cNvCxnSpPr/>
                <p:nvPr/>
              </p:nvCxnSpPr>
              <p:spPr>
                <a:xfrm>
                  <a:off x="2607899" y="5368661"/>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8B267CF2-C1BF-4D49-869A-CEDA14595D72}"/>
                    </a:ext>
                  </a:extLst>
                </p:cNvPr>
                <p:cNvCxnSpPr/>
                <p:nvPr/>
              </p:nvCxnSpPr>
              <p:spPr>
                <a:xfrm>
                  <a:off x="2607899" y="5563334"/>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a:extLst>
                  <a:ext uri="{FF2B5EF4-FFF2-40B4-BE49-F238E27FC236}">
                    <a16:creationId xmlns:a16="http://schemas.microsoft.com/office/drawing/2014/main" id="{00F43D13-80FD-43FE-9D50-F29E9E1C34DD}"/>
                  </a:ext>
                </a:extLst>
              </p:cNvPr>
              <p:cNvGrpSpPr/>
              <p:nvPr/>
            </p:nvGrpSpPr>
            <p:grpSpPr>
              <a:xfrm>
                <a:off x="875973" y="1667268"/>
                <a:ext cx="533606" cy="220145"/>
                <a:chOff x="2517914" y="5366833"/>
                <a:chExt cx="533606" cy="220145"/>
              </a:xfrm>
            </p:grpSpPr>
            <p:sp>
              <p:nvSpPr>
                <p:cNvPr id="90" name="TextBox 89">
                  <a:extLst>
                    <a:ext uri="{FF2B5EF4-FFF2-40B4-BE49-F238E27FC236}">
                      <a16:creationId xmlns:a16="http://schemas.microsoft.com/office/drawing/2014/main" id="{C821E114-7093-4D99-86FE-3DA19E28EB2B}"/>
                    </a:ext>
                  </a:extLst>
                </p:cNvPr>
                <p:cNvSpPr txBox="1"/>
                <p:nvPr/>
              </p:nvSpPr>
              <p:spPr>
                <a:xfrm>
                  <a:off x="2517914" y="5366833"/>
                  <a:ext cx="533606" cy="220145"/>
                </a:xfrm>
                <a:prstGeom prst="rect">
                  <a:avLst/>
                </a:prstGeom>
                <a:noFill/>
              </p:spPr>
              <p:txBody>
                <a:bodyPr wrap="square" rtlCol="0">
                  <a:spAutoFit/>
                </a:bodyPr>
                <a:lstStyle/>
                <a:p>
                  <a:pPr algn="ctr"/>
                  <a:r>
                    <a:rPr lang="en-US" sz="1200" dirty="0">
                      <a:latin typeface="Tw Cen MT" panose="020B0602020104020603"/>
                      <a:cs typeface="Tw Cen MT" panose="020B0602020104020603"/>
                    </a:rPr>
                    <a:t>1980</a:t>
                  </a:r>
                </a:p>
              </p:txBody>
            </p:sp>
            <p:cxnSp>
              <p:nvCxnSpPr>
                <p:cNvPr id="91" name="Straight Connector 90">
                  <a:extLst>
                    <a:ext uri="{FF2B5EF4-FFF2-40B4-BE49-F238E27FC236}">
                      <a16:creationId xmlns:a16="http://schemas.microsoft.com/office/drawing/2014/main" id="{44F537CC-2316-4583-A102-DEC2D41F07D5}"/>
                    </a:ext>
                  </a:extLst>
                </p:cNvPr>
                <p:cNvCxnSpPr/>
                <p:nvPr/>
              </p:nvCxnSpPr>
              <p:spPr>
                <a:xfrm>
                  <a:off x="2607899" y="5368661"/>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233CCC0-1775-40C5-8F13-6C3C2F254F7B}"/>
                    </a:ext>
                  </a:extLst>
                </p:cNvPr>
                <p:cNvCxnSpPr/>
                <p:nvPr/>
              </p:nvCxnSpPr>
              <p:spPr>
                <a:xfrm>
                  <a:off x="2607899" y="5563334"/>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3" name="Group 72">
                <a:extLst>
                  <a:ext uri="{FF2B5EF4-FFF2-40B4-BE49-F238E27FC236}">
                    <a16:creationId xmlns:a16="http://schemas.microsoft.com/office/drawing/2014/main" id="{35DE98AC-B2C4-4D59-A4ED-3EE6DDDE21B5}"/>
                  </a:ext>
                </a:extLst>
              </p:cNvPr>
              <p:cNvGrpSpPr/>
              <p:nvPr/>
            </p:nvGrpSpPr>
            <p:grpSpPr>
              <a:xfrm>
                <a:off x="1330524" y="1667268"/>
                <a:ext cx="533606" cy="220145"/>
                <a:chOff x="2517914" y="5366833"/>
                <a:chExt cx="533606" cy="220145"/>
              </a:xfrm>
            </p:grpSpPr>
            <p:sp>
              <p:nvSpPr>
                <p:cNvPr id="87" name="TextBox 86">
                  <a:extLst>
                    <a:ext uri="{FF2B5EF4-FFF2-40B4-BE49-F238E27FC236}">
                      <a16:creationId xmlns:a16="http://schemas.microsoft.com/office/drawing/2014/main" id="{798451CB-DA5E-45EE-8C1D-720775C3F07B}"/>
                    </a:ext>
                  </a:extLst>
                </p:cNvPr>
                <p:cNvSpPr txBox="1"/>
                <p:nvPr/>
              </p:nvSpPr>
              <p:spPr>
                <a:xfrm>
                  <a:off x="2517914" y="5366833"/>
                  <a:ext cx="533606" cy="220145"/>
                </a:xfrm>
                <a:prstGeom prst="rect">
                  <a:avLst/>
                </a:prstGeom>
                <a:noFill/>
              </p:spPr>
              <p:txBody>
                <a:bodyPr wrap="square" rtlCol="0">
                  <a:spAutoFit/>
                </a:bodyPr>
                <a:lstStyle/>
                <a:p>
                  <a:pPr algn="ctr"/>
                  <a:r>
                    <a:rPr lang="en-US" sz="1200" dirty="0">
                      <a:latin typeface="Tw Cen MT" panose="020B0602020104020603"/>
                      <a:cs typeface="Tw Cen MT" panose="020B0602020104020603"/>
                    </a:rPr>
                    <a:t>1991</a:t>
                  </a:r>
                </a:p>
              </p:txBody>
            </p:sp>
            <p:cxnSp>
              <p:nvCxnSpPr>
                <p:cNvPr id="88" name="Straight Connector 87">
                  <a:extLst>
                    <a:ext uri="{FF2B5EF4-FFF2-40B4-BE49-F238E27FC236}">
                      <a16:creationId xmlns:a16="http://schemas.microsoft.com/office/drawing/2014/main" id="{E5BE69EE-D657-4C73-96E7-54FCC99DB506}"/>
                    </a:ext>
                  </a:extLst>
                </p:cNvPr>
                <p:cNvCxnSpPr/>
                <p:nvPr/>
              </p:nvCxnSpPr>
              <p:spPr>
                <a:xfrm>
                  <a:off x="2607899" y="5368661"/>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7D64BC4-C8C9-487A-A0DB-DFEDAE3D7B07}"/>
                    </a:ext>
                  </a:extLst>
                </p:cNvPr>
                <p:cNvCxnSpPr/>
                <p:nvPr/>
              </p:nvCxnSpPr>
              <p:spPr>
                <a:xfrm>
                  <a:off x="2607899" y="5563334"/>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298088E8-63B2-4479-AD20-E866641BF8BF}"/>
                  </a:ext>
                </a:extLst>
              </p:cNvPr>
              <p:cNvGrpSpPr/>
              <p:nvPr/>
            </p:nvGrpSpPr>
            <p:grpSpPr>
              <a:xfrm>
                <a:off x="1785075" y="1667268"/>
                <a:ext cx="533606" cy="220145"/>
                <a:chOff x="2517914" y="5366833"/>
                <a:chExt cx="533606" cy="220145"/>
              </a:xfrm>
            </p:grpSpPr>
            <p:sp>
              <p:nvSpPr>
                <p:cNvPr id="84" name="TextBox 83">
                  <a:extLst>
                    <a:ext uri="{FF2B5EF4-FFF2-40B4-BE49-F238E27FC236}">
                      <a16:creationId xmlns:a16="http://schemas.microsoft.com/office/drawing/2014/main" id="{91E34318-7C7C-45E1-85A6-B0078EE7F2E3}"/>
                    </a:ext>
                  </a:extLst>
                </p:cNvPr>
                <p:cNvSpPr txBox="1"/>
                <p:nvPr/>
              </p:nvSpPr>
              <p:spPr>
                <a:xfrm>
                  <a:off x="2517914" y="5366833"/>
                  <a:ext cx="533606" cy="220145"/>
                </a:xfrm>
                <a:prstGeom prst="rect">
                  <a:avLst/>
                </a:prstGeom>
                <a:noFill/>
              </p:spPr>
              <p:txBody>
                <a:bodyPr wrap="square" rtlCol="0">
                  <a:spAutoFit/>
                </a:bodyPr>
                <a:lstStyle/>
                <a:p>
                  <a:pPr algn="ctr"/>
                  <a:r>
                    <a:rPr lang="en-US" sz="1200" dirty="0">
                      <a:latin typeface="Tw Cen MT" panose="020B0602020104020603"/>
                      <a:cs typeface="Tw Cen MT" panose="020B0602020104020603"/>
                    </a:rPr>
                    <a:t>2000</a:t>
                  </a:r>
                </a:p>
              </p:txBody>
            </p:sp>
            <p:cxnSp>
              <p:nvCxnSpPr>
                <p:cNvPr id="85" name="Straight Connector 84">
                  <a:extLst>
                    <a:ext uri="{FF2B5EF4-FFF2-40B4-BE49-F238E27FC236}">
                      <a16:creationId xmlns:a16="http://schemas.microsoft.com/office/drawing/2014/main" id="{22A3B902-BF53-4B46-8564-CC3543D4486A}"/>
                    </a:ext>
                  </a:extLst>
                </p:cNvPr>
                <p:cNvCxnSpPr/>
                <p:nvPr/>
              </p:nvCxnSpPr>
              <p:spPr>
                <a:xfrm>
                  <a:off x="2607899" y="5368661"/>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08EAD40F-A511-4399-A75F-B97119A0E343}"/>
                    </a:ext>
                  </a:extLst>
                </p:cNvPr>
                <p:cNvCxnSpPr/>
                <p:nvPr/>
              </p:nvCxnSpPr>
              <p:spPr>
                <a:xfrm>
                  <a:off x="2607899" y="5563334"/>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6DB2FAF4-63B1-4530-AB72-D335CAEC9D09}"/>
                  </a:ext>
                </a:extLst>
              </p:cNvPr>
              <p:cNvGrpSpPr/>
              <p:nvPr/>
            </p:nvGrpSpPr>
            <p:grpSpPr>
              <a:xfrm>
                <a:off x="2239627" y="1667268"/>
                <a:ext cx="533606" cy="220145"/>
                <a:chOff x="2517914" y="5366833"/>
                <a:chExt cx="533606" cy="220145"/>
              </a:xfrm>
            </p:grpSpPr>
            <p:sp>
              <p:nvSpPr>
                <p:cNvPr id="81" name="TextBox 80">
                  <a:extLst>
                    <a:ext uri="{FF2B5EF4-FFF2-40B4-BE49-F238E27FC236}">
                      <a16:creationId xmlns:a16="http://schemas.microsoft.com/office/drawing/2014/main" id="{05CBC6E4-B7AE-4955-810F-F63D256EDFCC}"/>
                    </a:ext>
                  </a:extLst>
                </p:cNvPr>
                <p:cNvSpPr txBox="1"/>
                <p:nvPr/>
              </p:nvSpPr>
              <p:spPr>
                <a:xfrm>
                  <a:off x="2517914" y="5366833"/>
                  <a:ext cx="533606" cy="220145"/>
                </a:xfrm>
                <a:prstGeom prst="rect">
                  <a:avLst/>
                </a:prstGeom>
                <a:noFill/>
              </p:spPr>
              <p:txBody>
                <a:bodyPr wrap="square" rtlCol="0">
                  <a:spAutoFit/>
                </a:bodyPr>
                <a:lstStyle/>
                <a:p>
                  <a:pPr algn="ctr"/>
                  <a:r>
                    <a:rPr lang="en-US" sz="1200" dirty="0">
                      <a:latin typeface="Tw Cen MT" panose="020B0602020104020603"/>
                      <a:cs typeface="Tw Cen MT" panose="020B0602020104020603"/>
                    </a:rPr>
                    <a:t>2010</a:t>
                  </a:r>
                </a:p>
              </p:txBody>
            </p:sp>
            <p:cxnSp>
              <p:nvCxnSpPr>
                <p:cNvPr id="82" name="Straight Connector 81">
                  <a:extLst>
                    <a:ext uri="{FF2B5EF4-FFF2-40B4-BE49-F238E27FC236}">
                      <a16:creationId xmlns:a16="http://schemas.microsoft.com/office/drawing/2014/main" id="{07899768-76E7-4F61-BB84-4874FDB83414}"/>
                    </a:ext>
                  </a:extLst>
                </p:cNvPr>
                <p:cNvCxnSpPr/>
                <p:nvPr/>
              </p:nvCxnSpPr>
              <p:spPr>
                <a:xfrm>
                  <a:off x="2607899" y="5368661"/>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E01C5EBD-4D41-4A26-AAA6-D52BE82C2F32}"/>
                    </a:ext>
                  </a:extLst>
                </p:cNvPr>
                <p:cNvCxnSpPr/>
                <p:nvPr/>
              </p:nvCxnSpPr>
              <p:spPr>
                <a:xfrm>
                  <a:off x="2607899" y="5563334"/>
                  <a:ext cx="353636"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6" name="TextBox 75">
                <a:extLst>
                  <a:ext uri="{FF2B5EF4-FFF2-40B4-BE49-F238E27FC236}">
                    <a16:creationId xmlns:a16="http://schemas.microsoft.com/office/drawing/2014/main" id="{5FED46B7-D41E-456C-8E63-01C6258B1528}"/>
                  </a:ext>
                </a:extLst>
              </p:cNvPr>
              <p:cNvSpPr txBox="1"/>
              <p:nvPr/>
            </p:nvSpPr>
            <p:spPr>
              <a:xfrm>
                <a:off x="470976" y="1292228"/>
                <a:ext cx="459687" cy="281778"/>
              </a:xfrm>
              <a:prstGeom prst="rect">
                <a:avLst/>
              </a:prstGeom>
              <a:noFill/>
            </p:spPr>
            <p:txBody>
              <a:bodyPr wrap="none" rtlCol="0">
                <a:spAutoFit/>
              </a:bodyPr>
              <a:lstStyle/>
              <a:p>
                <a:pPr algn="ctr"/>
                <a:r>
                  <a:rPr lang="en-US" sz="1400" b="1" dirty="0">
                    <a:solidFill>
                      <a:schemeClr val="bg1"/>
                    </a:solidFill>
                    <a:latin typeface="Tw Cen MT" panose="020B0602020104020603"/>
                    <a:cs typeface="Tw Cen MT" panose="020B0602020104020603"/>
                  </a:rPr>
                  <a:t>3.9%</a:t>
                </a:r>
              </a:p>
            </p:txBody>
          </p:sp>
          <p:sp>
            <p:nvSpPr>
              <p:cNvPr id="77" name="TextBox 76">
                <a:extLst>
                  <a:ext uri="{FF2B5EF4-FFF2-40B4-BE49-F238E27FC236}">
                    <a16:creationId xmlns:a16="http://schemas.microsoft.com/office/drawing/2014/main" id="{AFBF2C69-5BDB-4358-8B43-5674AE11ABC6}"/>
                  </a:ext>
                </a:extLst>
              </p:cNvPr>
              <p:cNvSpPr txBox="1"/>
              <p:nvPr/>
            </p:nvSpPr>
            <p:spPr>
              <a:xfrm>
                <a:off x="2281737" y="1292228"/>
                <a:ext cx="459687" cy="281778"/>
              </a:xfrm>
              <a:prstGeom prst="rect">
                <a:avLst/>
              </a:prstGeom>
              <a:noFill/>
            </p:spPr>
            <p:txBody>
              <a:bodyPr wrap="none" rtlCol="0">
                <a:spAutoFit/>
              </a:bodyPr>
              <a:lstStyle/>
              <a:p>
                <a:pPr algn="ctr"/>
                <a:r>
                  <a:rPr lang="en-US" sz="1400" b="1" dirty="0">
                    <a:solidFill>
                      <a:schemeClr val="bg1"/>
                    </a:solidFill>
                    <a:latin typeface="Tw Cen MT" panose="020B0602020104020603"/>
                    <a:cs typeface="Tw Cen MT" panose="020B0602020104020603"/>
                  </a:rPr>
                  <a:t>2.1%</a:t>
                </a:r>
              </a:p>
            </p:txBody>
          </p:sp>
          <p:sp>
            <p:nvSpPr>
              <p:cNvPr id="78" name="TextBox 77">
                <a:extLst>
                  <a:ext uri="{FF2B5EF4-FFF2-40B4-BE49-F238E27FC236}">
                    <a16:creationId xmlns:a16="http://schemas.microsoft.com/office/drawing/2014/main" id="{3FC10726-E2F3-4592-B76C-9987CE4D0CC5}"/>
                  </a:ext>
                </a:extLst>
              </p:cNvPr>
              <p:cNvSpPr txBox="1"/>
              <p:nvPr/>
            </p:nvSpPr>
            <p:spPr>
              <a:xfrm>
                <a:off x="1822112" y="1292228"/>
                <a:ext cx="459687" cy="281778"/>
              </a:xfrm>
              <a:prstGeom prst="rect">
                <a:avLst/>
              </a:prstGeom>
              <a:noFill/>
            </p:spPr>
            <p:txBody>
              <a:bodyPr wrap="none" rtlCol="0">
                <a:spAutoFit/>
              </a:bodyPr>
              <a:lstStyle/>
              <a:p>
                <a:pPr algn="ctr"/>
                <a:r>
                  <a:rPr lang="en-US" sz="1400" b="1" dirty="0">
                    <a:solidFill>
                      <a:schemeClr val="bg1"/>
                    </a:solidFill>
                    <a:latin typeface="Tw Cen MT" panose="020B0602020104020603"/>
                    <a:cs typeface="Tw Cen MT" panose="020B0602020104020603"/>
                  </a:rPr>
                  <a:t>2.6%</a:t>
                </a:r>
              </a:p>
            </p:txBody>
          </p:sp>
          <p:sp>
            <p:nvSpPr>
              <p:cNvPr id="79" name="TextBox 78">
                <a:extLst>
                  <a:ext uri="{FF2B5EF4-FFF2-40B4-BE49-F238E27FC236}">
                    <a16:creationId xmlns:a16="http://schemas.microsoft.com/office/drawing/2014/main" id="{CD0F1AF6-710E-4AF3-A1D1-9B712872BE2F}"/>
                  </a:ext>
                </a:extLst>
              </p:cNvPr>
              <p:cNvSpPr txBox="1"/>
              <p:nvPr/>
            </p:nvSpPr>
            <p:spPr>
              <a:xfrm>
                <a:off x="1373593" y="1292228"/>
                <a:ext cx="459687" cy="281778"/>
              </a:xfrm>
              <a:prstGeom prst="rect">
                <a:avLst/>
              </a:prstGeom>
              <a:noFill/>
            </p:spPr>
            <p:txBody>
              <a:bodyPr wrap="none" rtlCol="0">
                <a:spAutoFit/>
              </a:bodyPr>
              <a:lstStyle/>
              <a:p>
                <a:pPr algn="ctr"/>
                <a:r>
                  <a:rPr lang="en-US" sz="1400" b="1" dirty="0">
                    <a:solidFill>
                      <a:schemeClr val="bg1"/>
                    </a:solidFill>
                    <a:latin typeface="Tw Cen MT" panose="020B0602020104020603"/>
                    <a:cs typeface="Tw Cen MT" panose="020B0602020104020603"/>
                  </a:rPr>
                  <a:t>2.6%</a:t>
                </a:r>
              </a:p>
            </p:txBody>
          </p:sp>
          <p:sp>
            <p:nvSpPr>
              <p:cNvPr id="80" name="TextBox 79">
                <a:extLst>
                  <a:ext uri="{FF2B5EF4-FFF2-40B4-BE49-F238E27FC236}">
                    <a16:creationId xmlns:a16="http://schemas.microsoft.com/office/drawing/2014/main" id="{89AD9ACC-8B29-498C-BE7F-FB93F1E8A184}"/>
                  </a:ext>
                </a:extLst>
              </p:cNvPr>
              <p:cNvSpPr txBox="1"/>
              <p:nvPr/>
            </p:nvSpPr>
            <p:spPr>
              <a:xfrm>
                <a:off x="925046" y="1292228"/>
                <a:ext cx="459687" cy="281778"/>
              </a:xfrm>
              <a:prstGeom prst="rect">
                <a:avLst/>
              </a:prstGeom>
              <a:noFill/>
            </p:spPr>
            <p:txBody>
              <a:bodyPr wrap="none" rtlCol="0">
                <a:spAutoFit/>
              </a:bodyPr>
              <a:lstStyle/>
              <a:p>
                <a:pPr algn="ctr"/>
                <a:r>
                  <a:rPr lang="en-US" sz="1400" b="1" dirty="0">
                    <a:solidFill>
                      <a:schemeClr val="bg1"/>
                    </a:solidFill>
                    <a:latin typeface="Tw Cen MT" panose="020B0602020104020603"/>
                    <a:cs typeface="Tw Cen MT" panose="020B0602020104020603"/>
                  </a:rPr>
                  <a:t>2.3%</a:t>
                </a:r>
              </a:p>
            </p:txBody>
          </p:sp>
        </p:grpSp>
        <p:grpSp>
          <p:nvGrpSpPr>
            <p:cNvPr id="9" name="Group 8">
              <a:extLst>
                <a:ext uri="{FF2B5EF4-FFF2-40B4-BE49-F238E27FC236}">
                  <a16:creationId xmlns:a16="http://schemas.microsoft.com/office/drawing/2014/main" id="{3319D80E-D6B6-4C27-A4FD-709B0A6D4A9E}"/>
                </a:ext>
              </a:extLst>
            </p:cNvPr>
            <p:cNvGrpSpPr>
              <a:grpSpLocks noChangeAspect="1"/>
            </p:cNvGrpSpPr>
            <p:nvPr/>
          </p:nvGrpSpPr>
          <p:grpSpPr>
            <a:xfrm>
              <a:off x="6900831" y="2707689"/>
              <a:ext cx="4600263" cy="1805309"/>
              <a:chOff x="311002" y="3391794"/>
              <a:chExt cx="3513621" cy="1343487"/>
            </a:xfrm>
          </p:grpSpPr>
          <p:cxnSp>
            <p:nvCxnSpPr>
              <p:cNvPr id="39" name="Straight Connector 38">
                <a:extLst>
                  <a:ext uri="{FF2B5EF4-FFF2-40B4-BE49-F238E27FC236}">
                    <a16:creationId xmlns:a16="http://schemas.microsoft.com/office/drawing/2014/main" id="{0D697F55-B4DA-4CC0-92CB-1342FE88B595}"/>
                  </a:ext>
                </a:extLst>
              </p:cNvPr>
              <p:cNvCxnSpPr/>
              <p:nvPr/>
            </p:nvCxnSpPr>
            <p:spPr>
              <a:xfrm flipH="1" flipV="1">
                <a:off x="843761" y="3850416"/>
                <a:ext cx="0" cy="396000"/>
              </a:xfrm>
              <a:prstGeom prst="line">
                <a:avLst/>
              </a:prstGeom>
              <a:ln w="15875">
                <a:solidFill>
                  <a:schemeClr val="bg1">
                    <a:lumMod val="50000"/>
                  </a:schemeClr>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5876DFC-1041-4CAE-90CF-241B07E2C9A1}"/>
                  </a:ext>
                </a:extLst>
              </p:cNvPr>
              <p:cNvCxnSpPr/>
              <p:nvPr/>
            </p:nvCxnSpPr>
            <p:spPr>
              <a:xfrm flipH="1" flipV="1">
                <a:off x="3305767" y="3850416"/>
                <a:ext cx="0" cy="396000"/>
              </a:xfrm>
              <a:prstGeom prst="line">
                <a:avLst/>
              </a:prstGeom>
              <a:ln w="15875">
                <a:solidFill>
                  <a:schemeClr val="bg1">
                    <a:lumMod val="50000"/>
                  </a:schemeClr>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C60701AC-1D1E-49A5-B708-13A9BF24C041}"/>
                  </a:ext>
                </a:extLst>
              </p:cNvPr>
              <p:cNvCxnSpPr/>
              <p:nvPr/>
            </p:nvCxnSpPr>
            <p:spPr>
              <a:xfrm flipH="1" flipV="1">
                <a:off x="2690267" y="3850416"/>
                <a:ext cx="0" cy="396000"/>
              </a:xfrm>
              <a:prstGeom prst="line">
                <a:avLst/>
              </a:prstGeom>
              <a:ln w="15875">
                <a:solidFill>
                  <a:schemeClr val="bg1">
                    <a:lumMod val="50000"/>
                  </a:schemeClr>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A9F1CA9-DB16-4D1F-B5BB-1155AAFF644B}"/>
                  </a:ext>
                </a:extLst>
              </p:cNvPr>
              <p:cNvCxnSpPr/>
              <p:nvPr/>
            </p:nvCxnSpPr>
            <p:spPr>
              <a:xfrm flipH="1" flipV="1">
                <a:off x="2074765" y="3850416"/>
                <a:ext cx="0" cy="396000"/>
              </a:xfrm>
              <a:prstGeom prst="line">
                <a:avLst/>
              </a:prstGeom>
              <a:ln w="15875">
                <a:solidFill>
                  <a:schemeClr val="bg1">
                    <a:lumMod val="50000"/>
                  </a:schemeClr>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250E45D-46AE-4479-8210-6744EFDF0328}"/>
                  </a:ext>
                </a:extLst>
              </p:cNvPr>
              <p:cNvCxnSpPr/>
              <p:nvPr/>
            </p:nvCxnSpPr>
            <p:spPr>
              <a:xfrm flipH="1" flipV="1">
                <a:off x="1459263" y="3850416"/>
                <a:ext cx="0" cy="396000"/>
              </a:xfrm>
              <a:prstGeom prst="line">
                <a:avLst/>
              </a:prstGeom>
              <a:ln w="15875">
                <a:solidFill>
                  <a:schemeClr val="bg1">
                    <a:lumMod val="50000"/>
                  </a:schemeClr>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25E2CCE7-4B6A-4EDC-853F-D25491FF5ED6}"/>
                  </a:ext>
                </a:extLst>
              </p:cNvPr>
              <p:cNvSpPr txBox="1"/>
              <p:nvPr/>
            </p:nvSpPr>
            <p:spPr>
              <a:xfrm>
                <a:off x="333502" y="4262798"/>
                <a:ext cx="1031846" cy="206139"/>
              </a:xfrm>
              <a:prstGeom prst="rect">
                <a:avLst/>
              </a:prstGeom>
              <a:noFill/>
            </p:spPr>
            <p:txBody>
              <a:bodyPr wrap="square" rtlCol="0">
                <a:spAutoFit/>
              </a:bodyPr>
              <a:lstStyle/>
              <a:p>
                <a:pPr algn="ctr"/>
                <a:r>
                  <a:rPr lang="en-US" sz="1200" b="1" dirty="0">
                    <a:solidFill>
                      <a:schemeClr val="accent1"/>
                    </a:solidFill>
                    <a:latin typeface="Tw Cen MT" panose="020B0602020104020603"/>
                    <a:cs typeface="Tw Cen MT" panose="020B0602020104020603"/>
                  </a:rPr>
                  <a:t>1,671,108</a:t>
                </a:r>
              </a:p>
            </p:txBody>
          </p:sp>
          <p:sp>
            <p:nvSpPr>
              <p:cNvPr id="45" name="TextBox 44">
                <a:extLst>
                  <a:ext uri="{FF2B5EF4-FFF2-40B4-BE49-F238E27FC236}">
                    <a16:creationId xmlns:a16="http://schemas.microsoft.com/office/drawing/2014/main" id="{400293B9-81B4-4289-BE4E-4DCE5F2E921F}"/>
                  </a:ext>
                </a:extLst>
              </p:cNvPr>
              <p:cNvSpPr txBox="1"/>
              <p:nvPr/>
            </p:nvSpPr>
            <p:spPr>
              <a:xfrm>
                <a:off x="2792777" y="4255502"/>
                <a:ext cx="1031846" cy="229044"/>
              </a:xfrm>
              <a:prstGeom prst="rect">
                <a:avLst/>
              </a:prstGeom>
              <a:noFill/>
            </p:spPr>
            <p:txBody>
              <a:bodyPr wrap="square" rtlCol="0">
                <a:spAutoFit/>
              </a:bodyPr>
              <a:lstStyle/>
              <a:p>
                <a:pPr algn="ctr"/>
                <a:r>
                  <a:rPr lang="en-US" sz="1400" b="1" dirty="0">
                    <a:solidFill>
                      <a:srgbClr val="524669"/>
                    </a:solidFill>
                    <a:latin typeface="Tw Cen MT" panose="020B0602020104020603"/>
                    <a:cs typeface="Tw Cen MT" panose="020B0602020104020603"/>
                  </a:rPr>
                  <a:t>7,346,910</a:t>
                </a:r>
              </a:p>
            </p:txBody>
          </p:sp>
          <p:sp>
            <p:nvSpPr>
              <p:cNvPr id="46" name="TextBox 45">
                <a:extLst>
                  <a:ext uri="{FF2B5EF4-FFF2-40B4-BE49-F238E27FC236}">
                    <a16:creationId xmlns:a16="http://schemas.microsoft.com/office/drawing/2014/main" id="{87216B0D-B3C2-42F0-ABFF-BA2E995FD6CA}"/>
                  </a:ext>
                </a:extLst>
              </p:cNvPr>
              <p:cNvSpPr txBox="1"/>
              <p:nvPr/>
            </p:nvSpPr>
            <p:spPr>
              <a:xfrm>
                <a:off x="2181861" y="4256060"/>
                <a:ext cx="1031846" cy="206139"/>
              </a:xfrm>
              <a:prstGeom prst="rect">
                <a:avLst/>
              </a:prstGeom>
              <a:noFill/>
            </p:spPr>
            <p:txBody>
              <a:bodyPr wrap="square" rtlCol="0">
                <a:spAutoFit/>
              </a:bodyPr>
              <a:lstStyle/>
              <a:p>
                <a:pPr algn="ctr"/>
                <a:r>
                  <a:rPr lang="en-US" sz="1200" b="1" dirty="0">
                    <a:solidFill>
                      <a:srgbClr val="46BDDB"/>
                    </a:solidFill>
                    <a:latin typeface="Tw Cen MT" panose="020B0602020104020603"/>
                    <a:cs typeface="Tw Cen MT" panose="020B0602020104020603"/>
                  </a:rPr>
                  <a:t>5,569,261</a:t>
                </a:r>
              </a:p>
            </p:txBody>
          </p:sp>
          <p:sp>
            <p:nvSpPr>
              <p:cNvPr id="47" name="TextBox 46">
                <a:extLst>
                  <a:ext uri="{FF2B5EF4-FFF2-40B4-BE49-F238E27FC236}">
                    <a16:creationId xmlns:a16="http://schemas.microsoft.com/office/drawing/2014/main" id="{6F648FEC-4DEA-4C50-978F-A73DA99A96F4}"/>
                  </a:ext>
                </a:extLst>
              </p:cNvPr>
              <p:cNvSpPr txBox="1"/>
              <p:nvPr/>
            </p:nvSpPr>
            <p:spPr>
              <a:xfrm>
                <a:off x="1515486" y="4256061"/>
                <a:ext cx="1031846" cy="206139"/>
              </a:xfrm>
              <a:prstGeom prst="rect">
                <a:avLst/>
              </a:prstGeom>
              <a:noFill/>
            </p:spPr>
            <p:txBody>
              <a:bodyPr wrap="square" rtlCol="0">
                <a:spAutoFit/>
              </a:bodyPr>
              <a:lstStyle/>
              <a:p>
                <a:pPr algn="ctr"/>
                <a:r>
                  <a:rPr lang="en-US" sz="1200" b="1" dirty="0">
                    <a:solidFill>
                      <a:srgbClr val="49B89D"/>
                    </a:solidFill>
                    <a:latin typeface="Tw Cen MT" panose="020B0602020104020603"/>
                    <a:cs typeface="Tw Cen MT" panose="020B0602020104020603"/>
                  </a:rPr>
                  <a:t>4,092,769</a:t>
                </a:r>
              </a:p>
            </p:txBody>
          </p:sp>
          <p:sp>
            <p:nvSpPr>
              <p:cNvPr id="48" name="TextBox 47">
                <a:extLst>
                  <a:ext uri="{FF2B5EF4-FFF2-40B4-BE49-F238E27FC236}">
                    <a16:creationId xmlns:a16="http://schemas.microsoft.com/office/drawing/2014/main" id="{09B85A30-A053-491A-B2F4-3A08578B3C10}"/>
                  </a:ext>
                </a:extLst>
              </p:cNvPr>
              <p:cNvSpPr txBox="1"/>
              <p:nvPr/>
            </p:nvSpPr>
            <p:spPr>
              <a:xfrm>
                <a:off x="949003" y="4262798"/>
                <a:ext cx="1031846" cy="206139"/>
              </a:xfrm>
              <a:prstGeom prst="rect">
                <a:avLst/>
              </a:prstGeom>
              <a:noFill/>
            </p:spPr>
            <p:txBody>
              <a:bodyPr wrap="square" rtlCol="0">
                <a:spAutoFit/>
              </a:bodyPr>
              <a:lstStyle/>
              <a:p>
                <a:pPr algn="ctr"/>
                <a:r>
                  <a:rPr lang="en-US" sz="1200" b="1" dirty="0">
                    <a:solidFill>
                      <a:schemeClr val="accent5">
                        <a:lumMod val="75000"/>
                      </a:schemeClr>
                    </a:solidFill>
                    <a:latin typeface="Tw Cen MT" panose="020B0602020104020603"/>
                    <a:cs typeface="Tw Cen MT" panose="020B0602020104020603"/>
                  </a:rPr>
                  <a:t>2,632,561</a:t>
                </a:r>
              </a:p>
            </p:txBody>
          </p:sp>
          <p:sp>
            <p:nvSpPr>
              <p:cNvPr id="49" name="TextBox 48">
                <a:extLst>
                  <a:ext uri="{FF2B5EF4-FFF2-40B4-BE49-F238E27FC236}">
                    <a16:creationId xmlns:a16="http://schemas.microsoft.com/office/drawing/2014/main" id="{6740E4CD-6768-41FE-A6CC-61486C464BF0}"/>
                  </a:ext>
                </a:extLst>
              </p:cNvPr>
              <p:cNvSpPr txBox="1"/>
              <p:nvPr/>
            </p:nvSpPr>
            <p:spPr>
              <a:xfrm>
                <a:off x="684358" y="4529142"/>
                <a:ext cx="2902772" cy="206139"/>
              </a:xfrm>
              <a:prstGeom prst="rect">
                <a:avLst/>
              </a:prstGeom>
              <a:noFill/>
            </p:spPr>
            <p:txBody>
              <a:bodyPr wrap="square" rtlCol="0">
                <a:spAutoFit/>
              </a:bodyPr>
              <a:lstStyle/>
              <a:p>
                <a:pPr algn="ctr"/>
                <a:r>
                  <a:rPr lang="en-US" sz="1200" b="1" dirty="0">
                    <a:latin typeface="Arial" pitchFamily="34" charset="0"/>
                    <a:cs typeface="Arial" pitchFamily="34" charset="0"/>
                  </a:rPr>
                  <a:t>BILANGAN TEMPAT KEDIAMAN</a:t>
                </a:r>
              </a:p>
            </p:txBody>
          </p:sp>
          <p:sp>
            <p:nvSpPr>
              <p:cNvPr id="50" name="TextBox 49">
                <a:extLst>
                  <a:ext uri="{FF2B5EF4-FFF2-40B4-BE49-F238E27FC236}">
                    <a16:creationId xmlns:a16="http://schemas.microsoft.com/office/drawing/2014/main" id="{0071257F-F9EA-45EC-9320-85D98E16CE5B}"/>
                  </a:ext>
                </a:extLst>
              </p:cNvPr>
              <p:cNvSpPr txBox="1"/>
              <p:nvPr/>
            </p:nvSpPr>
            <p:spPr>
              <a:xfrm>
                <a:off x="744996" y="3391794"/>
                <a:ext cx="2902772" cy="206139"/>
              </a:xfrm>
              <a:prstGeom prst="rect">
                <a:avLst/>
              </a:prstGeom>
              <a:noFill/>
            </p:spPr>
            <p:txBody>
              <a:bodyPr wrap="square" rtlCol="0">
                <a:spAutoFit/>
              </a:bodyPr>
              <a:lstStyle/>
              <a:p>
                <a:pPr algn="ctr"/>
                <a:r>
                  <a:rPr lang="en-US" sz="1200" b="1" dirty="0">
                    <a:latin typeface="Arial" pitchFamily="34" charset="0"/>
                    <a:cs typeface="Arial" pitchFamily="34" charset="0"/>
                  </a:rPr>
                  <a:t>BILANGAN ISI RUMAH</a:t>
                </a:r>
              </a:p>
            </p:txBody>
          </p:sp>
          <p:sp>
            <p:nvSpPr>
              <p:cNvPr id="51" name="TextBox 50">
                <a:extLst>
                  <a:ext uri="{FF2B5EF4-FFF2-40B4-BE49-F238E27FC236}">
                    <a16:creationId xmlns:a16="http://schemas.microsoft.com/office/drawing/2014/main" id="{84B1913A-C608-4602-B046-6790F0D2C8D9}"/>
                  </a:ext>
                </a:extLst>
              </p:cNvPr>
              <p:cNvSpPr txBox="1"/>
              <p:nvPr/>
            </p:nvSpPr>
            <p:spPr>
              <a:xfrm>
                <a:off x="311002" y="3647372"/>
                <a:ext cx="1031846" cy="206139"/>
              </a:xfrm>
              <a:prstGeom prst="rect">
                <a:avLst/>
              </a:prstGeom>
              <a:noFill/>
              <a:ln>
                <a:noFill/>
              </a:ln>
            </p:spPr>
            <p:txBody>
              <a:bodyPr wrap="square" rtlCol="0">
                <a:spAutoFit/>
              </a:bodyPr>
              <a:lstStyle/>
              <a:p>
                <a:pPr algn="ctr"/>
                <a:r>
                  <a:rPr lang="en-US" sz="1200" b="1" dirty="0">
                    <a:solidFill>
                      <a:schemeClr val="accent1"/>
                    </a:solidFill>
                    <a:latin typeface="Tw Cen MT" panose="020B0602020104020603"/>
                    <a:cs typeface="Tw Cen MT" panose="020B0602020104020603"/>
                  </a:rPr>
                  <a:t>1,784,902</a:t>
                </a:r>
              </a:p>
            </p:txBody>
          </p:sp>
          <p:sp>
            <p:nvSpPr>
              <p:cNvPr id="52" name="TextBox 51">
                <a:extLst>
                  <a:ext uri="{FF2B5EF4-FFF2-40B4-BE49-F238E27FC236}">
                    <a16:creationId xmlns:a16="http://schemas.microsoft.com/office/drawing/2014/main" id="{270C0FB2-20A5-4959-97BA-AF5EFD2CAC73}"/>
                  </a:ext>
                </a:extLst>
              </p:cNvPr>
              <p:cNvSpPr txBox="1"/>
              <p:nvPr/>
            </p:nvSpPr>
            <p:spPr>
              <a:xfrm>
                <a:off x="2746936" y="3647372"/>
                <a:ext cx="1031846" cy="206139"/>
              </a:xfrm>
              <a:prstGeom prst="rect">
                <a:avLst/>
              </a:prstGeom>
              <a:noFill/>
              <a:ln>
                <a:noFill/>
              </a:ln>
            </p:spPr>
            <p:txBody>
              <a:bodyPr wrap="square" rtlCol="0">
                <a:spAutoFit/>
              </a:bodyPr>
              <a:lstStyle/>
              <a:p>
                <a:pPr algn="ctr"/>
                <a:r>
                  <a:rPr lang="en-US" sz="1200" b="1" dirty="0">
                    <a:solidFill>
                      <a:srgbClr val="524669"/>
                    </a:solidFill>
                    <a:latin typeface="Tw Cen MT" panose="020B0602020104020603"/>
                    <a:cs typeface="Tw Cen MT" panose="020B0602020104020603"/>
                  </a:rPr>
                  <a:t>6,353,470</a:t>
                </a:r>
              </a:p>
            </p:txBody>
          </p:sp>
          <p:sp>
            <p:nvSpPr>
              <p:cNvPr id="53" name="TextBox 52">
                <a:extLst>
                  <a:ext uri="{FF2B5EF4-FFF2-40B4-BE49-F238E27FC236}">
                    <a16:creationId xmlns:a16="http://schemas.microsoft.com/office/drawing/2014/main" id="{9073422A-BD38-4D85-A22C-DE353E849747}"/>
                  </a:ext>
                </a:extLst>
              </p:cNvPr>
              <p:cNvSpPr txBox="1"/>
              <p:nvPr/>
            </p:nvSpPr>
            <p:spPr>
              <a:xfrm>
                <a:off x="2108356" y="3647372"/>
                <a:ext cx="1031846" cy="206139"/>
              </a:xfrm>
              <a:prstGeom prst="rect">
                <a:avLst/>
              </a:prstGeom>
              <a:noFill/>
              <a:ln>
                <a:noFill/>
              </a:ln>
            </p:spPr>
            <p:txBody>
              <a:bodyPr wrap="square" rtlCol="0">
                <a:spAutoFit/>
              </a:bodyPr>
              <a:lstStyle/>
              <a:p>
                <a:pPr algn="ctr"/>
                <a:r>
                  <a:rPr lang="en-US" sz="1200" b="1" dirty="0">
                    <a:solidFill>
                      <a:srgbClr val="46BDDB"/>
                    </a:solidFill>
                    <a:latin typeface="Tw Cen MT" panose="020B0602020104020603"/>
                    <a:cs typeface="Tw Cen MT" panose="020B0602020104020603"/>
                  </a:rPr>
                  <a:t>4,801,835</a:t>
                </a:r>
              </a:p>
            </p:txBody>
          </p:sp>
          <p:sp>
            <p:nvSpPr>
              <p:cNvPr id="54" name="TextBox 53">
                <a:extLst>
                  <a:ext uri="{FF2B5EF4-FFF2-40B4-BE49-F238E27FC236}">
                    <a16:creationId xmlns:a16="http://schemas.microsoft.com/office/drawing/2014/main" id="{975EE0FE-8013-48FE-B4A4-75800B35D4A8}"/>
                  </a:ext>
                </a:extLst>
              </p:cNvPr>
              <p:cNvSpPr txBox="1"/>
              <p:nvPr/>
            </p:nvSpPr>
            <p:spPr>
              <a:xfrm>
                <a:off x="1504832" y="3647372"/>
                <a:ext cx="1031846" cy="206139"/>
              </a:xfrm>
              <a:prstGeom prst="rect">
                <a:avLst/>
              </a:prstGeom>
              <a:noFill/>
              <a:ln>
                <a:noFill/>
              </a:ln>
            </p:spPr>
            <p:txBody>
              <a:bodyPr wrap="square" rtlCol="0">
                <a:spAutoFit/>
              </a:bodyPr>
              <a:lstStyle/>
              <a:p>
                <a:pPr algn="ctr"/>
                <a:r>
                  <a:rPr lang="en-US" sz="1200" b="1" dirty="0">
                    <a:solidFill>
                      <a:srgbClr val="49B89D"/>
                    </a:solidFill>
                    <a:latin typeface="Tw Cen MT" panose="020B0602020104020603"/>
                    <a:cs typeface="Tw Cen MT" panose="020B0602020104020603"/>
                  </a:rPr>
                  <a:t>3,566,859</a:t>
                </a:r>
              </a:p>
            </p:txBody>
          </p:sp>
          <p:sp>
            <p:nvSpPr>
              <p:cNvPr id="55" name="TextBox 54">
                <a:extLst>
                  <a:ext uri="{FF2B5EF4-FFF2-40B4-BE49-F238E27FC236}">
                    <a16:creationId xmlns:a16="http://schemas.microsoft.com/office/drawing/2014/main" id="{7DDAC466-CD9A-439F-AC1A-F80FDA77B601}"/>
                  </a:ext>
                </a:extLst>
              </p:cNvPr>
              <p:cNvSpPr txBox="1"/>
              <p:nvPr/>
            </p:nvSpPr>
            <p:spPr>
              <a:xfrm>
                <a:off x="919703" y="3647372"/>
                <a:ext cx="1031846" cy="206139"/>
              </a:xfrm>
              <a:prstGeom prst="rect">
                <a:avLst/>
              </a:prstGeom>
              <a:noFill/>
              <a:ln>
                <a:noFill/>
              </a:ln>
            </p:spPr>
            <p:txBody>
              <a:bodyPr wrap="square" rtlCol="0">
                <a:spAutoFit/>
              </a:bodyPr>
              <a:lstStyle/>
              <a:p>
                <a:pPr algn="ctr"/>
                <a:r>
                  <a:rPr lang="en-US" sz="1200" b="1" dirty="0">
                    <a:solidFill>
                      <a:schemeClr val="accent5">
                        <a:lumMod val="75000"/>
                      </a:schemeClr>
                    </a:solidFill>
                    <a:latin typeface="Tw Cen MT" panose="020B0602020104020603"/>
                    <a:cs typeface="Tw Cen MT" panose="020B0602020104020603"/>
                  </a:rPr>
                  <a:t>2,516,295</a:t>
                </a:r>
              </a:p>
            </p:txBody>
          </p:sp>
          <p:sp>
            <p:nvSpPr>
              <p:cNvPr id="56" name="Chevron 148">
                <a:extLst>
                  <a:ext uri="{FF2B5EF4-FFF2-40B4-BE49-F238E27FC236}">
                    <a16:creationId xmlns:a16="http://schemas.microsoft.com/office/drawing/2014/main" id="{EC33AE16-9CAA-47C1-8729-4B3C7163D021}"/>
                  </a:ext>
                </a:extLst>
              </p:cNvPr>
              <p:cNvSpPr/>
              <p:nvPr/>
            </p:nvSpPr>
            <p:spPr>
              <a:xfrm>
                <a:off x="501761" y="3935014"/>
                <a:ext cx="684000" cy="226805"/>
              </a:xfrm>
              <a:prstGeom prst="chevron">
                <a:avLst/>
              </a:prstGeom>
              <a:solidFill>
                <a:schemeClr val="accent5">
                  <a:lumMod val="60000"/>
                  <a:lumOff val="40000"/>
                </a:schemeClr>
              </a:solidFill>
              <a:ln>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Tw Cen MT" panose="020B0602020104020603"/>
                    <a:cs typeface="Tw Cen MT" panose="020B0602020104020603"/>
                  </a:rPr>
                  <a:t>1970</a:t>
                </a:r>
              </a:p>
            </p:txBody>
          </p:sp>
          <p:sp>
            <p:nvSpPr>
              <p:cNvPr id="57" name="Chevron 149">
                <a:extLst>
                  <a:ext uri="{FF2B5EF4-FFF2-40B4-BE49-F238E27FC236}">
                    <a16:creationId xmlns:a16="http://schemas.microsoft.com/office/drawing/2014/main" id="{929ED18C-5DDF-48E6-BB43-389B315810CD}"/>
                  </a:ext>
                </a:extLst>
              </p:cNvPr>
              <p:cNvSpPr/>
              <p:nvPr/>
            </p:nvSpPr>
            <p:spPr>
              <a:xfrm>
                <a:off x="1117263" y="3935014"/>
                <a:ext cx="684000" cy="226805"/>
              </a:xfrm>
              <a:prstGeom prst="chevron">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Tw Cen MT" panose="020B0602020104020603"/>
                    <a:cs typeface="Tw Cen MT" panose="020B0602020104020603"/>
                  </a:rPr>
                  <a:t>1980</a:t>
                </a:r>
              </a:p>
            </p:txBody>
          </p:sp>
          <p:sp>
            <p:nvSpPr>
              <p:cNvPr id="58" name="Chevron 150">
                <a:extLst>
                  <a:ext uri="{FF2B5EF4-FFF2-40B4-BE49-F238E27FC236}">
                    <a16:creationId xmlns:a16="http://schemas.microsoft.com/office/drawing/2014/main" id="{4CFB3A6C-84D7-48AA-812B-175326690B03}"/>
                  </a:ext>
                </a:extLst>
              </p:cNvPr>
              <p:cNvSpPr/>
              <p:nvPr/>
            </p:nvSpPr>
            <p:spPr>
              <a:xfrm>
                <a:off x="1732765" y="3935014"/>
                <a:ext cx="684000" cy="226805"/>
              </a:xfrm>
              <a:prstGeom prst="chevron">
                <a:avLst/>
              </a:prstGeom>
              <a:solidFill>
                <a:srgbClr val="49B89D"/>
              </a:solidFill>
              <a:ln>
                <a:solidFill>
                  <a:srgbClr val="49B8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Tw Cen MT" panose="020B0602020104020603"/>
                    <a:cs typeface="Tw Cen MT" panose="020B0602020104020603"/>
                  </a:rPr>
                  <a:t>1991</a:t>
                </a:r>
              </a:p>
            </p:txBody>
          </p:sp>
          <p:sp>
            <p:nvSpPr>
              <p:cNvPr id="59" name="Chevron 151">
                <a:extLst>
                  <a:ext uri="{FF2B5EF4-FFF2-40B4-BE49-F238E27FC236}">
                    <a16:creationId xmlns:a16="http://schemas.microsoft.com/office/drawing/2014/main" id="{7A3C20E9-5827-4842-82C9-AA8C324601D0}"/>
                  </a:ext>
                </a:extLst>
              </p:cNvPr>
              <p:cNvSpPr/>
              <p:nvPr/>
            </p:nvSpPr>
            <p:spPr>
              <a:xfrm>
                <a:off x="2348267" y="3935014"/>
                <a:ext cx="684000" cy="226805"/>
              </a:xfrm>
              <a:prstGeom prst="chevron">
                <a:avLst/>
              </a:prstGeom>
              <a:solidFill>
                <a:srgbClr val="46BDDB"/>
              </a:solidFill>
              <a:ln>
                <a:solidFill>
                  <a:srgbClr val="46BD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Tw Cen MT" panose="020B0602020104020603"/>
                    <a:cs typeface="Tw Cen MT" panose="020B0602020104020603"/>
                  </a:rPr>
                  <a:t>2000</a:t>
                </a:r>
              </a:p>
            </p:txBody>
          </p:sp>
          <p:sp>
            <p:nvSpPr>
              <p:cNvPr id="60" name="Chevron 152">
                <a:extLst>
                  <a:ext uri="{FF2B5EF4-FFF2-40B4-BE49-F238E27FC236}">
                    <a16:creationId xmlns:a16="http://schemas.microsoft.com/office/drawing/2014/main" id="{E1835D61-FFAE-42A7-BF15-21C1F5A9B216}"/>
                  </a:ext>
                </a:extLst>
              </p:cNvPr>
              <p:cNvSpPr/>
              <p:nvPr/>
            </p:nvSpPr>
            <p:spPr>
              <a:xfrm>
                <a:off x="2963767" y="3935014"/>
                <a:ext cx="684000" cy="226805"/>
              </a:xfrm>
              <a:prstGeom prst="chevron">
                <a:avLst/>
              </a:prstGeom>
              <a:solidFill>
                <a:srgbClr val="524669"/>
              </a:solidFill>
              <a:ln>
                <a:solidFill>
                  <a:srgbClr val="5246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Tw Cen MT" panose="020B0602020104020603"/>
                    <a:cs typeface="Tw Cen MT" panose="020B0602020104020603"/>
                  </a:rPr>
                  <a:t>2010</a:t>
                </a:r>
              </a:p>
            </p:txBody>
          </p:sp>
        </p:grpSp>
        <p:cxnSp>
          <p:nvCxnSpPr>
            <p:cNvPr id="10" name="Straight Connector 9">
              <a:extLst>
                <a:ext uri="{FF2B5EF4-FFF2-40B4-BE49-F238E27FC236}">
                  <a16:creationId xmlns:a16="http://schemas.microsoft.com/office/drawing/2014/main" id="{CFF44782-3BD0-439B-A114-297BF94FCF1D}"/>
                </a:ext>
              </a:extLst>
            </p:cNvPr>
            <p:cNvCxnSpPr/>
            <p:nvPr/>
          </p:nvCxnSpPr>
          <p:spPr>
            <a:xfrm flipV="1">
              <a:off x="9006645" y="1494154"/>
              <a:ext cx="0" cy="4728193"/>
            </a:xfrm>
            <a:prstGeom prst="line">
              <a:avLst/>
            </a:prstGeom>
            <a:ln w="15875" cmpd="sng">
              <a:no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7510D96-A2BA-4CCF-AE03-C86372501A6E}"/>
                </a:ext>
              </a:extLst>
            </p:cNvPr>
            <p:cNvSpPr txBox="1"/>
            <p:nvPr/>
          </p:nvSpPr>
          <p:spPr>
            <a:xfrm>
              <a:off x="83390" y="4520690"/>
              <a:ext cx="2182488" cy="253916"/>
            </a:xfrm>
            <a:prstGeom prst="rect">
              <a:avLst/>
            </a:prstGeom>
            <a:noFill/>
          </p:spPr>
          <p:txBody>
            <a:bodyPr wrap="square" rtlCol="0">
              <a:spAutoFit/>
            </a:bodyPr>
            <a:lstStyle/>
            <a:p>
              <a:pPr algn="ctr"/>
              <a:r>
                <a:rPr lang="en-US" sz="1050" b="1" dirty="0">
                  <a:latin typeface="Arial" pitchFamily="34" charset="0"/>
                  <a:cs typeface="Arial" pitchFamily="34" charset="0"/>
                </a:rPr>
                <a:t>WARGANEGARA</a:t>
              </a:r>
            </a:p>
          </p:txBody>
        </p:sp>
        <p:sp>
          <p:nvSpPr>
            <p:cNvPr id="12" name="TextBox 11">
              <a:extLst>
                <a:ext uri="{FF2B5EF4-FFF2-40B4-BE49-F238E27FC236}">
                  <a16:creationId xmlns:a16="http://schemas.microsoft.com/office/drawing/2014/main" id="{8BDE46F5-C2A3-4507-BCB8-D413CABB2977}"/>
                </a:ext>
              </a:extLst>
            </p:cNvPr>
            <p:cNvSpPr txBox="1"/>
            <p:nvPr/>
          </p:nvSpPr>
          <p:spPr>
            <a:xfrm>
              <a:off x="3004786" y="5445873"/>
              <a:ext cx="1059512" cy="276999"/>
            </a:xfrm>
            <a:prstGeom prst="rect">
              <a:avLst/>
            </a:prstGeom>
            <a:noFill/>
          </p:spPr>
          <p:txBody>
            <a:bodyPr wrap="square" rtlCol="0">
              <a:spAutoFit/>
            </a:bodyPr>
            <a:lstStyle/>
            <a:p>
              <a:r>
                <a:rPr lang="en-MY" sz="1200" dirty="0">
                  <a:solidFill>
                    <a:schemeClr val="accent5">
                      <a:lumMod val="75000"/>
                    </a:schemeClr>
                  </a:solidFill>
                  <a:latin typeface="Arial" pitchFamily="34" charset="0"/>
                  <a:cs typeface="Arial" pitchFamily="34" charset="0"/>
                </a:rPr>
                <a:t>1,384,774</a:t>
              </a:r>
            </a:p>
          </p:txBody>
        </p:sp>
        <p:sp>
          <p:nvSpPr>
            <p:cNvPr id="13" name="TextBox 12">
              <a:extLst>
                <a:ext uri="{FF2B5EF4-FFF2-40B4-BE49-F238E27FC236}">
                  <a16:creationId xmlns:a16="http://schemas.microsoft.com/office/drawing/2014/main" id="{69CE49C8-047D-4E74-8204-C29290CB6EA4}"/>
                </a:ext>
              </a:extLst>
            </p:cNvPr>
            <p:cNvSpPr txBox="1"/>
            <p:nvPr/>
          </p:nvSpPr>
          <p:spPr>
            <a:xfrm>
              <a:off x="2033717" y="5460426"/>
              <a:ext cx="778094" cy="276999"/>
            </a:xfrm>
            <a:prstGeom prst="rect">
              <a:avLst/>
            </a:prstGeom>
            <a:noFill/>
          </p:spPr>
          <p:txBody>
            <a:bodyPr wrap="square" rtlCol="0">
              <a:spAutoFit/>
            </a:bodyPr>
            <a:lstStyle/>
            <a:p>
              <a:r>
                <a:rPr lang="en-MY" sz="1200" dirty="0">
                  <a:solidFill>
                    <a:schemeClr val="accent5">
                      <a:lumMod val="75000"/>
                    </a:schemeClr>
                  </a:solidFill>
                  <a:latin typeface="Arial" pitchFamily="34" charset="0"/>
                  <a:cs typeface="Arial" pitchFamily="34" charset="0"/>
                </a:rPr>
                <a:t>805,376</a:t>
              </a:r>
            </a:p>
          </p:txBody>
        </p:sp>
        <p:sp>
          <p:nvSpPr>
            <p:cNvPr id="14" name="Diamond 13">
              <a:extLst>
                <a:ext uri="{FF2B5EF4-FFF2-40B4-BE49-F238E27FC236}">
                  <a16:creationId xmlns:a16="http://schemas.microsoft.com/office/drawing/2014/main" id="{7042F110-FE9E-4F40-91F3-52D41BE9BC5D}"/>
                </a:ext>
              </a:extLst>
            </p:cNvPr>
            <p:cNvSpPr/>
            <p:nvPr/>
          </p:nvSpPr>
          <p:spPr>
            <a:xfrm>
              <a:off x="1956813" y="4834981"/>
              <a:ext cx="918606" cy="50656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000"/>
            </a:p>
          </p:txBody>
        </p:sp>
        <p:sp>
          <p:nvSpPr>
            <p:cNvPr id="15" name="Diamond 14">
              <a:extLst>
                <a:ext uri="{FF2B5EF4-FFF2-40B4-BE49-F238E27FC236}">
                  <a16:creationId xmlns:a16="http://schemas.microsoft.com/office/drawing/2014/main" id="{D0E234A6-31EA-4EDC-85F4-48BD2547D8AB}"/>
                </a:ext>
              </a:extLst>
            </p:cNvPr>
            <p:cNvSpPr/>
            <p:nvPr/>
          </p:nvSpPr>
          <p:spPr>
            <a:xfrm>
              <a:off x="2998637" y="4826353"/>
              <a:ext cx="918606" cy="506566"/>
            </a:xfrm>
            <a:prstGeom prst="diamond">
              <a:avLst/>
            </a:prstGeom>
            <a:solidFill>
              <a:srgbClr val="5DBF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000"/>
            </a:p>
          </p:txBody>
        </p:sp>
        <p:sp>
          <p:nvSpPr>
            <p:cNvPr id="16" name="Diamond 15">
              <a:extLst>
                <a:ext uri="{FF2B5EF4-FFF2-40B4-BE49-F238E27FC236}">
                  <a16:creationId xmlns:a16="http://schemas.microsoft.com/office/drawing/2014/main" id="{6D68082C-F6C1-482D-9287-6C2A52DCDB0A}"/>
                </a:ext>
              </a:extLst>
            </p:cNvPr>
            <p:cNvSpPr/>
            <p:nvPr/>
          </p:nvSpPr>
          <p:spPr>
            <a:xfrm>
              <a:off x="4028418" y="4826350"/>
              <a:ext cx="918606" cy="506566"/>
            </a:xfrm>
            <a:prstGeom prst="diamond">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000"/>
            </a:p>
          </p:txBody>
        </p:sp>
        <p:sp>
          <p:nvSpPr>
            <p:cNvPr id="17" name="TextBox 16">
              <a:extLst>
                <a:ext uri="{FF2B5EF4-FFF2-40B4-BE49-F238E27FC236}">
                  <a16:creationId xmlns:a16="http://schemas.microsoft.com/office/drawing/2014/main" id="{BFDD7CDB-2BAF-432D-B299-0D61BC4224AE}"/>
                </a:ext>
              </a:extLst>
            </p:cNvPr>
            <p:cNvSpPr txBox="1"/>
            <p:nvPr/>
          </p:nvSpPr>
          <p:spPr>
            <a:xfrm>
              <a:off x="2156661" y="4939565"/>
              <a:ext cx="615887" cy="307777"/>
            </a:xfrm>
            <a:prstGeom prst="rect">
              <a:avLst/>
            </a:prstGeom>
            <a:noFill/>
          </p:spPr>
          <p:txBody>
            <a:bodyPr wrap="square" rtlCol="0">
              <a:spAutoFit/>
            </a:bodyPr>
            <a:lstStyle/>
            <a:p>
              <a:r>
                <a:rPr lang="en-MY" sz="1400" b="1" dirty="0">
                  <a:solidFill>
                    <a:schemeClr val="bg1"/>
                  </a:solidFill>
                  <a:latin typeface="Arial" pitchFamily="34" charset="0"/>
                  <a:cs typeface="Arial" pitchFamily="34" charset="0"/>
                </a:rPr>
                <a:t>1991</a:t>
              </a:r>
            </a:p>
          </p:txBody>
        </p:sp>
        <p:sp>
          <p:nvSpPr>
            <p:cNvPr id="18" name="TextBox 17">
              <a:extLst>
                <a:ext uri="{FF2B5EF4-FFF2-40B4-BE49-F238E27FC236}">
                  <a16:creationId xmlns:a16="http://schemas.microsoft.com/office/drawing/2014/main" id="{B417452F-602D-4466-9357-A4B0B9F58C41}"/>
                </a:ext>
              </a:extLst>
            </p:cNvPr>
            <p:cNvSpPr txBox="1"/>
            <p:nvPr/>
          </p:nvSpPr>
          <p:spPr>
            <a:xfrm>
              <a:off x="3207104" y="4932786"/>
              <a:ext cx="760278" cy="307777"/>
            </a:xfrm>
            <a:prstGeom prst="rect">
              <a:avLst/>
            </a:prstGeom>
            <a:noFill/>
          </p:spPr>
          <p:txBody>
            <a:bodyPr wrap="square" rtlCol="0">
              <a:spAutoFit/>
            </a:bodyPr>
            <a:lstStyle/>
            <a:p>
              <a:r>
                <a:rPr lang="en-MY" sz="1400" b="1" dirty="0">
                  <a:solidFill>
                    <a:schemeClr val="bg1"/>
                  </a:solidFill>
                  <a:latin typeface="Arial" pitchFamily="34" charset="0"/>
                  <a:cs typeface="Arial" pitchFamily="34" charset="0"/>
                </a:rPr>
                <a:t>2000</a:t>
              </a:r>
            </a:p>
          </p:txBody>
        </p:sp>
        <p:sp>
          <p:nvSpPr>
            <p:cNvPr id="19" name="TextBox 18">
              <a:extLst>
                <a:ext uri="{FF2B5EF4-FFF2-40B4-BE49-F238E27FC236}">
                  <a16:creationId xmlns:a16="http://schemas.microsoft.com/office/drawing/2014/main" id="{875E3489-C31A-471B-A8B3-6ECA05886448}"/>
                </a:ext>
              </a:extLst>
            </p:cNvPr>
            <p:cNvSpPr txBox="1"/>
            <p:nvPr/>
          </p:nvSpPr>
          <p:spPr>
            <a:xfrm>
              <a:off x="4226333" y="4935271"/>
              <a:ext cx="760278" cy="307777"/>
            </a:xfrm>
            <a:prstGeom prst="rect">
              <a:avLst/>
            </a:prstGeom>
            <a:noFill/>
          </p:spPr>
          <p:txBody>
            <a:bodyPr wrap="square" rtlCol="0">
              <a:spAutoFit/>
            </a:bodyPr>
            <a:lstStyle/>
            <a:p>
              <a:r>
                <a:rPr lang="en-MY" sz="1400" b="1" dirty="0">
                  <a:solidFill>
                    <a:schemeClr val="bg1"/>
                  </a:solidFill>
                  <a:latin typeface="Arial" pitchFamily="34" charset="0"/>
                  <a:cs typeface="Arial" pitchFamily="34" charset="0"/>
                </a:rPr>
                <a:t>2010</a:t>
              </a:r>
            </a:p>
          </p:txBody>
        </p:sp>
        <p:sp>
          <p:nvSpPr>
            <p:cNvPr id="20" name="Rectangle 19">
              <a:extLst>
                <a:ext uri="{FF2B5EF4-FFF2-40B4-BE49-F238E27FC236}">
                  <a16:creationId xmlns:a16="http://schemas.microsoft.com/office/drawing/2014/main" id="{AF6AA559-14EC-4132-855B-7E7AF900999C}"/>
                </a:ext>
              </a:extLst>
            </p:cNvPr>
            <p:cNvSpPr/>
            <p:nvPr/>
          </p:nvSpPr>
          <p:spPr>
            <a:xfrm>
              <a:off x="25044" y="5466762"/>
              <a:ext cx="1819730" cy="253916"/>
            </a:xfrm>
            <a:prstGeom prst="rect">
              <a:avLst/>
            </a:prstGeom>
          </p:spPr>
          <p:txBody>
            <a:bodyPr wrap="none">
              <a:spAutoFit/>
            </a:bodyPr>
            <a:lstStyle/>
            <a:p>
              <a:pPr algn="ctr"/>
              <a:r>
                <a:rPr lang="en-US" sz="1050" b="1" dirty="0">
                  <a:latin typeface="Arial" pitchFamily="34" charset="0"/>
                  <a:cs typeface="Arial" pitchFamily="34" charset="0"/>
                </a:rPr>
                <a:t>BUKAN WARGANEGARA</a:t>
              </a:r>
            </a:p>
          </p:txBody>
        </p:sp>
        <p:sp>
          <p:nvSpPr>
            <p:cNvPr id="21" name="TextBox 20">
              <a:extLst>
                <a:ext uri="{FF2B5EF4-FFF2-40B4-BE49-F238E27FC236}">
                  <a16:creationId xmlns:a16="http://schemas.microsoft.com/office/drawing/2014/main" id="{8E2167C8-524F-42BE-8920-62692143F9E4}"/>
                </a:ext>
              </a:extLst>
            </p:cNvPr>
            <p:cNvSpPr txBox="1"/>
            <p:nvPr/>
          </p:nvSpPr>
          <p:spPr>
            <a:xfrm>
              <a:off x="1923053" y="4503385"/>
              <a:ext cx="1079943" cy="276999"/>
            </a:xfrm>
            <a:prstGeom prst="rect">
              <a:avLst/>
            </a:prstGeom>
            <a:noFill/>
          </p:spPr>
          <p:txBody>
            <a:bodyPr wrap="square" rtlCol="0">
              <a:spAutoFit/>
            </a:bodyPr>
            <a:lstStyle/>
            <a:p>
              <a:r>
                <a:rPr lang="en-MY" sz="1200" dirty="0">
                  <a:solidFill>
                    <a:schemeClr val="accent5">
                      <a:lumMod val="75000"/>
                    </a:schemeClr>
                  </a:solidFill>
                  <a:latin typeface="Arial" pitchFamily="34" charset="0"/>
                  <a:cs typeface="Arial" pitchFamily="34" charset="0"/>
                </a:rPr>
                <a:t>16,301,695</a:t>
              </a:r>
            </a:p>
          </p:txBody>
        </p:sp>
        <p:sp>
          <p:nvSpPr>
            <p:cNvPr id="22" name="TextBox 21">
              <a:extLst>
                <a:ext uri="{FF2B5EF4-FFF2-40B4-BE49-F238E27FC236}">
                  <a16:creationId xmlns:a16="http://schemas.microsoft.com/office/drawing/2014/main" id="{D5A167B1-AE03-435B-A22C-9F5891F0844E}"/>
                </a:ext>
              </a:extLst>
            </p:cNvPr>
            <p:cNvSpPr txBox="1"/>
            <p:nvPr/>
          </p:nvSpPr>
          <p:spPr>
            <a:xfrm>
              <a:off x="4098233" y="5449857"/>
              <a:ext cx="1079943" cy="276999"/>
            </a:xfrm>
            <a:prstGeom prst="rect">
              <a:avLst/>
            </a:prstGeom>
            <a:noFill/>
          </p:spPr>
          <p:txBody>
            <a:bodyPr wrap="square" rtlCol="0">
              <a:spAutoFit/>
            </a:bodyPr>
            <a:lstStyle/>
            <a:p>
              <a:r>
                <a:rPr lang="en-MY" sz="1200" dirty="0">
                  <a:solidFill>
                    <a:schemeClr val="accent5">
                      <a:lumMod val="75000"/>
                    </a:schemeClr>
                  </a:solidFill>
                  <a:latin typeface="Arial" pitchFamily="34" charset="0"/>
                  <a:cs typeface="Arial" pitchFamily="34" charset="0"/>
                </a:rPr>
                <a:t>1,518,077</a:t>
              </a:r>
            </a:p>
          </p:txBody>
        </p:sp>
        <p:sp>
          <p:nvSpPr>
            <p:cNvPr id="23" name="TextBox 22">
              <a:extLst>
                <a:ext uri="{FF2B5EF4-FFF2-40B4-BE49-F238E27FC236}">
                  <a16:creationId xmlns:a16="http://schemas.microsoft.com/office/drawing/2014/main" id="{6ACFB3F9-AD70-4A67-A531-F6C302632DA1}"/>
                </a:ext>
              </a:extLst>
            </p:cNvPr>
            <p:cNvSpPr txBox="1"/>
            <p:nvPr/>
          </p:nvSpPr>
          <p:spPr>
            <a:xfrm>
              <a:off x="4028418" y="4497607"/>
              <a:ext cx="1079943" cy="276999"/>
            </a:xfrm>
            <a:prstGeom prst="rect">
              <a:avLst/>
            </a:prstGeom>
            <a:noFill/>
          </p:spPr>
          <p:txBody>
            <a:bodyPr wrap="square" rtlCol="0">
              <a:spAutoFit/>
            </a:bodyPr>
            <a:lstStyle/>
            <a:p>
              <a:r>
                <a:rPr lang="en-MY" sz="1200" dirty="0">
                  <a:solidFill>
                    <a:schemeClr val="accent5">
                      <a:lumMod val="75000"/>
                    </a:schemeClr>
                  </a:solidFill>
                  <a:latin typeface="Arial" pitchFamily="34" charset="0"/>
                  <a:cs typeface="Arial" pitchFamily="34" charset="0"/>
                </a:rPr>
                <a:t>18,606,893</a:t>
              </a:r>
            </a:p>
          </p:txBody>
        </p:sp>
        <p:sp>
          <p:nvSpPr>
            <p:cNvPr id="24" name="TextBox 23">
              <a:extLst>
                <a:ext uri="{FF2B5EF4-FFF2-40B4-BE49-F238E27FC236}">
                  <a16:creationId xmlns:a16="http://schemas.microsoft.com/office/drawing/2014/main" id="{05ADB797-8384-4DC3-B07A-F7127C504DD0}"/>
                </a:ext>
              </a:extLst>
            </p:cNvPr>
            <p:cNvSpPr txBox="1"/>
            <p:nvPr/>
          </p:nvSpPr>
          <p:spPr>
            <a:xfrm>
              <a:off x="202908" y="3907242"/>
              <a:ext cx="5711479" cy="276999"/>
            </a:xfrm>
            <a:prstGeom prst="rect">
              <a:avLst/>
            </a:prstGeom>
            <a:noFill/>
          </p:spPr>
          <p:txBody>
            <a:bodyPr wrap="square" rtlCol="0">
              <a:spAutoFit/>
            </a:bodyPr>
            <a:lstStyle/>
            <a:p>
              <a:pPr algn="ctr"/>
              <a:r>
                <a:rPr lang="en-US" sz="1200" b="1" dirty="0">
                  <a:latin typeface="Arial" pitchFamily="34" charset="0"/>
                  <a:cs typeface="Arial" pitchFamily="34" charset="0"/>
                </a:rPr>
                <a:t>BILANGAN PENDUDUK  WARGANEGARA DAN BUKAN WARGANEGARA </a:t>
              </a:r>
            </a:p>
          </p:txBody>
        </p:sp>
        <p:sp>
          <p:nvSpPr>
            <p:cNvPr id="25" name="TextBox 24">
              <a:extLst>
                <a:ext uri="{FF2B5EF4-FFF2-40B4-BE49-F238E27FC236}">
                  <a16:creationId xmlns:a16="http://schemas.microsoft.com/office/drawing/2014/main" id="{EFC808F7-CBAA-4DB3-9F8D-821C6ED4F0B8}"/>
                </a:ext>
              </a:extLst>
            </p:cNvPr>
            <p:cNvSpPr txBox="1"/>
            <p:nvPr/>
          </p:nvSpPr>
          <p:spPr>
            <a:xfrm>
              <a:off x="2990392" y="4503385"/>
              <a:ext cx="1079943" cy="276999"/>
            </a:xfrm>
            <a:prstGeom prst="rect">
              <a:avLst/>
            </a:prstGeom>
            <a:noFill/>
          </p:spPr>
          <p:txBody>
            <a:bodyPr wrap="square" rtlCol="0">
              <a:spAutoFit/>
            </a:bodyPr>
            <a:lstStyle/>
            <a:p>
              <a:r>
                <a:rPr lang="en-MY" sz="1200" dirty="0">
                  <a:solidFill>
                    <a:schemeClr val="accent5">
                      <a:lumMod val="75000"/>
                    </a:schemeClr>
                  </a:solidFill>
                  <a:latin typeface="Arial" pitchFamily="34" charset="0"/>
                  <a:cs typeface="Arial" pitchFamily="34" charset="0"/>
                </a:rPr>
                <a:t>21,889,916</a:t>
              </a:r>
            </a:p>
          </p:txBody>
        </p:sp>
        <p:sp>
          <p:nvSpPr>
            <p:cNvPr id="26" name="TextBox 25">
              <a:extLst>
                <a:ext uri="{FF2B5EF4-FFF2-40B4-BE49-F238E27FC236}">
                  <a16:creationId xmlns:a16="http://schemas.microsoft.com/office/drawing/2014/main" id="{C2329DC8-F094-47FB-B132-7070D1F800C9}"/>
                </a:ext>
              </a:extLst>
            </p:cNvPr>
            <p:cNvSpPr txBox="1"/>
            <p:nvPr/>
          </p:nvSpPr>
          <p:spPr>
            <a:xfrm>
              <a:off x="8199931" y="5247937"/>
              <a:ext cx="2170122" cy="307777"/>
            </a:xfrm>
            <a:prstGeom prst="rect">
              <a:avLst/>
            </a:prstGeom>
            <a:noFill/>
          </p:spPr>
          <p:txBody>
            <a:bodyPr>
              <a:spAutoFit/>
            </a:bodyPr>
            <a:lstStyle/>
            <a:p>
              <a:pPr algn="ctr" fontAlgn="auto">
                <a:spcBef>
                  <a:spcPts val="0"/>
                </a:spcBef>
                <a:spcAft>
                  <a:spcPts val="0"/>
                </a:spcAft>
                <a:defRPr/>
              </a:pPr>
              <a:r>
                <a:rPr lang="en-US" sz="1400" b="1" dirty="0">
                  <a:latin typeface="Tw Cen MT"/>
                  <a:cs typeface="Tw Cen MT"/>
                </a:rPr>
                <a:t>PERBANDARAN </a:t>
              </a:r>
              <a:endParaRPr lang="en-MY" sz="1400" b="1" dirty="0">
                <a:latin typeface="Tw Cen MT"/>
                <a:cs typeface="Tw Cen MT"/>
              </a:endParaRPr>
            </a:p>
          </p:txBody>
        </p:sp>
        <p:sp>
          <p:nvSpPr>
            <p:cNvPr id="27" name="TextBox 8">
              <a:extLst>
                <a:ext uri="{FF2B5EF4-FFF2-40B4-BE49-F238E27FC236}">
                  <a16:creationId xmlns:a16="http://schemas.microsoft.com/office/drawing/2014/main" id="{431BDE5E-0F96-4612-A923-34B46C6BDCCF}"/>
                </a:ext>
              </a:extLst>
            </p:cNvPr>
            <p:cNvSpPr txBox="1">
              <a:spLocks noChangeArrowheads="1"/>
            </p:cNvSpPr>
            <p:nvPr/>
          </p:nvSpPr>
          <p:spPr bwMode="auto">
            <a:xfrm>
              <a:off x="8242378" y="5512513"/>
              <a:ext cx="839252"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34%</a:t>
              </a:r>
              <a:endParaRPr lang="en-MY" altLang="en-US" sz="1400" b="1" dirty="0">
                <a:latin typeface="Tw Cen MT"/>
                <a:cs typeface="Tw Cen MT"/>
              </a:endParaRPr>
            </a:p>
          </p:txBody>
        </p:sp>
        <p:sp>
          <p:nvSpPr>
            <p:cNvPr id="28" name="TextBox 10">
              <a:extLst>
                <a:ext uri="{FF2B5EF4-FFF2-40B4-BE49-F238E27FC236}">
                  <a16:creationId xmlns:a16="http://schemas.microsoft.com/office/drawing/2014/main" id="{31DAAB35-E26D-46A7-93DF-556F2BC8C2C4}"/>
                </a:ext>
              </a:extLst>
            </p:cNvPr>
            <p:cNvSpPr txBox="1">
              <a:spLocks noChangeArrowheads="1"/>
            </p:cNvSpPr>
            <p:nvPr/>
          </p:nvSpPr>
          <p:spPr bwMode="auto">
            <a:xfrm>
              <a:off x="9012416" y="5512513"/>
              <a:ext cx="753383"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b="1" dirty="0">
                  <a:latin typeface="Tw Cen MT"/>
                  <a:cs typeface="Tw Cen MT"/>
                </a:rPr>
                <a:t>71%</a:t>
              </a:r>
              <a:endParaRPr lang="en-MY" altLang="en-US" sz="1400" b="1" dirty="0">
                <a:latin typeface="Tw Cen MT"/>
                <a:cs typeface="Tw Cen MT"/>
              </a:endParaRPr>
            </a:p>
          </p:txBody>
        </p:sp>
        <p:sp>
          <p:nvSpPr>
            <p:cNvPr id="29" name="TextBox 11">
              <a:extLst>
                <a:ext uri="{FF2B5EF4-FFF2-40B4-BE49-F238E27FC236}">
                  <a16:creationId xmlns:a16="http://schemas.microsoft.com/office/drawing/2014/main" id="{90FF9A0A-FE34-49A8-9F01-F5457E99785C}"/>
                </a:ext>
              </a:extLst>
            </p:cNvPr>
            <p:cNvSpPr txBox="1">
              <a:spLocks noChangeArrowheads="1"/>
            </p:cNvSpPr>
            <p:nvPr/>
          </p:nvSpPr>
          <p:spPr bwMode="auto">
            <a:xfrm>
              <a:off x="8279403" y="5816501"/>
              <a:ext cx="7651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chemeClr val="accent5"/>
                  </a:solidFill>
                  <a:latin typeface="Tw Cen MT"/>
                  <a:cs typeface="Tw Cen MT"/>
                </a:rPr>
                <a:t>1980</a:t>
              </a:r>
              <a:endParaRPr lang="en-MY" altLang="en-US" sz="1400" b="1" dirty="0">
                <a:solidFill>
                  <a:schemeClr val="accent5"/>
                </a:solidFill>
                <a:latin typeface="Tw Cen MT"/>
                <a:cs typeface="Tw Cen MT"/>
              </a:endParaRPr>
            </a:p>
          </p:txBody>
        </p:sp>
        <p:sp>
          <p:nvSpPr>
            <p:cNvPr id="30" name="TextBox 12">
              <a:extLst>
                <a:ext uri="{FF2B5EF4-FFF2-40B4-BE49-F238E27FC236}">
                  <a16:creationId xmlns:a16="http://schemas.microsoft.com/office/drawing/2014/main" id="{AAE1F342-771E-432A-90D3-55849239538C}"/>
                </a:ext>
              </a:extLst>
            </p:cNvPr>
            <p:cNvSpPr txBox="1">
              <a:spLocks noChangeArrowheads="1"/>
            </p:cNvSpPr>
            <p:nvPr/>
          </p:nvSpPr>
          <p:spPr bwMode="auto">
            <a:xfrm>
              <a:off x="8953580" y="5816501"/>
              <a:ext cx="7651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b="1" dirty="0">
                  <a:solidFill>
                    <a:schemeClr val="accent5"/>
                  </a:solidFill>
                  <a:latin typeface="Tw Cen MT"/>
                  <a:cs typeface="Tw Cen MT"/>
                </a:rPr>
                <a:t>2010</a:t>
              </a:r>
              <a:endParaRPr lang="en-MY" altLang="en-US" sz="1400" b="1" dirty="0">
                <a:solidFill>
                  <a:schemeClr val="accent5"/>
                </a:solidFill>
                <a:latin typeface="Tw Cen MT"/>
                <a:cs typeface="Tw Cen MT"/>
              </a:endParaRPr>
            </a:p>
          </p:txBody>
        </p:sp>
        <p:sp>
          <p:nvSpPr>
            <p:cNvPr id="31" name="TextBox 13">
              <a:extLst>
                <a:ext uri="{FF2B5EF4-FFF2-40B4-BE49-F238E27FC236}">
                  <a16:creationId xmlns:a16="http://schemas.microsoft.com/office/drawing/2014/main" id="{98C3DA6E-33A9-4BE7-93F2-EE0ECB7D5A51}"/>
                </a:ext>
              </a:extLst>
            </p:cNvPr>
            <p:cNvSpPr txBox="1">
              <a:spLocks noChangeArrowheads="1"/>
            </p:cNvSpPr>
            <p:nvPr/>
          </p:nvSpPr>
          <p:spPr bwMode="auto">
            <a:xfrm>
              <a:off x="9664781" y="5512513"/>
              <a:ext cx="822877" cy="4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w Cen MT"/>
                  <a:cs typeface="Tw Cen MT"/>
                </a:rPr>
                <a:t>77%</a:t>
              </a:r>
              <a:endParaRPr lang="en-MY" altLang="en-US" sz="1400" b="1" dirty="0">
                <a:latin typeface="Tw Cen MT"/>
                <a:cs typeface="Tw Cen MT"/>
              </a:endParaRPr>
            </a:p>
          </p:txBody>
        </p:sp>
        <p:sp>
          <p:nvSpPr>
            <p:cNvPr id="32" name="TextBox 14">
              <a:extLst>
                <a:ext uri="{FF2B5EF4-FFF2-40B4-BE49-F238E27FC236}">
                  <a16:creationId xmlns:a16="http://schemas.microsoft.com/office/drawing/2014/main" id="{98146EC7-B82D-4677-82BA-DEF8F05FE498}"/>
                </a:ext>
              </a:extLst>
            </p:cNvPr>
            <p:cNvSpPr txBox="1">
              <a:spLocks noChangeArrowheads="1"/>
            </p:cNvSpPr>
            <p:nvPr/>
          </p:nvSpPr>
          <p:spPr bwMode="auto">
            <a:xfrm>
              <a:off x="9693620" y="5816501"/>
              <a:ext cx="7651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solidFill>
                    <a:schemeClr val="accent5"/>
                  </a:solidFill>
                  <a:latin typeface="Tw Cen MT"/>
                  <a:cs typeface="Tw Cen MT"/>
                </a:rPr>
                <a:t>2020 </a:t>
              </a:r>
              <a:r>
                <a:rPr lang="en-US" altLang="en-US" b="1" baseline="30000" dirty="0">
                  <a:solidFill>
                    <a:schemeClr val="accent5"/>
                  </a:solidFill>
                  <a:latin typeface="Tw Cen MT"/>
                  <a:cs typeface="Tw Cen MT"/>
                </a:rPr>
                <a:t>e</a:t>
              </a:r>
              <a:endParaRPr lang="en-MY" altLang="en-US" sz="1400" b="1" baseline="30000" dirty="0">
                <a:solidFill>
                  <a:schemeClr val="accent5"/>
                </a:solidFill>
                <a:latin typeface="Tw Cen MT"/>
                <a:cs typeface="Tw Cen MT"/>
              </a:endParaRPr>
            </a:p>
          </p:txBody>
        </p:sp>
        <p:pic>
          <p:nvPicPr>
            <p:cNvPr id="33" name="Picture 32" descr="12_women.png">
              <a:extLst>
                <a:ext uri="{FF2B5EF4-FFF2-40B4-BE49-F238E27FC236}">
                  <a16:creationId xmlns:a16="http://schemas.microsoft.com/office/drawing/2014/main" id="{6412D87F-1AB7-43EE-9680-FABF734E6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1979" y="4590222"/>
              <a:ext cx="863602" cy="863602"/>
            </a:xfrm>
            <a:prstGeom prst="rect">
              <a:avLst/>
            </a:prstGeom>
          </p:spPr>
        </p:pic>
        <p:cxnSp>
          <p:nvCxnSpPr>
            <p:cNvPr id="34" name="Straight Connector 33">
              <a:extLst>
                <a:ext uri="{FF2B5EF4-FFF2-40B4-BE49-F238E27FC236}">
                  <a16:creationId xmlns:a16="http://schemas.microsoft.com/office/drawing/2014/main" id="{82104551-B21B-4D55-895C-77EE64B2548C}"/>
                </a:ext>
              </a:extLst>
            </p:cNvPr>
            <p:cNvCxnSpPr/>
            <p:nvPr/>
          </p:nvCxnSpPr>
          <p:spPr>
            <a:xfrm flipV="1">
              <a:off x="243258" y="3430588"/>
              <a:ext cx="5585044" cy="7052"/>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09F0EC-ED70-4FE2-B738-237A9F706B8E}"/>
                </a:ext>
              </a:extLst>
            </p:cNvPr>
            <p:cNvCxnSpPr/>
            <p:nvPr/>
          </p:nvCxnSpPr>
          <p:spPr>
            <a:xfrm flipV="1">
              <a:off x="6346830" y="2480059"/>
              <a:ext cx="5585044" cy="7052"/>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62FCC73-A50C-4C2A-BF99-1BE7EE26443F}"/>
                </a:ext>
              </a:extLst>
            </p:cNvPr>
            <p:cNvCxnSpPr/>
            <p:nvPr/>
          </p:nvCxnSpPr>
          <p:spPr>
            <a:xfrm flipV="1">
              <a:off x="6340191" y="4632580"/>
              <a:ext cx="5585044" cy="7052"/>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4F6C7DC-8E8B-4AA2-B49E-49ECA7235EE8}"/>
                </a:ext>
              </a:extLst>
            </p:cNvPr>
            <p:cNvCxnSpPr/>
            <p:nvPr/>
          </p:nvCxnSpPr>
          <p:spPr>
            <a:xfrm>
              <a:off x="6076950" y="1057295"/>
              <a:ext cx="0" cy="5081112"/>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106F917-90BF-469B-808B-DBA216CBCCA4}"/>
                </a:ext>
              </a:extLst>
            </p:cNvPr>
            <p:cNvSpPr txBox="1"/>
            <p:nvPr/>
          </p:nvSpPr>
          <p:spPr>
            <a:xfrm>
              <a:off x="6782459" y="6164033"/>
              <a:ext cx="2844961" cy="261610"/>
            </a:xfrm>
            <a:prstGeom prst="rect">
              <a:avLst/>
            </a:prstGeom>
            <a:noFill/>
          </p:spPr>
          <p:txBody>
            <a:bodyPr wrap="square" rtlCol="0">
              <a:spAutoFit/>
            </a:bodyPr>
            <a:lstStyle/>
            <a:p>
              <a:r>
                <a:rPr lang="en-MY" sz="1100" dirty="0">
                  <a:latin typeface="Arial" pitchFamily="34" charset="0"/>
                  <a:cs typeface="Arial" pitchFamily="34" charset="0"/>
                </a:rPr>
                <a:t>Nota : </a:t>
              </a:r>
              <a:r>
                <a:rPr lang="en-MY" sz="1600" baseline="30000" dirty="0">
                  <a:latin typeface="Arial" pitchFamily="34" charset="0"/>
                  <a:cs typeface="Arial" pitchFamily="34" charset="0"/>
                </a:rPr>
                <a:t>e</a:t>
              </a:r>
              <a:r>
                <a:rPr lang="en-MY" sz="1100" dirty="0">
                  <a:latin typeface="Arial" pitchFamily="34" charset="0"/>
                  <a:cs typeface="Arial" pitchFamily="34" charset="0"/>
                </a:rPr>
                <a:t> Data 2020 </a:t>
              </a:r>
              <a:r>
                <a:rPr lang="en-MY" sz="1100" dirty="0" err="1">
                  <a:latin typeface="Arial" pitchFamily="34" charset="0"/>
                  <a:cs typeface="Arial" pitchFamily="34" charset="0"/>
                </a:rPr>
                <a:t>adalah</a:t>
              </a:r>
              <a:r>
                <a:rPr lang="en-MY" sz="1100" dirty="0">
                  <a:latin typeface="Arial" pitchFamily="34" charset="0"/>
                  <a:cs typeface="Arial" pitchFamily="34" charset="0"/>
                </a:rPr>
                <a:t> </a:t>
              </a:r>
              <a:r>
                <a:rPr lang="en-MY" sz="1100" dirty="0" err="1">
                  <a:latin typeface="Arial" pitchFamily="34" charset="0"/>
                  <a:cs typeface="Arial" pitchFamily="34" charset="0"/>
                </a:rPr>
                <a:t>anggaran</a:t>
              </a:r>
              <a:endParaRPr lang="en-MY" sz="1100" dirty="0">
                <a:latin typeface="Arial" pitchFamily="34" charset="0"/>
                <a:cs typeface="Arial" pitchFamily="34" charset="0"/>
              </a:endParaRPr>
            </a:p>
          </p:txBody>
        </p:sp>
      </p:grpSp>
    </p:spTree>
    <p:extLst>
      <p:ext uri="{BB962C8B-B14F-4D97-AF65-F5344CB8AC3E}">
        <p14:creationId xmlns:p14="http://schemas.microsoft.com/office/powerpoint/2010/main" val="111494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791"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PERANAN JABATAN </a:t>
            </a:r>
          </a:p>
        </p:txBody>
      </p:sp>
      <p:grpSp>
        <p:nvGrpSpPr>
          <p:cNvPr id="3" name="Group 2"/>
          <p:cNvGrpSpPr/>
          <p:nvPr/>
        </p:nvGrpSpPr>
        <p:grpSpPr>
          <a:xfrm>
            <a:off x="3157573" y="1135117"/>
            <a:ext cx="1872208" cy="4611087"/>
            <a:chOff x="179512" y="1129308"/>
            <a:chExt cx="1728192" cy="4320480"/>
          </a:xfrm>
        </p:grpSpPr>
        <p:sp>
          <p:nvSpPr>
            <p:cNvPr id="4" name="Rectangle 3"/>
            <p:cNvSpPr/>
            <p:nvPr/>
          </p:nvSpPr>
          <p:spPr>
            <a:xfrm>
              <a:off x="179512" y="2497460"/>
              <a:ext cx="1728192" cy="2736304"/>
            </a:xfrm>
            <a:prstGeom prst="rect">
              <a:avLst/>
            </a:prstGeom>
            <a:solidFill>
              <a:srgbClr val="EDEDED"/>
            </a:solidFill>
            <a:ln>
              <a:solidFill>
                <a:srgbClr val="EDED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 name="Chevron 4"/>
            <p:cNvSpPr/>
            <p:nvPr/>
          </p:nvSpPr>
          <p:spPr>
            <a:xfrm rot="5400000">
              <a:off x="215516" y="1597360"/>
              <a:ext cx="1656184" cy="1728192"/>
            </a:xfrm>
            <a:prstGeom prst="chevron">
              <a:avLst>
                <a:gd name="adj" fmla="val 23631"/>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Pentagon 5"/>
            <p:cNvSpPr/>
            <p:nvPr/>
          </p:nvSpPr>
          <p:spPr>
            <a:xfrm rot="5400000">
              <a:off x="647564" y="661256"/>
              <a:ext cx="792088" cy="1728192"/>
            </a:xfrm>
            <a:prstGeom prst="homePlat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79512" y="5233764"/>
              <a:ext cx="1728192" cy="216024"/>
            </a:xfrm>
            <a:prstGeom prst="rect">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79512" y="1953625"/>
              <a:ext cx="1728192" cy="261610"/>
            </a:xfrm>
            <a:prstGeom prst="rect">
              <a:avLst/>
            </a:prstGeom>
          </p:spPr>
          <p:txBody>
            <a:bodyPr wrap="square">
              <a:spAutoFit/>
            </a:bodyPr>
            <a:lstStyle/>
            <a:p>
              <a:pPr algn="ctr">
                <a:defRPr/>
              </a:pPr>
              <a:endParaRPr lang="en-US" sz="1100" dirty="0">
                <a:latin typeface="Tw Cen MT"/>
                <a:ea typeface="Tahoma" pitchFamily="34" charset="0"/>
                <a:cs typeface="Tw Cen MT"/>
              </a:endParaRPr>
            </a:p>
          </p:txBody>
        </p:sp>
        <p:sp>
          <p:nvSpPr>
            <p:cNvPr id="9" name="TextBox 8"/>
            <p:cNvSpPr txBox="1"/>
            <p:nvPr/>
          </p:nvSpPr>
          <p:spPr>
            <a:xfrm>
              <a:off x="179512" y="1264032"/>
              <a:ext cx="1728192" cy="369332"/>
            </a:xfrm>
            <a:prstGeom prst="rect">
              <a:avLst/>
            </a:prstGeom>
            <a:noFill/>
          </p:spPr>
          <p:txBody>
            <a:bodyPr wrap="square" rtlCol="0">
              <a:spAutoFit/>
            </a:bodyPr>
            <a:lstStyle/>
            <a:p>
              <a:pPr algn="ctr"/>
              <a:r>
                <a:rPr lang="en-US" b="1" dirty="0">
                  <a:latin typeface="Tw Cen MT"/>
                  <a:cs typeface="Tw Cen MT"/>
                </a:rPr>
                <a:t>SUKU TAHUN</a:t>
              </a:r>
            </a:p>
          </p:txBody>
        </p:sp>
      </p:grpSp>
      <p:grpSp>
        <p:nvGrpSpPr>
          <p:cNvPr id="11" name="Group 10"/>
          <p:cNvGrpSpPr/>
          <p:nvPr/>
        </p:nvGrpSpPr>
        <p:grpSpPr>
          <a:xfrm>
            <a:off x="7838973" y="971550"/>
            <a:ext cx="3981552" cy="2298118"/>
            <a:chOff x="6012160" y="1345332"/>
            <a:chExt cx="2808312" cy="2016224"/>
          </a:xfrm>
        </p:grpSpPr>
        <p:grpSp>
          <p:nvGrpSpPr>
            <p:cNvPr id="12" name="Group 11"/>
            <p:cNvGrpSpPr/>
            <p:nvPr/>
          </p:nvGrpSpPr>
          <p:grpSpPr>
            <a:xfrm>
              <a:off x="6012160" y="1705372"/>
              <a:ext cx="2736304" cy="1656184"/>
              <a:chOff x="6012160" y="1705372"/>
              <a:chExt cx="2736304" cy="1440160"/>
            </a:xfrm>
          </p:grpSpPr>
          <p:sp>
            <p:nvSpPr>
              <p:cNvPr id="18" name="Rounded Rectangle 17"/>
              <p:cNvSpPr/>
              <p:nvPr/>
            </p:nvSpPr>
            <p:spPr>
              <a:xfrm>
                <a:off x="6012160" y="1705372"/>
                <a:ext cx="2736304" cy="1368152"/>
              </a:xfrm>
              <a:prstGeom prst="roundRect">
                <a:avLst>
                  <a:gd name="adj" fmla="val 0"/>
                </a:avLst>
              </a:prstGeom>
              <a:solidFill>
                <a:srgbClr val="EDEDED"/>
              </a:solidFill>
              <a:ln>
                <a:solidFill>
                  <a:srgbClr val="EDED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6012160" y="2857500"/>
                <a:ext cx="2736304" cy="288032"/>
                <a:chOff x="6012160" y="2857500"/>
                <a:chExt cx="2736304" cy="288032"/>
              </a:xfrm>
            </p:grpSpPr>
            <p:sp>
              <p:nvSpPr>
                <p:cNvPr id="20" name="Round Same Side Corner Rectangle 19"/>
                <p:cNvSpPr/>
                <p:nvPr/>
              </p:nvSpPr>
              <p:spPr>
                <a:xfrm flipV="1">
                  <a:off x="6012160" y="2857500"/>
                  <a:ext cx="2736304" cy="180030"/>
                </a:xfrm>
                <a:prstGeom prst="round2SameRect">
                  <a:avLst/>
                </a:prstGeom>
                <a:solidFill>
                  <a:srgbClr val="2A3748"/>
                </a:solidFill>
                <a:ln>
                  <a:solidFill>
                    <a:srgbClr val="2A374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flipV="1">
                  <a:off x="7164288" y="3001516"/>
                  <a:ext cx="432048" cy="144016"/>
                </a:xfrm>
                <a:prstGeom prst="triangle">
                  <a:avLst/>
                </a:prstGeom>
                <a:solidFill>
                  <a:srgbClr val="2A3748"/>
                </a:solidFill>
                <a:ln>
                  <a:solidFill>
                    <a:srgbClr val="2A374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 name="TextBox 12"/>
            <p:cNvSpPr txBox="1"/>
            <p:nvPr/>
          </p:nvSpPr>
          <p:spPr>
            <a:xfrm>
              <a:off x="6012160" y="2137420"/>
              <a:ext cx="1512168" cy="769441"/>
            </a:xfrm>
            <a:prstGeom prst="rect">
              <a:avLst/>
            </a:prstGeom>
            <a:noFill/>
          </p:spPr>
          <p:txBody>
            <a:bodyPr wrap="square" rtlCol="0">
              <a:spAutoFit/>
            </a:bodyPr>
            <a:lstStyle/>
            <a:p>
              <a:pPr marL="174625" indent="-174625">
                <a:buFont typeface="Arial"/>
                <a:buChar char="•"/>
              </a:pPr>
              <a:r>
                <a:rPr lang="en-US" sz="1100" dirty="0">
                  <a:latin typeface="Tw Cen MT"/>
                  <a:cs typeface="Tw Cen MT"/>
                </a:rPr>
                <a:t>EKONOMI</a:t>
              </a:r>
            </a:p>
            <a:p>
              <a:pPr marL="174625" indent="-174625">
                <a:buFont typeface="Arial"/>
                <a:buChar char="•"/>
              </a:pPr>
              <a:r>
                <a:rPr lang="en-US" sz="1100" dirty="0">
                  <a:latin typeface="Tw Cen MT"/>
                  <a:cs typeface="Tw Cen MT"/>
                </a:rPr>
                <a:t>DEMOGRAFI</a:t>
              </a:r>
            </a:p>
            <a:p>
              <a:pPr marL="174625" indent="-174625">
                <a:buFont typeface="Arial"/>
                <a:buChar char="•"/>
              </a:pPr>
              <a:r>
                <a:rPr lang="en-US" sz="1100" dirty="0">
                  <a:latin typeface="Tw Cen MT"/>
                  <a:cs typeface="Tw Cen MT"/>
                </a:rPr>
                <a:t>SOSIAL</a:t>
              </a:r>
            </a:p>
            <a:p>
              <a:pPr marL="174625" indent="-174625">
                <a:buFont typeface="Arial"/>
                <a:buChar char="•"/>
              </a:pPr>
              <a:r>
                <a:rPr lang="en-US" sz="1100" dirty="0">
                  <a:latin typeface="Tw Cen MT"/>
                  <a:cs typeface="Tw Cen MT"/>
                </a:rPr>
                <a:t>ALAM SEKITAR</a:t>
              </a:r>
            </a:p>
          </p:txBody>
        </p:sp>
        <p:sp>
          <p:nvSpPr>
            <p:cNvPr id="14" name="TextBox 13"/>
            <p:cNvSpPr txBox="1"/>
            <p:nvPr/>
          </p:nvSpPr>
          <p:spPr>
            <a:xfrm>
              <a:off x="7236296" y="2137420"/>
              <a:ext cx="1584176" cy="938719"/>
            </a:xfrm>
            <a:prstGeom prst="rect">
              <a:avLst/>
            </a:prstGeom>
            <a:noFill/>
          </p:spPr>
          <p:txBody>
            <a:bodyPr wrap="square" rtlCol="0">
              <a:spAutoFit/>
            </a:bodyPr>
            <a:lstStyle/>
            <a:p>
              <a:pPr marL="174625" indent="-174625">
                <a:buFont typeface="Arial"/>
                <a:buChar char="•"/>
              </a:pPr>
              <a:r>
                <a:rPr lang="en-US" sz="1100" dirty="0">
                  <a:latin typeface="Tw Cen MT"/>
                  <a:cs typeface="Tw Cen MT"/>
                </a:rPr>
                <a:t>PERUBATAN</a:t>
              </a:r>
            </a:p>
            <a:p>
              <a:pPr marL="174625" indent="-174625">
                <a:buFont typeface="Arial"/>
                <a:buChar char="•"/>
              </a:pPr>
              <a:r>
                <a:rPr lang="en-US" sz="1100" dirty="0">
                  <a:latin typeface="Tw Cen MT"/>
                  <a:cs typeface="Tw Cen MT"/>
                </a:rPr>
                <a:t>KEWANGAN</a:t>
              </a:r>
            </a:p>
            <a:p>
              <a:pPr marL="174625" indent="-174625">
                <a:buFont typeface="Arial"/>
                <a:buChar char="•"/>
              </a:pPr>
              <a:r>
                <a:rPr lang="en-US" sz="1100" dirty="0">
                  <a:latin typeface="Tw Cen MT"/>
                  <a:cs typeface="Tw Cen MT"/>
                </a:rPr>
                <a:t>ANALISIS PASARAN</a:t>
              </a:r>
            </a:p>
            <a:p>
              <a:pPr marL="174625" indent="-174625">
                <a:buFont typeface="Arial"/>
                <a:buChar char="•"/>
              </a:pPr>
              <a:r>
                <a:rPr lang="en-US" sz="1100" dirty="0">
                  <a:latin typeface="Tw Cen MT"/>
                  <a:cs typeface="Tw Cen MT"/>
                </a:rPr>
                <a:t>SEKTOR AWAM</a:t>
              </a:r>
            </a:p>
          </p:txBody>
        </p:sp>
        <p:cxnSp>
          <p:nvCxnSpPr>
            <p:cNvPr id="15" name="Straight Connector 14"/>
            <p:cNvCxnSpPr/>
            <p:nvPr/>
          </p:nvCxnSpPr>
          <p:spPr>
            <a:xfrm>
              <a:off x="6156176" y="2065412"/>
              <a:ext cx="2448272" cy="0"/>
            </a:xfrm>
            <a:prstGeom prst="line">
              <a:avLst/>
            </a:prstGeom>
            <a:ln w="190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552220" y="1726858"/>
              <a:ext cx="1656184" cy="338554"/>
            </a:xfrm>
            <a:prstGeom prst="rect">
              <a:avLst/>
            </a:prstGeom>
            <a:noFill/>
          </p:spPr>
          <p:txBody>
            <a:bodyPr wrap="square" rtlCol="0">
              <a:spAutoFit/>
            </a:bodyPr>
            <a:lstStyle/>
            <a:p>
              <a:pPr algn="ctr"/>
              <a:r>
                <a:rPr lang="en-US" sz="1600" b="1" dirty="0">
                  <a:latin typeface="Tw Cen MT"/>
                  <a:cs typeface="Tw Cen MT"/>
                </a:rPr>
                <a:t>PENERBITAN</a:t>
              </a:r>
            </a:p>
          </p:txBody>
        </p:sp>
        <p:sp>
          <p:nvSpPr>
            <p:cNvPr id="17" name="Rounded Rectangle 16"/>
            <p:cNvSpPr/>
            <p:nvPr/>
          </p:nvSpPr>
          <p:spPr>
            <a:xfrm>
              <a:off x="6840252" y="1345332"/>
              <a:ext cx="1080120" cy="432048"/>
            </a:xfrm>
            <a:prstGeom prst="roundRect">
              <a:avLst/>
            </a:prstGeom>
            <a:solidFill>
              <a:srgbClr val="2A3748"/>
            </a:solidFill>
            <a:ln>
              <a:solidFill>
                <a:srgbClr val="2A374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Tw Cen MT"/>
                  <a:cs typeface="Tw Cen MT"/>
                </a:rPr>
                <a:t>288</a:t>
              </a:r>
            </a:p>
          </p:txBody>
        </p:sp>
      </p:grpSp>
      <p:grpSp>
        <p:nvGrpSpPr>
          <p:cNvPr id="22" name="Group 21"/>
          <p:cNvGrpSpPr/>
          <p:nvPr/>
        </p:nvGrpSpPr>
        <p:grpSpPr>
          <a:xfrm>
            <a:off x="7258050" y="3488411"/>
            <a:ext cx="4819649" cy="2683789"/>
            <a:chOff x="5868232" y="3577580"/>
            <a:chExt cx="3211240" cy="1656184"/>
          </a:xfrm>
        </p:grpSpPr>
        <p:pic>
          <p:nvPicPr>
            <p:cNvPr id="23" name="Picture 6" descr="Image result for TN@50">
              <a:hlinkClick r:id="rId2"/>
            </p:cNvPr>
            <p:cNvPicPr>
              <a:picLocks noChangeArrowheads="1"/>
            </p:cNvPicPr>
            <p:nvPr/>
          </p:nvPicPr>
          <p:blipFill>
            <a:blip r:embed="rId3" cstate="print"/>
            <a:srcRect l="27211" t="3746" r="27436"/>
            <a:stretch>
              <a:fillRect/>
            </a:stretch>
          </p:blipFill>
          <p:spPr bwMode="auto">
            <a:xfrm>
              <a:off x="8287472" y="4297765"/>
              <a:ext cx="792000" cy="935999"/>
            </a:xfrm>
            <a:prstGeom prst="roundRect">
              <a:avLst>
                <a:gd name="adj" fmla="val 16667"/>
              </a:avLst>
            </a:prstGeom>
            <a:ln>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Rounded Rectangle 23"/>
            <p:cNvSpPr>
              <a:spLocks/>
            </p:cNvSpPr>
            <p:nvPr/>
          </p:nvSpPr>
          <p:spPr>
            <a:xfrm>
              <a:off x="7803640" y="3577580"/>
              <a:ext cx="792000" cy="935999"/>
            </a:xfrm>
            <a:prstGeom prst="roundRect">
              <a:avLst/>
            </a:prstGeom>
            <a:blipFill rotWithShape="0">
              <a:blip r:embed="rId4" cstate="print"/>
              <a:stretch>
                <a:fillRect/>
              </a:stretch>
            </a:blipFill>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25" name="Rounded Rectangle 24"/>
            <p:cNvSpPr>
              <a:spLocks/>
            </p:cNvSpPr>
            <p:nvPr/>
          </p:nvSpPr>
          <p:spPr>
            <a:xfrm>
              <a:off x="7319810" y="4297765"/>
              <a:ext cx="792000" cy="935999"/>
            </a:xfrm>
            <a:prstGeom prst="roundRect">
              <a:avLst/>
            </a:prstGeom>
            <a:blipFill rotWithShape="0">
              <a:blip r:embed="rId5" cstate="print"/>
              <a:stretch>
                <a:fillRect/>
              </a:stretch>
            </a:blipFill>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26" name="Rounded Rectangle 25"/>
            <p:cNvSpPr>
              <a:spLocks/>
            </p:cNvSpPr>
            <p:nvPr/>
          </p:nvSpPr>
          <p:spPr>
            <a:xfrm>
              <a:off x="6835980" y="3577580"/>
              <a:ext cx="792000" cy="935999"/>
            </a:xfrm>
            <a:prstGeom prst="roundRect">
              <a:avLst/>
            </a:prstGeom>
            <a:blipFill rotWithShape="0">
              <a:blip r:embed="rId6" cstate="print"/>
              <a:stretch>
                <a:fillRect/>
              </a:stretch>
            </a:blipFill>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27" name="Rounded Rectangle 26"/>
            <p:cNvSpPr>
              <a:spLocks/>
            </p:cNvSpPr>
            <p:nvPr/>
          </p:nvSpPr>
          <p:spPr>
            <a:xfrm>
              <a:off x="6352150" y="4297765"/>
              <a:ext cx="792000" cy="935999"/>
            </a:xfrm>
            <a:prstGeom prst="roundRect">
              <a:avLst/>
            </a:prstGeom>
            <a:blipFill rotWithShape="0">
              <a:blip r:embed="rId7" cstate="print"/>
              <a:stretch>
                <a:fillRect/>
              </a:stretch>
            </a:blipFill>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28" name="Rounded Rectangle 27"/>
            <p:cNvSpPr>
              <a:spLocks/>
            </p:cNvSpPr>
            <p:nvPr/>
          </p:nvSpPr>
          <p:spPr>
            <a:xfrm>
              <a:off x="5868232" y="3577580"/>
              <a:ext cx="792088" cy="914382"/>
            </a:xfrm>
            <a:prstGeom prst="roundRect">
              <a:avLst/>
            </a:prstGeom>
            <a:blipFill rotWithShape="0">
              <a:blip r:embed="rId8" cstate="print"/>
              <a:stretch>
                <a:fillRect/>
              </a:stretch>
            </a:blipFill>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grpSp>
      <p:grpSp>
        <p:nvGrpSpPr>
          <p:cNvPr id="29" name="Group 28"/>
          <p:cNvGrpSpPr/>
          <p:nvPr/>
        </p:nvGrpSpPr>
        <p:grpSpPr>
          <a:xfrm>
            <a:off x="1015335" y="1135117"/>
            <a:ext cx="1998222" cy="4611087"/>
            <a:chOff x="179512" y="1129308"/>
            <a:chExt cx="1728192" cy="4320480"/>
          </a:xfrm>
        </p:grpSpPr>
        <p:sp>
          <p:nvSpPr>
            <p:cNvPr id="30" name="Rectangle 29"/>
            <p:cNvSpPr/>
            <p:nvPr/>
          </p:nvSpPr>
          <p:spPr>
            <a:xfrm>
              <a:off x="179512" y="2497460"/>
              <a:ext cx="1728192" cy="2736304"/>
            </a:xfrm>
            <a:prstGeom prst="rect">
              <a:avLst/>
            </a:prstGeom>
            <a:solidFill>
              <a:srgbClr val="EDEDED"/>
            </a:solidFill>
            <a:ln>
              <a:solidFill>
                <a:srgbClr val="EDED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 name="Chevron 30"/>
            <p:cNvSpPr/>
            <p:nvPr/>
          </p:nvSpPr>
          <p:spPr>
            <a:xfrm rot="5400000">
              <a:off x="215516" y="1597360"/>
              <a:ext cx="1656184" cy="1728192"/>
            </a:xfrm>
            <a:prstGeom prst="chevron">
              <a:avLst>
                <a:gd name="adj" fmla="val 23631"/>
              </a:avLst>
            </a:prstGeom>
            <a:solidFill>
              <a:srgbClr val="F7BD28"/>
            </a:solidFill>
            <a:ln>
              <a:solidFill>
                <a:srgbClr val="F7BD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Pentagon 31"/>
            <p:cNvSpPr/>
            <p:nvPr/>
          </p:nvSpPr>
          <p:spPr>
            <a:xfrm rot="5400000">
              <a:off x="647564" y="661256"/>
              <a:ext cx="792088" cy="1728192"/>
            </a:xfrm>
            <a:prstGeom prst="homePlate">
              <a:avLst/>
            </a:prstGeom>
            <a:solidFill>
              <a:srgbClr val="F7BD28"/>
            </a:solidFill>
            <a:ln>
              <a:solidFill>
                <a:srgbClr val="F7BD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79512" y="5233764"/>
              <a:ext cx="1728192" cy="216024"/>
            </a:xfrm>
            <a:prstGeom prst="rect">
              <a:avLst/>
            </a:prstGeom>
            <a:solidFill>
              <a:srgbClr val="F7BD28"/>
            </a:solidFill>
            <a:ln>
              <a:solidFill>
                <a:srgbClr val="F7BD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79512" y="1953625"/>
              <a:ext cx="1728192" cy="778625"/>
            </a:xfrm>
            <a:prstGeom prst="rect">
              <a:avLst/>
            </a:prstGeom>
          </p:spPr>
          <p:txBody>
            <a:bodyPr wrap="square">
              <a:spAutoFit/>
            </a:bodyPr>
            <a:lstStyle/>
            <a:p>
              <a:pPr algn="ctr">
                <a:defRPr/>
              </a:pPr>
              <a:r>
                <a:rPr lang="en-US" sz="1200" dirty="0" err="1">
                  <a:latin typeface="Tw Cen MT"/>
                  <a:ea typeface="Tahoma" pitchFamily="34" charset="0"/>
                  <a:cs typeface="Tw Cen MT"/>
                </a:rPr>
                <a:t>Mendapatkan</a:t>
              </a:r>
              <a:r>
                <a:rPr lang="en-US" sz="1200" dirty="0">
                  <a:latin typeface="Tw Cen MT"/>
                  <a:ea typeface="Tahoma" pitchFamily="34" charset="0"/>
                  <a:cs typeface="Tw Cen MT"/>
                </a:rPr>
                <a:t> </a:t>
              </a:r>
              <a:r>
                <a:rPr lang="en-US" sz="1200" dirty="0" err="1">
                  <a:latin typeface="Tw Cen MT"/>
                  <a:ea typeface="Tahoma" pitchFamily="34" charset="0"/>
                  <a:cs typeface="Tw Cen MT"/>
                </a:rPr>
                <a:t>senario</a:t>
              </a:r>
              <a:r>
                <a:rPr lang="en-US" sz="1200" dirty="0">
                  <a:latin typeface="Tw Cen MT"/>
                  <a:ea typeface="Tahoma" pitchFamily="34" charset="0"/>
                  <a:cs typeface="Tw Cen MT"/>
                </a:rPr>
                <a:t> </a:t>
              </a:r>
              <a:r>
                <a:rPr lang="en-US" sz="1200" dirty="0" err="1">
                  <a:latin typeface="Tw Cen MT"/>
                  <a:ea typeface="Tahoma" pitchFamily="34" charset="0"/>
                  <a:cs typeface="Tw Cen MT"/>
                </a:rPr>
                <a:t>ekonomi</a:t>
              </a:r>
              <a:r>
                <a:rPr lang="en-US" sz="1200" dirty="0">
                  <a:latin typeface="Tw Cen MT"/>
                  <a:ea typeface="Tahoma" pitchFamily="34" charset="0"/>
                  <a:cs typeface="Tw Cen MT"/>
                </a:rPr>
                <a:t>  </a:t>
              </a:r>
              <a:r>
                <a:rPr lang="en-US" sz="1200" dirty="0" err="1">
                  <a:latin typeface="Tw Cen MT"/>
                  <a:ea typeface="Tahoma" pitchFamily="34" charset="0"/>
                  <a:cs typeface="Tw Cen MT"/>
                </a:rPr>
                <a:t>dengan</a:t>
              </a:r>
              <a:r>
                <a:rPr lang="en-US" sz="1200" dirty="0">
                  <a:latin typeface="Tw Cen MT"/>
                  <a:ea typeface="Tahoma" pitchFamily="34" charset="0"/>
                  <a:cs typeface="Tw Cen MT"/>
                </a:rPr>
                <a:t> </a:t>
              </a:r>
              <a:r>
                <a:rPr lang="en-US" sz="1200" dirty="0" err="1">
                  <a:latin typeface="Tw Cen MT"/>
                  <a:ea typeface="Tahoma" pitchFamily="34" charset="0"/>
                  <a:cs typeface="Tw Cen MT"/>
                </a:rPr>
                <a:t>pantas</a:t>
              </a:r>
              <a:r>
                <a:rPr lang="en-US" sz="1200" dirty="0">
                  <a:latin typeface="Tw Cen MT"/>
                  <a:ea typeface="Tahoma" pitchFamily="34" charset="0"/>
                  <a:cs typeface="Tw Cen MT"/>
                </a:rPr>
                <a:t> </a:t>
              </a:r>
              <a:r>
                <a:rPr lang="en-US" sz="1200" dirty="0" err="1">
                  <a:latin typeface="Tw Cen MT"/>
                  <a:ea typeface="Tahoma" pitchFamily="34" charset="0"/>
                  <a:cs typeface="Tw Cen MT"/>
                </a:rPr>
                <a:t>dan</a:t>
              </a:r>
              <a:r>
                <a:rPr lang="en-US" sz="1200" dirty="0">
                  <a:latin typeface="Tw Cen MT"/>
                  <a:ea typeface="Tahoma" pitchFamily="34" charset="0"/>
                  <a:cs typeface="Tw Cen MT"/>
                </a:rPr>
                <a:t> </a:t>
              </a:r>
              <a:r>
                <a:rPr lang="en-US" sz="1200" dirty="0" err="1">
                  <a:latin typeface="Tw Cen MT"/>
                  <a:ea typeface="Tahoma" pitchFamily="34" charset="0"/>
                  <a:cs typeface="Tw Cen MT"/>
                </a:rPr>
                <a:t>gambaran</a:t>
              </a:r>
              <a:r>
                <a:rPr lang="en-US" sz="1200" dirty="0">
                  <a:latin typeface="Tw Cen MT"/>
                  <a:ea typeface="Tahoma" pitchFamily="34" charset="0"/>
                  <a:cs typeface="Tw Cen MT"/>
                </a:rPr>
                <a:t> </a:t>
              </a:r>
              <a:r>
                <a:rPr lang="en-US" sz="1200" dirty="0" err="1">
                  <a:latin typeface="Tw Cen MT"/>
                  <a:ea typeface="Tahoma" pitchFamily="34" charset="0"/>
                  <a:cs typeface="Tw Cen MT"/>
                </a:rPr>
                <a:t>arah</a:t>
              </a:r>
              <a:r>
                <a:rPr lang="en-US" sz="1200" dirty="0">
                  <a:latin typeface="Tw Cen MT"/>
                  <a:ea typeface="Tahoma" pitchFamily="34" charset="0"/>
                  <a:cs typeface="Tw Cen MT"/>
                </a:rPr>
                <a:t> </a:t>
              </a:r>
              <a:r>
                <a:rPr lang="en-US" sz="1200" dirty="0" err="1">
                  <a:latin typeface="Tw Cen MT"/>
                  <a:ea typeface="Tahoma" pitchFamily="34" charset="0"/>
                  <a:cs typeface="Tw Cen MT"/>
                </a:rPr>
                <a:t>tuju</a:t>
              </a:r>
              <a:r>
                <a:rPr lang="en-US" sz="1200" dirty="0">
                  <a:latin typeface="Tw Cen MT"/>
                  <a:ea typeface="Tahoma" pitchFamily="34" charset="0"/>
                  <a:cs typeface="Tw Cen MT"/>
                </a:rPr>
                <a:t> </a:t>
              </a:r>
              <a:r>
                <a:rPr lang="en-US" sz="1200" dirty="0" err="1">
                  <a:latin typeface="Tw Cen MT"/>
                  <a:ea typeface="Tahoma" pitchFamily="34" charset="0"/>
                  <a:cs typeface="Tw Cen MT"/>
                </a:rPr>
                <a:t>ekonomi</a:t>
              </a:r>
              <a:r>
                <a:rPr lang="en-US" sz="1200" dirty="0">
                  <a:latin typeface="Tw Cen MT"/>
                  <a:ea typeface="Tahoma" pitchFamily="34" charset="0"/>
                  <a:cs typeface="Tw Cen MT"/>
                </a:rPr>
                <a:t> </a:t>
              </a:r>
              <a:r>
                <a:rPr lang="en-US" sz="1200" dirty="0" err="1">
                  <a:latin typeface="Tw Cen MT"/>
                  <a:ea typeface="Tahoma" pitchFamily="34" charset="0"/>
                  <a:cs typeface="Tw Cen MT"/>
                </a:rPr>
                <a:t>untuk</a:t>
              </a:r>
              <a:r>
                <a:rPr lang="en-US" sz="1200" dirty="0">
                  <a:latin typeface="Tw Cen MT"/>
                  <a:ea typeface="Tahoma" pitchFamily="34" charset="0"/>
                  <a:cs typeface="Tw Cen MT"/>
                </a:rPr>
                <a:t> </a:t>
              </a:r>
              <a:r>
                <a:rPr lang="en-US" sz="1200" dirty="0" err="1">
                  <a:latin typeface="Tw Cen MT"/>
                  <a:ea typeface="Tahoma" pitchFamily="34" charset="0"/>
                  <a:cs typeface="Tw Cen MT"/>
                </a:rPr>
                <a:t>jangka</a:t>
              </a:r>
              <a:r>
                <a:rPr lang="en-US" sz="1200" dirty="0">
                  <a:latin typeface="Tw Cen MT"/>
                  <a:ea typeface="Tahoma" pitchFamily="34" charset="0"/>
                  <a:cs typeface="Tw Cen MT"/>
                </a:rPr>
                <a:t> </a:t>
              </a:r>
              <a:r>
                <a:rPr lang="en-US" sz="1200" dirty="0" err="1">
                  <a:latin typeface="Tw Cen MT"/>
                  <a:ea typeface="Tahoma" pitchFamily="34" charset="0"/>
                  <a:cs typeface="Tw Cen MT"/>
                </a:rPr>
                <a:t>masa</a:t>
              </a:r>
              <a:r>
                <a:rPr lang="en-US" sz="1200" dirty="0">
                  <a:latin typeface="Tw Cen MT"/>
                  <a:ea typeface="Tahoma" pitchFamily="34" charset="0"/>
                  <a:cs typeface="Tw Cen MT"/>
                </a:rPr>
                <a:t> </a:t>
              </a:r>
              <a:r>
                <a:rPr lang="en-US" sz="1200" dirty="0" err="1">
                  <a:latin typeface="Tw Cen MT"/>
                  <a:ea typeface="Tahoma" pitchFamily="34" charset="0"/>
                  <a:cs typeface="Tw Cen MT"/>
                </a:rPr>
                <a:t>pendek</a:t>
              </a:r>
              <a:endParaRPr lang="en-US" sz="1200" dirty="0">
                <a:latin typeface="Tw Cen MT"/>
                <a:ea typeface="Tahoma" pitchFamily="34" charset="0"/>
                <a:cs typeface="Tw Cen MT"/>
              </a:endParaRPr>
            </a:p>
          </p:txBody>
        </p:sp>
        <p:sp>
          <p:nvSpPr>
            <p:cNvPr id="35" name="TextBox 34"/>
            <p:cNvSpPr txBox="1"/>
            <p:nvPr/>
          </p:nvSpPr>
          <p:spPr>
            <a:xfrm>
              <a:off x="179512" y="1264032"/>
              <a:ext cx="1728192" cy="369332"/>
            </a:xfrm>
            <a:prstGeom prst="rect">
              <a:avLst/>
            </a:prstGeom>
            <a:noFill/>
          </p:spPr>
          <p:txBody>
            <a:bodyPr wrap="square" rtlCol="0">
              <a:spAutoFit/>
            </a:bodyPr>
            <a:lstStyle/>
            <a:p>
              <a:pPr algn="ctr"/>
              <a:r>
                <a:rPr lang="en-US" b="1" dirty="0">
                  <a:latin typeface="Tw Cen MT"/>
                  <a:cs typeface="Tw Cen MT"/>
                </a:rPr>
                <a:t>BULANAN</a:t>
              </a:r>
            </a:p>
          </p:txBody>
        </p:sp>
        <p:sp>
          <p:nvSpPr>
            <p:cNvPr id="36" name="Rectangle 35"/>
            <p:cNvSpPr/>
            <p:nvPr/>
          </p:nvSpPr>
          <p:spPr>
            <a:xfrm>
              <a:off x="179512" y="3433564"/>
              <a:ext cx="1728192" cy="951652"/>
            </a:xfrm>
            <a:prstGeom prst="rect">
              <a:avLst/>
            </a:prstGeom>
          </p:spPr>
          <p:txBody>
            <a:bodyPr wrap="square">
              <a:spAutoFit/>
            </a:bodyPr>
            <a:lstStyle/>
            <a:p>
              <a:pPr marL="179388" indent="-179388">
                <a:buFontTx/>
                <a:buAutoNum type="arabicPeriod"/>
                <a:defRPr/>
              </a:pPr>
              <a:r>
                <a:rPr lang="en-US" sz="1200" dirty="0" err="1">
                  <a:latin typeface="Tw Cen MT"/>
                  <a:cs typeface="Tw Cen MT"/>
                </a:rPr>
                <a:t>Indeks</a:t>
              </a:r>
              <a:r>
                <a:rPr lang="en-US" sz="1200" dirty="0">
                  <a:latin typeface="Tw Cen MT"/>
                  <a:cs typeface="Tw Cen MT"/>
                </a:rPr>
                <a:t> </a:t>
              </a:r>
              <a:r>
                <a:rPr lang="en-US" sz="1200" dirty="0" err="1">
                  <a:latin typeface="Tw Cen MT"/>
                  <a:cs typeface="Tw Cen MT"/>
                </a:rPr>
                <a:t>Harga</a:t>
              </a:r>
              <a:r>
                <a:rPr lang="en-US" sz="1200" dirty="0">
                  <a:latin typeface="Tw Cen MT"/>
                  <a:cs typeface="Tw Cen MT"/>
                </a:rPr>
                <a:t> </a:t>
              </a:r>
              <a:r>
                <a:rPr lang="en-US" sz="1200" dirty="0" err="1">
                  <a:latin typeface="Tw Cen MT"/>
                  <a:cs typeface="Tw Cen MT"/>
                </a:rPr>
                <a:t>Pengguna</a:t>
              </a:r>
              <a:endParaRPr lang="en-US" sz="1200" dirty="0">
                <a:latin typeface="Tw Cen MT"/>
                <a:cs typeface="Tw Cen MT"/>
              </a:endParaRPr>
            </a:p>
            <a:p>
              <a:pPr marL="179388" indent="-179388">
                <a:buFontTx/>
                <a:buAutoNum type="arabicPeriod"/>
                <a:defRPr/>
              </a:pPr>
              <a:r>
                <a:rPr lang="en-US" sz="1200" dirty="0" err="1">
                  <a:latin typeface="Tw Cen MT"/>
                  <a:cs typeface="Tw Cen MT"/>
                </a:rPr>
                <a:t>Statistik</a:t>
              </a:r>
              <a:r>
                <a:rPr lang="en-US" sz="1200" dirty="0">
                  <a:latin typeface="Tw Cen MT"/>
                  <a:cs typeface="Tw Cen MT"/>
                </a:rPr>
                <a:t> </a:t>
              </a:r>
              <a:r>
                <a:rPr lang="en-US" sz="1200" dirty="0" err="1">
                  <a:latin typeface="Tw Cen MT"/>
                  <a:cs typeface="Tw Cen MT"/>
                </a:rPr>
                <a:t>Luar</a:t>
              </a:r>
              <a:r>
                <a:rPr lang="en-US" sz="1200" dirty="0">
                  <a:latin typeface="Tw Cen MT"/>
                  <a:cs typeface="Tw Cen MT"/>
                </a:rPr>
                <a:t> </a:t>
              </a:r>
              <a:r>
                <a:rPr lang="en-US" sz="1200" dirty="0" err="1">
                  <a:latin typeface="Tw Cen MT"/>
                  <a:cs typeface="Tw Cen MT"/>
                </a:rPr>
                <a:t>Negeri</a:t>
              </a:r>
              <a:endParaRPr lang="en-US" sz="1200" dirty="0">
                <a:latin typeface="Tw Cen MT"/>
                <a:cs typeface="Tw Cen MT"/>
              </a:endParaRPr>
            </a:p>
            <a:p>
              <a:pPr marL="179388" indent="-179388">
                <a:buFontTx/>
                <a:buAutoNum type="arabicPeriod"/>
                <a:defRPr/>
              </a:pPr>
              <a:r>
                <a:rPr lang="en-US" sz="1200" dirty="0" err="1">
                  <a:latin typeface="Tw Cen MT"/>
                  <a:cs typeface="Tw Cen MT"/>
                </a:rPr>
                <a:t>Statistik</a:t>
              </a:r>
              <a:r>
                <a:rPr lang="en-US" sz="1200" dirty="0">
                  <a:latin typeface="Tw Cen MT"/>
                  <a:cs typeface="Tw Cen MT"/>
                </a:rPr>
                <a:t> </a:t>
              </a:r>
              <a:r>
                <a:rPr lang="en-US" sz="1200" dirty="0" err="1">
                  <a:latin typeface="Tw Cen MT"/>
                  <a:cs typeface="Tw Cen MT"/>
                </a:rPr>
                <a:t>Pembuatan</a:t>
              </a:r>
              <a:endParaRPr lang="en-US" sz="1200" dirty="0">
                <a:latin typeface="Tw Cen MT"/>
                <a:cs typeface="Tw Cen MT"/>
              </a:endParaRPr>
            </a:p>
            <a:p>
              <a:pPr marL="179388" indent="-179388">
                <a:buFontTx/>
                <a:buAutoNum type="arabicPeriod"/>
                <a:defRPr/>
              </a:pPr>
              <a:r>
                <a:rPr lang="en-US" sz="1200" dirty="0" err="1">
                  <a:latin typeface="Tw Cen MT"/>
                  <a:cs typeface="Tw Cen MT"/>
                </a:rPr>
                <a:t>Statistik</a:t>
              </a:r>
              <a:r>
                <a:rPr lang="en-US" sz="1200" dirty="0">
                  <a:latin typeface="Tw Cen MT"/>
                  <a:cs typeface="Tw Cen MT"/>
                </a:rPr>
                <a:t> </a:t>
              </a:r>
              <a:r>
                <a:rPr lang="en-US" sz="1200" dirty="0" err="1">
                  <a:latin typeface="Tw Cen MT"/>
                  <a:cs typeface="Tw Cen MT"/>
                </a:rPr>
                <a:t>Guna</a:t>
              </a:r>
              <a:r>
                <a:rPr lang="en-US" sz="1200" dirty="0">
                  <a:latin typeface="Tw Cen MT"/>
                  <a:cs typeface="Tw Cen MT"/>
                </a:rPr>
                <a:t> </a:t>
              </a:r>
              <a:r>
                <a:rPr lang="en-US" sz="1200" dirty="0" err="1">
                  <a:latin typeface="Tw Cen MT"/>
                  <a:cs typeface="Tw Cen MT"/>
                </a:rPr>
                <a:t>Tenaga</a:t>
              </a:r>
              <a:endParaRPr lang="en-US" sz="1200" dirty="0">
                <a:latin typeface="Tw Cen MT"/>
                <a:cs typeface="Tw Cen MT"/>
              </a:endParaRPr>
            </a:p>
            <a:p>
              <a:pPr marL="179388" indent="-179388">
                <a:buFontTx/>
                <a:buAutoNum type="arabicPeriod"/>
                <a:defRPr/>
              </a:pPr>
              <a:r>
                <a:rPr lang="en-US" sz="1200" dirty="0" err="1">
                  <a:latin typeface="Tw Cen MT"/>
                  <a:cs typeface="Tw Cen MT"/>
                </a:rPr>
                <a:t>Petunjuk</a:t>
              </a:r>
              <a:r>
                <a:rPr lang="en-US" sz="1200" dirty="0">
                  <a:latin typeface="Tw Cen MT"/>
                  <a:cs typeface="Tw Cen MT"/>
                </a:rPr>
                <a:t> </a:t>
              </a:r>
              <a:r>
                <a:rPr lang="en-US" sz="1200" dirty="0" err="1">
                  <a:latin typeface="Tw Cen MT"/>
                  <a:cs typeface="Tw Cen MT"/>
                </a:rPr>
                <a:t>Ekonomi</a:t>
              </a:r>
              <a:r>
                <a:rPr lang="en-US" sz="1200" dirty="0">
                  <a:latin typeface="Tw Cen MT"/>
                  <a:cs typeface="Tw Cen MT"/>
                </a:rPr>
                <a:t> Malaysia</a:t>
              </a:r>
            </a:p>
          </p:txBody>
        </p:sp>
      </p:grpSp>
      <p:sp>
        <p:nvSpPr>
          <p:cNvPr id="38" name="Rectangle 37"/>
          <p:cNvSpPr/>
          <p:nvPr/>
        </p:nvSpPr>
        <p:spPr>
          <a:xfrm>
            <a:off x="3169254" y="2102944"/>
            <a:ext cx="1728192" cy="830997"/>
          </a:xfrm>
          <a:prstGeom prst="rect">
            <a:avLst/>
          </a:prstGeom>
        </p:spPr>
        <p:txBody>
          <a:bodyPr wrap="square">
            <a:spAutoFit/>
          </a:bodyPr>
          <a:lstStyle/>
          <a:p>
            <a:pPr algn="ctr">
              <a:defRPr/>
            </a:pPr>
            <a:r>
              <a:rPr lang="en-US" sz="1200" dirty="0" err="1">
                <a:solidFill>
                  <a:schemeClr val="bg1"/>
                </a:solidFill>
                <a:latin typeface="Tw Cen MT"/>
                <a:ea typeface="Tahoma" pitchFamily="34" charset="0"/>
                <a:cs typeface="Tw Cen MT"/>
              </a:rPr>
              <a:t>Memberi</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gambaran</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ekonomi</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secara</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komprehensif</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untuk</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jangka</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pendek</a:t>
            </a:r>
            <a:endParaRPr lang="en-US" sz="1200" dirty="0">
              <a:solidFill>
                <a:schemeClr val="bg1"/>
              </a:solidFill>
              <a:latin typeface="Tw Cen MT"/>
              <a:ea typeface="Tahoma" pitchFamily="34" charset="0"/>
              <a:cs typeface="Tw Cen MT"/>
            </a:endParaRPr>
          </a:p>
        </p:txBody>
      </p:sp>
      <p:sp>
        <p:nvSpPr>
          <p:cNvPr id="39" name="Rectangle 38"/>
          <p:cNvSpPr/>
          <p:nvPr/>
        </p:nvSpPr>
        <p:spPr>
          <a:xfrm>
            <a:off x="3157573" y="3810199"/>
            <a:ext cx="1728192" cy="1569660"/>
          </a:xfrm>
          <a:prstGeom prst="rect">
            <a:avLst/>
          </a:prstGeom>
        </p:spPr>
        <p:txBody>
          <a:bodyPr wrap="square">
            <a:spAutoFit/>
          </a:bodyPr>
          <a:lstStyle/>
          <a:p>
            <a:pPr marL="179388" indent="-179388">
              <a:buFontTx/>
              <a:buAutoNum type="arabicPeriod"/>
              <a:defRPr/>
            </a:pPr>
            <a:r>
              <a:rPr lang="en-US" sz="1200" dirty="0" err="1">
                <a:latin typeface="Tw Cen MT"/>
                <a:cs typeface="Tw Cen MT"/>
              </a:rPr>
              <a:t>Keluaran</a:t>
            </a:r>
            <a:r>
              <a:rPr lang="en-US" sz="1200" dirty="0">
                <a:latin typeface="Tw Cen MT"/>
                <a:cs typeface="Tw Cen MT"/>
              </a:rPr>
              <a:t> </a:t>
            </a:r>
            <a:r>
              <a:rPr lang="en-US" sz="1200" dirty="0" err="1">
                <a:latin typeface="Tw Cen MT"/>
                <a:cs typeface="Tw Cen MT"/>
              </a:rPr>
              <a:t>Dalam</a:t>
            </a:r>
            <a:r>
              <a:rPr lang="en-US" sz="1200" dirty="0">
                <a:latin typeface="Tw Cen MT"/>
                <a:cs typeface="Tw Cen MT"/>
              </a:rPr>
              <a:t> </a:t>
            </a:r>
            <a:r>
              <a:rPr lang="en-US" sz="1200" dirty="0" err="1">
                <a:latin typeface="Tw Cen MT"/>
                <a:cs typeface="Tw Cen MT"/>
              </a:rPr>
              <a:t>Negeri</a:t>
            </a:r>
            <a:r>
              <a:rPr lang="en-US" sz="1200" dirty="0">
                <a:latin typeface="Tw Cen MT"/>
                <a:cs typeface="Tw Cen MT"/>
              </a:rPr>
              <a:t> </a:t>
            </a:r>
            <a:r>
              <a:rPr lang="en-US" sz="1200" dirty="0" err="1">
                <a:latin typeface="Tw Cen MT"/>
                <a:cs typeface="Tw Cen MT"/>
              </a:rPr>
              <a:t>Kasar</a:t>
            </a:r>
            <a:endParaRPr lang="en-US" sz="1200" dirty="0">
              <a:latin typeface="Tw Cen MT"/>
              <a:cs typeface="Tw Cen MT"/>
            </a:endParaRPr>
          </a:p>
          <a:p>
            <a:pPr marL="179388" indent="-179388">
              <a:buFontTx/>
              <a:buAutoNum type="arabicPeriod"/>
              <a:defRPr/>
            </a:pPr>
            <a:r>
              <a:rPr lang="en-US" sz="1200" dirty="0" err="1">
                <a:latin typeface="Tw Cen MT"/>
                <a:cs typeface="Tw Cen MT"/>
              </a:rPr>
              <a:t>Imbangan</a:t>
            </a:r>
            <a:r>
              <a:rPr lang="en-US" sz="1200" dirty="0">
                <a:latin typeface="Tw Cen MT"/>
                <a:cs typeface="Tw Cen MT"/>
              </a:rPr>
              <a:t> </a:t>
            </a:r>
            <a:r>
              <a:rPr lang="en-US" sz="1200" dirty="0" err="1">
                <a:latin typeface="Tw Cen MT"/>
                <a:cs typeface="Tw Cen MT"/>
              </a:rPr>
              <a:t>Pembayaran</a:t>
            </a:r>
            <a:endParaRPr lang="en-US" sz="1200" dirty="0">
              <a:latin typeface="Tw Cen MT"/>
              <a:cs typeface="Tw Cen MT"/>
            </a:endParaRPr>
          </a:p>
          <a:p>
            <a:pPr marL="179388" indent="-179388">
              <a:buFontTx/>
              <a:buAutoNum type="arabicPeriod"/>
              <a:defRPr/>
            </a:pPr>
            <a:r>
              <a:rPr lang="en-US" sz="1200" dirty="0" err="1">
                <a:latin typeface="Tw Cen MT"/>
                <a:cs typeface="Tw Cen MT"/>
              </a:rPr>
              <a:t>Statistik</a:t>
            </a:r>
            <a:r>
              <a:rPr lang="en-US" sz="1200" dirty="0">
                <a:latin typeface="Tw Cen MT"/>
                <a:cs typeface="Tw Cen MT"/>
              </a:rPr>
              <a:t> </a:t>
            </a:r>
            <a:r>
              <a:rPr lang="en-US" sz="1200" dirty="0" err="1">
                <a:latin typeface="Tw Cen MT"/>
                <a:cs typeface="Tw Cen MT"/>
              </a:rPr>
              <a:t>Perdagangan</a:t>
            </a:r>
            <a:r>
              <a:rPr lang="en-US" sz="1200" dirty="0">
                <a:latin typeface="Tw Cen MT"/>
                <a:cs typeface="Tw Cen MT"/>
              </a:rPr>
              <a:t> </a:t>
            </a:r>
            <a:r>
              <a:rPr lang="en-US" sz="1200" dirty="0" err="1">
                <a:latin typeface="Tw Cen MT"/>
                <a:cs typeface="Tw Cen MT"/>
              </a:rPr>
              <a:t>Edaran</a:t>
            </a:r>
            <a:r>
              <a:rPr lang="en-US" sz="1200" dirty="0">
                <a:latin typeface="Tw Cen MT"/>
                <a:cs typeface="Tw Cen MT"/>
              </a:rPr>
              <a:t> </a:t>
            </a:r>
          </a:p>
          <a:p>
            <a:pPr marL="179388" indent="-179388">
              <a:buFontTx/>
              <a:buAutoNum type="arabicPeriod"/>
              <a:defRPr/>
            </a:pPr>
            <a:r>
              <a:rPr lang="en-US" sz="1200" dirty="0" err="1">
                <a:latin typeface="Tw Cen MT"/>
                <a:cs typeface="Tw Cen MT"/>
              </a:rPr>
              <a:t>Indeks</a:t>
            </a:r>
            <a:r>
              <a:rPr lang="en-US" sz="1200" dirty="0">
                <a:latin typeface="Tw Cen MT"/>
                <a:cs typeface="Tw Cen MT"/>
              </a:rPr>
              <a:t> </a:t>
            </a:r>
            <a:r>
              <a:rPr lang="en-US" sz="1200" dirty="0" err="1">
                <a:latin typeface="Tw Cen MT"/>
                <a:cs typeface="Tw Cen MT"/>
              </a:rPr>
              <a:t>Perkhidmatan</a:t>
            </a:r>
            <a:endParaRPr lang="en-US" sz="1200" dirty="0">
              <a:latin typeface="Tw Cen MT"/>
              <a:cs typeface="Tw Cen MT"/>
            </a:endParaRPr>
          </a:p>
          <a:p>
            <a:pPr marL="179388" indent="-179388">
              <a:buFontTx/>
              <a:buAutoNum type="arabicPeriod"/>
              <a:defRPr/>
            </a:pPr>
            <a:r>
              <a:rPr lang="en-US" sz="1200" dirty="0" err="1">
                <a:latin typeface="Tw Cen MT"/>
                <a:cs typeface="Tw Cen MT"/>
              </a:rPr>
              <a:t>Statistik</a:t>
            </a:r>
            <a:r>
              <a:rPr lang="en-US" sz="1200" dirty="0">
                <a:latin typeface="Tw Cen MT"/>
                <a:cs typeface="Tw Cen MT"/>
              </a:rPr>
              <a:t> </a:t>
            </a:r>
            <a:r>
              <a:rPr lang="en-US" sz="1200" dirty="0" err="1">
                <a:latin typeface="Tw Cen MT"/>
                <a:cs typeface="Tw Cen MT"/>
              </a:rPr>
              <a:t>Pembinaan</a:t>
            </a:r>
            <a:endParaRPr lang="en-US" sz="1200" dirty="0">
              <a:latin typeface="Tw Cen MT"/>
              <a:cs typeface="Tw Cen MT"/>
            </a:endParaRPr>
          </a:p>
        </p:txBody>
      </p:sp>
      <p:grpSp>
        <p:nvGrpSpPr>
          <p:cNvPr id="40" name="Group 39"/>
          <p:cNvGrpSpPr/>
          <p:nvPr/>
        </p:nvGrpSpPr>
        <p:grpSpPr>
          <a:xfrm>
            <a:off x="5194128" y="1135117"/>
            <a:ext cx="1938856" cy="4611087"/>
            <a:chOff x="179512" y="1129308"/>
            <a:chExt cx="1728192" cy="4320480"/>
          </a:xfrm>
        </p:grpSpPr>
        <p:sp>
          <p:nvSpPr>
            <p:cNvPr id="41" name="Rectangle 40"/>
            <p:cNvSpPr/>
            <p:nvPr/>
          </p:nvSpPr>
          <p:spPr>
            <a:xfrm>
              <a:off x="179512" y="2497460"/>
              <a:ext cx="1728192" cy="2736304"/>
            </a:xfrm>
            <a:prstGeom prst="rect">
              <a:avLst/>
            </a:prstGeom>
            <a:solidFill>
              <a:srgbClr val="EDEDED"/>
            </a:solidFill>
            <a:ln>
              <a:solidFill>
                <a:srgbClr val="EDED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2" name="Chevron 41"/>
            <p:cNvSpPr/>
            <p:nvPr/>
          </p:nvSpPr>
          <p:spPr>
            <a:xfrm rot="5400000">
              <a:off x="215516" y="1597360"/>
              <a:ext cx="1656184" cy="1728192"/>
            </a:xfrm>
            <a:prstGeom prst="chevron">
              <a:avLst>
                <a:gd name="adj" fmla="val 2363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Pentagon 42"/>
            <p:cNvSpPr/>
            <p:nvPr/>
          </p:nvSpPr>
          <p:spPr>
            <a:xfrm rot="5400000">
              <a:off x="647564" y="661256"/>
              <a:ext cx="792088" cy="1728192"/>
            </a:xfrm>
            <a:prstGeom prst="homePlat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179512" y="5233764"/>
              <a:ext cx="1728192" cy="216024"/>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179512" y="1264032"/>
              <a:ext cx="1728192" cy="369332"/>
            </a:xfrm>
            <a:prstGeom prst="rect">
              <a:avLst/>
            </a:prstGeom>
            <a:noFill/>
          </p:spPr>
          <p:txBody>
            <a:bodyPr wrap="square" rtlCol="0">
              <a:spAutoFit/>
            </a:bodyPr>
            <a:lstStyle/>
            <a:p>
              <a:pPr algn="ctr"/>
              <a:r>
                <a:rPr lang="en-US" b="1" dirty="0">
                  <a:latin typeface="Tw Cen MT"/>
                  <a:cs typeface="Tw Cen MT"/>
                </a:rPr>
                <a:t>TAHUNAN</a:t>
              </a:r>
            </a:p>
          </p:txBody>
        </p:sp>
      </p:grpSp>
      <p:sp>
        <p:nvSpPr>
          <p:cNvPr id="48" name="Rectangle 47"/>
          <p:cNvSpPr/>
          <p:nvPr/>
        </p:nvSpPr>
        <p:spPr>
          <a:xfrm>
            <a:off x="5234326" y="2146325"/>
            <a:ext cx="1898657" cy="646331"/>
          </a:xfrm>
          <a:prstGeom prst="rect">
            <a:avLst/>
          </a:prstGeom>
        </p:spPr>
        <p:txBody>
          <a:bodyPr wrap="square">
            <a:spAutoFit/>
          </a:bodyPr>
          <a:lstStyle/>
          <a:p>
            <a:pPr algn="ctr">
              <a:defRPr/>
            </a:pPr>
            <a:r>
              <a:rPr lang="en-US" sz="1200" dirty="0" err="1">
                <a:solidFill>
                  <a:schemeClr val="bg1"/>
                </a:solidFill>
                <a:latin typeface="Tw Cen MT"/>
                <a:ea typeface="Tahoma" pitchFamily="34" charset="0"/>
                <a:cs typeface="Tw Cen MT"/>
              </a:rPr>
              <a:t>Memberi</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gambaran</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terperinci</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dan</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spesifik</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bagi</a:t>
            </a:r>
            <a:r>
              <a:rPr lang="en-US" sz="1200" dirty="0">
                <a:solidFill>
                  <a:schemeClr val="bg1"/>
                </a:solidFill>
                <a:latin typeface="Tw Cen MT"/>
                <a:ea typeface="Tahoma" pitchFamily="34" charset="0"/>
                <a:cs typeface="Tw Cen MT"/>
              </a:rPr>
              <a:t> data </a:t>
            </a:r>
            <a:r>
              <a:rPr lang="en-US" sz="1200" dirty="0" err="1">
                <a:solidFill>
                  <a:schemeClr val="bg1"/>
                </a:solidFill>
                <a:latin typeface="Tw Cen MT"/>
                <a:ea typeface="Tahoma" pitchFamily="34" charset="0"/>
                <a:cs typeface="Tw Cen MT"/>
              </a:rPr>
              <a:t>ekonomi</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dan</a:t>
            </a:r>
            <a:r>
              <a:rPr lang="en-US" sz="1200" dirty="0">
                <a:solidFill>
                  <a:schemeClr val="bg1"/>
                </a:solidFill>
                <a:latin typeface="Tw Cen MT"/>
                <a:ea typeface="Tahoma" pitchFamily="34" charset="0"/>
                <a:cs typeface="Tw Cen MT"/>
              </a:rPr>
              <a:t> </a:t>
            </a:r>
            <a:r>
              <a:rPr lang="en-US" sz="1200" dirty="0" err="1">
                <a:solidFill>
                  <a:schemeClr val="bg1"/>
                </a:solidFill>
                <a:latin typeface="Tw Cen MT"/>
                <a:ea typeface="Tahoma" pitchFamily="34" charset="0"/>
                <a:cs typeface="Tw Cen MT"/>
              </a:rPr>
              <a:t>sosial</a:t>
            </a:r>
            <a:endParaRPr lang="en-US" sz="1200" dirty="0">
              <a:solidFill>
                <a:schemeClr val="bg1"/>
              </a:solidFill>
              <a:latin typeface="Tw Cen MT"/>
              <a:ea typeface="Tahoma" pitchFamily="34" charset="0"/>
              <a:cs typeface="Tw Cen MT"/>
            </a:endParaRPr>
          </a:p>
        </p:txBody>
      </p:sp>
      <p:sp>
        <p:nvSpPr>
          <p:cNvPr id="49" name="Rectangle 48"/>
          <p:cNvSpPr/>
          <p:nvPr/>
        </p:nvSpPr>
        <p:spPr>
          <a:xfrm>
            <a:off x="5185478" y="3740449"/>
            <a:ext cx="1728192" cy="1569660"/>
          </a:xfrm>
          <a:prstGeom prst="rect">
            <a:avLst/>
          </a:prstGeom>
        </p:spPr>
        <p:txBody>
          <a:bodyPr wrap="square">
            <a:spAutoFit/>
          </a:bodyPr>
          <a:lstStyle/>
          <a:p>
            <a:pPr marL="179388" indent="-179388">
              <a:buFontTx/>
              <a:buAutoNum type="arabicPeriod"/>
              <a:defRPr/>
            </a:pPr>
            <a:r>
              <a:rPr lang="en-US" sz="1200" dirty="0" err="1">
                <a:latin typeface="Tw Cen MT"/>
                <a:cs typeface="Tw Cen MT"/>
              </a:rPr>
              <a:t>Kependudukan</a:t>
            </a:r>
            <a:r>
              <a:rPr lang="en-US" sz="1200" dirty="0">
                <a:latin typeface="Tw Cen MT"/>
                <a:cs typeface="Tw Cen MT"/>
              </a:rPr>
              <a:t> &amp; </a:t>
            </a:r>
            <a:r>
              <a:rPr lang="en-US" sz="1200" dirty="0" err="1">
                <a:latin typeface="Tw Cen MT"/>
                <a:cs typeface="Tw Cen MT"/>
              </a:rPr>
              <a:t>Demografi</a:t>
            </a:r>
            <a:endParaRPr lang="en-US" sz="1200" dirty="0">
              <a:latin typeface="Tw Cen MT"/>
              <a:cs typeface="Tw Cen MT"/>
            </a:endParaRPr>
          </a:p>
          <a:p>
            <a:pPr marL="179388" indent="-179388">
              <a:buFontTx/>
              <a:buAutoNum type="arabicPeriod"/>
              <a:defRPr/>
            </a:pPr>
            <a:r>
              <a:rPr lang="en-US" sz="1200" dirty="0" err="1">
                <a:latin typeface="Tw Cen MT"/>
                <a:cs typeface="Tw Cen MT"/>
              </a:rPr>
              <a:t>Jadual</a:t>
            </a:r>
            <a:r>
              <a:rPr lang="en-US" sz="1200" dirty="0">
                <a:latin typeface="Tw Cen MT"/>
                <a:cs typeface="Tw Cen MT"/>
              </a:rPr>
              <a:t> Input-Output</a:t>
            </a:r>
          </a:p>
          <a:p>
            <a:pPr marL="179388" indent="-179388">
              <a:buFontTx/>
              <a:buAutoNum type="arabicPeriod"/>
              <a:defRPr/>
            </a:pPr>
            <a:r>
              <a:rPr lang="en-US" sz="1200" dirty="0" err="1">
                <a:latin typeface="Tw Cen MT"/>
                <a:cs typeface="Tw Cen MT"/>
              </a:rPr>
              <a:t>Akaun</a:t>
            </a:r>
            <a:r>
              <a:rPr lang="en-US" sz="1200" dirty="0">
                <a:latin typeface="Tw Cen MT"/>
                <a:cs typeface="Tw Cen MT"/>
              </a:rPr>
              <a:t> </a:t>
            </a:r>
            <a:r>
              <a:rPr lang="en-US" sz="1200" dirty="0" err="1">
                <a:latin typeface="Tw Cen MT"/>
                <a:cs typeface="Tw Cen MT"/>
              </a:rPr>
              <a:t>Satelit</a:t>
            </a:r>
            <a:r>
              <a:rPr lang="en-US" sz="1200" dirty="0">
                <a:latin typeface="Tw Cen MT"/>
                <a:cs typeface="Tw Cen MT"/>
              </a:rPr>
              <a:t>  ICT</a:t>
            </a:r>
          </a:p>
          <a:p>
            <a:pPr marL="179388" indent="-179388">
              <a:buFontTx/>
              <a:buAutoNum type="arabicPeriod"/>
              <a:defRPr/>
            </a:pPr>
            <a:r>
              <a:rPr lang="en-US" sz="1200" dirty="0">
                <a:latin typeface="Tw Cen MT"/>
                <a:cs typeface="Tw Cen MT"/>
              </a:rPr>
              <a:t>Vital Statistics</a:t>
            </a:r>
          </a:p>
          <a:p>
            <a:pPr marL="179388" indent="-179388">
              <a:buFontTx/>
              <a:buAutoNum type="arabicPeriod"/>
              <a:defRPr/>
            </a:pPr>
            <a:r>
              <a:rPr lang="en-US" sz="1200" dirty="0" err="1">
                <a:latin typeface="Tw Cen MT"/>
                <a:cs typeface="Tw Cen MT"/>
              </a:rPr>
              <a:t>Statistik</a:t>
            </a:r>
            <a:r>
              <a:rPr lang="en-US" sz="1200" dirty="0">
                <a:latin typeface="Tw Cen MT"/>
                <a:cs typeface="Tw Cen MT"/>
              </a:rPr>
              <a:t> FDI di Malaysia</a:t>
            </a:r>
          </a:p>
          <a:p>
            <a:pPr marL="179388" indent="-179388">
              <a:buFontTx/>
              <a:buAutoNum type="arabicPeriod"/>
              <a:defRPr/>
            </a:pPr>
            <a:r>
              <a:rPr lang="en-US" sz="1200" dirty="0" err="1">
                <a:latin typeface="Tw Cen MT"/>
                <a:cs typeface="Tw Cen MT"/>
              </a:rPr>
              <a:t>Laporan</a:t>
            </a:r>
            <a:r>
              <a:rPr lang="en-US" sz="1200" dirty="0">
                <a:latin typeface="Tw Cen MT"/>
                <a:cs typeface="Tw Cen MT"/>
              </a:rPr>
              <a:t> HIS &amp; HES</a:t>
            </a:r>
          </a:p>
        </p:txBody>
      </p:sp>
    </p:spTree>
    <p:extLst>
      <p:ext uri="{BB962C8B-B14F-4D97-AF65-F5344CB8AC3E}">
        <p14:creationId xmlns:p14="http://schemas.microsoft.com/office/powerpoint/2010/main" val="3094695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sv-SE" sz="3600" dirty="0">
                <a:solidFill>
                  <a:srgbClr val="2D879E"/>
                </a:solidFill>
                <a:latin typeface="Impact"/>
                <a:cs typeface="Impact"/>
              </a:rPr>
              <a:t>FAKTA UTAMA  BANCI 1970 - 2010</a:t>
            </a:r>
          </a:p>
        </p:txBody>
      </p:sp>
      <p:grpSp>
        <p:nvGrpSpPr>
          <p:cNvPr id="4" name="Group 3">
            <a:extLst>
              <a:ext uri="{FF2B5EF4-FFF2-40B4-BE49-F238E27FC236}">
                <a16:creationId xmlns:a16="http://schemas.microsoft.com/office/drawing/2014/main" id="{F10152E0-D902-4320-9660-5F26BDE811B9}"/>
              </a:ext>
            </a:extLst>
          </p:cNvPr>
          <p:cNvGrpSpPr/>
          <p:nvPr/>
        </p:nvGrpSpPr>
        <p:grpSpPr>
          <a:xfrm>
            <a:off x="3388461" y="1001286"/>
            <a:ext cx="5415078" cy="5375764"/>
            <a:chOff x="3388461" y="1001286"/>
            <a:chExt cx="5415078" cy="5375764"/>
          </a:xfrm>
        </p:grpSpPr>
        <p:sp>
          <p:nvSpPr>
            <p:cNvPr id="5" name="TextBox 4">
              <a:extLst>
                <a:ext uri="{FF2B5EF4-FFF2-40B4-BE49-F238E27FC236}">
                  <a16:creationId xmlns:a16="http://schemas.microsoft.com/office/drawing/2014/main" id="{BB69E19C-CE14-448B-9A97-989ED262063F}"/>
                </a:ext>
              </a:extLst>
            </p:cNvPr>
            <p:cNvSpPr txBox="1"/>
            <p:nvPr/>
          </p:nvSpPr>
          <p:spPr>
            <a:xfrm>
              <a:off x="3388461" y="1009332"/>
              <a:ext cx="1734519" cy="283638"/>
            </a:xfrm>
            <a:prstGeom prst="rect">
              <a:avLst/>
            </a:prstGeom>
            <a:noFill/>
          </p:spPr>
          <p:txBody>
            <a:bodyPr wrap="square" rtlCol="0">
              <a:spAutoFit/>
            </a:bodyPr>
            <a:lstStyle/>
            <a:p>
              <a:pPr algn="ctr">
                <a:lnSpc>
                  <a:spcPct val="80000"/>
                </a:lnSpc>
              </a:pPr>
              <a:r>
                <a:rPr lang="en-US" sz="1200" b="1" dirty="0">
                  <a:latin typeface="Tw Cen MT" panose="020B0602020104020603"/>
                  <a:cs typeface="Tw Cen MT" panose="020B0602020104020603"/>
                </a:rPr>
                <a:t>UMUR PENENGAH</a:t>
              </a:r>
            </a:p>
          </p:txBody>
        </p:sp>
        <p:sp>
          <p:nvSpPr>
            <p:cNvPr id="6" name="TextBox 5">
              <a:extLst>
                <a:ext uri="{FF2B5EF4-FFF2-40B4-BE49-F238E27FC236}">
                  <a16:creationId xmlns:a16="http://schemas.microsoft.com/office/drawing/2014/main" id="{CBE136AA-474D-4D6C-88CE-4E534EAF25B8}"/>
                </a:ext>
              </a:extLst>
            </p:cNvPr>
            <p:cNvSpPr txBox="1"/>
            <p:nvPr/>
          </p:nvSpPr>
          <p:spPr>
            <a:xfrm>
              <a:off x="5098233" y="1009332"/>
              <a:ext cx="1911501" cy="242631"/>
            </a:xfrm>
            <a:prstGeom prst="rect">
              <a:avLst/>
            </a:prstGeom>
            <a:noFill/>
          </p:spPr>
          <p:txBody>
            <a:bodyPr wrap="square" rtlCol="0">
              <a:spAutoFit/>
            </a:bodyPr>
            <a:lstStyle/>
            <a:p>
              <a:pPr algn="ctr">
                <a:lnSpc>
                  <a:spcPct val="80000"/>
                </a:lnSpc>
              </a:pPr>
              <a:r>
                <a:rPr lang="en-US" sz="1200" b="1" dirty="0">
                  <a:latin typeface="Tw Cen MT" panose="020B0602020104020603"/>
                  <a:cs typeface="Tw Cen MT" panose="020B0602020104020603"/>
                </a:rPr>
                <a:t>NISBAH JANTINA</a:t>
              </a:r>
              <a:r>
                <a:rPr lang="en-US" sz="1200" b="1" baseline="30000" dirty="0">
                  <a:latin typeface="Tw Cen MT" panose="020B0602020104020603"/>
                  <a:cs typeface="Tw Cen MT" panose="020B0602020104020603"/>
                </a:rPr>
                <a:t>1</a:t>
              </a:r>
            </a:p>
          </p:txBody>
        </p:sp>
        <p:sp>
          <p:nvSpPr>
            <p:cNvPr id="7" name="Rectangle 6">
              <a:extLst>
                <a:ext uri="{FF2B5EF4-FFF2-40B4-BE49-F238E27FC236}">
                  <a16:creationId xmlns:a16="http://schemas.microsoft.com/office/drawing/2014/main" id="{D9C34AA1-25B6-4382-B26F-366A1213E989}"/>
                </a:ext>
              </a:extLst>
            </p:cNvPr>
            <p:cNvSpPr/>
            <p:nvPr/>
          </p:nvSpPr>
          <p:spPr>
            <a:xfrm>
              <a:off x="5288969" y="5095590"/>
              <a:ext cx="1485050" cy="418262"/>
            </a:xfrm>
            <a:prstGeom prst="rect">
              <a:avLst/>
            </a:prstGeom>
            <a:solidFill>
              <a:srgbClr val="524669"/>
            </a:solidFill>
            <a:ln>
              <a:solidFill>
                <a:srgbClr val="5246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Tw Cen MT" panose="020B0602020104020603"/>
                  <a:cs typeface="Tw Cen MT" panose="020B0602020104020603"/>
                </a:rPr>
                <a:t>1970 - 102</a:t>
              </a:r>
            </a:p>
          </p:txBody>
        </p:sp>
        <p:sp>
          <p:nvSpPr>
            <p:cNvPr id="8" name="Rectangle 7">
              <a:extLst>
                <a:ext uri="{FF2B5EF4-FFF2-40B4-BE49-F238E27FC236}">
                  <a16:creationId xmlns:a16="http://schemas.microsoft.com/office/drawing/2014/main" id="{65A5D6FB-99C3-4529-8F6C-04CF5F5CC3EE}"/>
                </a:ext>
              </a:extLst>
            </p:cNvPr>
            <p:cNvSpPr/>
            <p:nvPr/>
          </p:nvSpPr>
          <p:spPr>
            <a:xfrm>
              <a:off x="5288969" y="2347300"/>
              <a:ext cx="1485050" cy="41826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Tw Cen MT" panose="020B0602020104020603"/>
                  <a:cs typeface="Tw Cen MT" panose="020B0602020104020603"/>
                </a:rPr>
                <a:t>2010  - 106</a:t>
              </a:r>
            </a:p>
          </p:txBody>
        </p:sp>
        <p:sp>
          <p:nvSpPr>
            <p:cNvPr id="9" name="Rectangle 8">
              <a:extLst>
                <a:ext uri="{FF2B5EF4-FFF2-40B4-BE49-F238E27FC236}">
                  <a16:creationId xmlns:a16="http://schemas.microsoft.com/office/drawing/2014/main" id="{4AEBC321-7007-4BCB-B76C-FF8ED8E6DACB}"/>
                </a:ext>
              </a:extLst>
            </p:cNvPr>
            <p:cNvSpPr/>
            <p:nvPr/>
          </p:nvSpPr>
          <p:spPr>
            <a:xfrm>
              <a:off x="5288969" y="3027142"/>
              <a:ext cx="1485050" cy="418262"/>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Tw Cen MT" panose="020B0602020104020603"/>
                  <a:cs typeface="Tw Cen MT" panose="020B0602020104020603"/>
                </a:rPr>
                <a:t>2000 - 103</a:t>
              </a:r>
            </a:p>
          </p:txBody>
        </p:sp>
        <p:sp>
          <p:nvSpPr>
            <p:cNvPr id="10" name="Rectangle 9">
              <a:extLst>
                <a:ext uri="{FF2B5EF4-FFF2-40B4-BE49-F238E27FC236}">
                  <a16:creationId xmlns:a16="http://schemas.microsoft.com/office/drawing/2014/main" id="{F9BC4857-9D00-4282-95E9-60E2258E629B}"/>
                </a:ext>
              </a:extLst>
            </p:cNvPr>
            <p:cNvSpPr/>
            <p:nvPr/>
          </p:nvSpPr>
          <p:spPr>
            <a:xfrm>
              <a:off x="5288969" y="3721458"/>
              <a:ext cx="1485050" cy="418260"/>
            </a:xfrm>
            <a:prstGeom prst="rect">
              <a:avLst/>
            </a:prstGeom>
            <a:solidFill>
              <a:srgbClr val="49B89D"/>
            </a:solidFill>
            <a:ln>
              <a:solidFill>
                <a:srgbClr val="49B8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Tw Cen MT" panose="020B0602020104020603"/>
                  <a:cs typeface="Tw Cen MT" panose="020B0602020104020603"/>
                </a:rPr>
                <a:t>1991 - 102</a:t>
              </a:r>
            </a:p>
          </p:txBody>
        </p:sp>
        <p:sp>
          <p:nvSpPr>
            <p:cNvPr id="11" name="Rectangle 10">
              <a:extLst>
                <a:ext uri="{FF2B5EF4-FFF2-40B4-BE49-F238E27FC236}">
                  <a16:creationId xmlns:a16="http://schemas.microsoft.com/office/drawing/2014/main" id="{1FADC5A3-B9A4-41AC-905D-1804BF6CA651}"/>
                </a:ext>
              </a:extLst>
            </p:cNvPr>
            <p:cNvSpPr/>
            <p:nvPr/>
          </p:nvSpPr>
          <p:spPr>
            <a:xfrm>
              <a:off x="5288969" y="4403433"/>
              <a:ext cx="1485050" cy="418262"/>
            </a:xfrm>
            <a:prstGeom prst="rect">
              <a:avLst/>
            </a:prstGeom>
            <a:solidFill>
              <a:srgbClr val="2D87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Tw Cen MT" panose="020B0602020104020603"/>
                  <a:cs typeface="Tw Cen MT" panose="020B0602020104020603"/>
                </a:rPr>
                <a:t>1980 - 101</a:t>
              </a:r>
            </a:p>
          </p:txBody>
        </p:sp>
        <p:cxnSp>
          <p:nvCxnSpPr>
            <p:cNvPr id="12" name="Straight Connector 11">
              <a:extLst>
                <a:ext uri="{FF2B5EF4-FFF2-40B4-BE49-F238E27FC236}">
                  <a16:creationId xmlns:a16="http://schemas.microsoft.com/office/drawing/2014/main" id="{0A6373A3-85F1-443D-AD7E-E33963D11B29}"/>
                </a:ext>
              </a:extLst>
            </p:cNvPr>
            <p:cNvCxnSpPr/>
            <p:nvPr/>
          </p:nvCxnSpPr>
          <p:spPr>
            <a:xfrm>
              <a:off x="5105860" y="1263185"/>
              <a:ext cx="0" cy="4313324"/>
            </a:xfrm>
            <a:prstGeom prst="line">
              <a:avLst/>
            </a:prstGeom>
            <a:ln w="15875"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DE2973E-9FB8-4F9A-B90D-DC6E750728B7}"/>
                </a:ext>
              </a:extLst>
            </p:cNvPr>
            <p:cNvSpPr txBox="1"/>
            <p:nvPr/>
          </p:nvSpPr>
          <p:spPr>
            <a:xfrm>
              <a:off x="6892038" y="1001286"/>
              <a:ext cx="1911501" cy="242631"/>
            </a:xfrm>
            <a:prstGeom prst="rect">
              <a:avLst/>
            </a:prstGeom>
            <a:noFill/>
          </p:spPr>
          <p:txBody>
            <a:bodyPr wrap="square" rtlCol="0">
              <a:spAutoFit/>
            </a:bodyPr>
            <a:lstStyle/>
            <a:p>
              <a:pPr algn="ctr">
                <a:lnSpc>
                  <a:spcPct val="80000"/>
                </a:lnSpc>
              </a:pPr>
              <a:r>
                <a:rPr lang="en-US" sz="1200" b="1" dirty="0">
                  <a:latin typeface="Tw Cen MT" panose="020B0602020104020603"/>
                  <a:cs typeface="Tw Cen MT" panose="020B0602020104020603"/>
                </a:rPr>
                <a:t>NISBAH TANGGUNGAN </a:t>
              </a:r>
              <a:r>
                <a:rPr lang="en-US" sz="1200" b="1" baseline="30000" dirty="0">
                  <a:latin typeface="Tw Cen MT" panose="020B0602020104020603"/>
                  <a:cs typeface="Tw Cen MT" panose="020B0602020104020603"/>
                </a:rPr>
                <a:t>2</a:t>
              </a:r>
            </a:p>
          </p:txBody>
        </p:sp>
        <p:cxnSp>
          <p:nvCxnSpPr>
            <p:cNvPr id="14" name="Straight Connector 13">
              <a:extLst>
                <a:ext uri="{FF2B5EF4-FFF2-40B4-BE49-F238E27FC236}">
                  <a16:creationId xmlns:a16="http://schemas.microsoft.com/office/drawing/2014/main" id="{0964FA08-9BA7-4F74-BE64-7D2AF53CB4F0}"/>
                </a:ext>
              </a:extLst>
            </p:cNvPr>
            <p:cNvCxnSpPr/>
            <p:nvPr/>
          </p:nvCxnSpPr>
          <p:spPr>
            <a:xfrm flipH="1">
              <a:off x="6957137" y="1263185"/>
              <a:ext cx="0" cy="4313324"/>
            </a:xfrm>
            <a:prstGeom prst="line">
              <a:avLst/>
            </a:prstGeom>
            <a:ln w="15875"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BA8377CE-CE53-4940-9495-9E65959231B1}"/>
                </a:ext>
              </a:extLst>
            </p:cNvPr>
            <p:cNvGrpSpPr/>
            <p:nvPr/>
          </p:nvGrpSpPr>
          <p:grpSpPr>
            <a:xfrm>
              <a:off x="3762619" y="2326449"/>
              <a:ext cx="4716974" cy="3071717"/>
              <a:chOff x="4874354" y="2328409"/>
              <a:chExt cx="3894667" cy="2479357"/>
            </a:xfrm>
          </p:grpSpPr>
          <p:sp>
            <p:nvSpPr>
              <p:cNvPr id="51" name="TextBox 50">
                <a:extLst>
                  <a:ext uri="{FF2B5EF4-FFF2-40B4-BE49-F238E27FC236}">
                    <a16:creationId xmlns:a16="http://schemas.microsoft.com/office/drawing/2014/main" id="{C59647F7-7C93-4D29-B156-9510980A89EC}"/>
                  </a:ext>
                </a:extLst>
              </p:cNvPr>
              <p:cNvSpPr txBox="1"/>
              <p:nvPr/>
            </p:nvSpPr>
            <p:spPr>
              <a:xfrm>
                <a:off x="4874354" y="2328409"/>
                <a:ext cx="425125" cy="248426"/>
              </a:xfrm>
              <a:prstGeom prst="rect">
                <a:avLst/>
              </a:prstGeom>
              <a:noFill/>
            </p:spPr>
            <p:txBody>
              <a:bodyPr wrap="none" rtlCol="0">
                <a:spAutoFit/>
              </a:bodyPr>
              <a:lstStyle/>
              <a:p>
                <a:pPr algn="r"/>
                <a:r>
                  <a:rPr lang="en-US" sz="1400" b="1" dirty="0">
                    <a:solidFill>
                      <a:srgbClr val="524669"/>
                    </a:solidFill>
                    <a:latin typeface="Tw Cen MT" panose="020B0602020104020603"/>
                    <a:cs typeface="Tw Cen MT" panose="020B0602020104020603"/>
                  </a:rPr>
                  <a:t>26.2</a:t>
                </a:r>
              </a:p>
            </p:txBody>
          </p:sp>
          <p:sp>
            <p:nvSpPr>
              <p:cNvPr id="52" name="Pentagon 88">
                <a:extLst>
                  <a:ext uri="{FF2B5EF4-FFF2-40B4-BE49-F238E27FC236}">
                    <a16:creationId xmlns:a16="http://schemas.microsoft.com/office/drawing/2014/main" id="{7BE7EB7A-194C-4061-8A0A-E4D9419F80DC}"/>
                  </a:ext>
                </a:extLst>
              </p:cNvPr>
              <p:cNvSpPr/>
              <p:nvPr/>
            </p:nvSpPr>
            <p:spPr>
              <a:xfrm flipH="1">
                <a:off x="5266121" y="2359392"/>
                <a:ext cx="568785" cy="215030"/>
              </a:xfrm>
              <a:prstGeom prst="homePlate">
                <a:avLst/>
              </a:prstGeom>
              <a:solidFill>
                <a:srgbClr val="524669"/>
              </a:solidFill>
              <a:ln>
                <a:solidFill>
                  <a:srgbClr val="5246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53" name="TextBox 52">
                <a:extLst>
                  <a:ext uri="{FF2B5EF4-FFF2-40B4-BE49-F238E27FC236}">
                    <a16:creationId xmlns:a16="http://schemas.microsoft.com/office/drawing/2014/main" id="{EEEA9D6C-F6E1-4E17-BA7B-8C283DE03A3F}"/>
                  </a:ext>
                </a:extLst>
              </p:cNvPr>
              <p:cNvSpPr txBox="1"/>
              <p:nvPr/>
            </p:nvSpPr>
            <p:spPr>
              <a:xfrm>
                <a:off x="5300910" y="2347849"/>
                <a:ext cx="613028" cy="257560"/>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2010</a:t>
                </a:r>
              </a:p>
            </p:txBody>
          </p:sp>
          <p:sp>
            <p:nvSpPr>
              <p:cNvPr id="54" name="TextBox 53">
                <a:extLst>
                  <a:ext uri="{FF2B5EF4-FFF2-40B4-BE49-F238E27FC236}">
                    <a16:creationId xmlns:a16="http://schemas.microsoft.com/office/drawing/2014/main" id="{ED5F87DE-E2BE-4CB9-87A8-9FEC215919D8}"/>
                  </a:ext>
                </a:extLst>
              </p:cNvPr>
              <p:cNvSpPr txBox="1"/>
              <p:nvPr/>
            </p:nvSpPr>
            <p:spPr>
              <a:xfrm flipH="1">
                <a:off x="8333756" y="4550206"/>
                <a:ext cx="435265" cy="257560"/>
              </a:xfrm>
              <a:prstGeom prst="rect">
                <a:avLst/>
              </a:prstGeom>
              <a:noFill/>
            </p:spPr>
            <p:txBody>
              <a:bodyPr wrap="none" rtlCol="0">
                <a:spAutoFit/>
              </a:bodyPr>
              <a:lstStyle/>
              <a:p>
                <a:r>
                  <a:rPr lang="en-US" sz="1400" b="1" dirty="0">
                    <a:solidFill>
                      <a:srgbClr val="7030A0"/>
                    </a:solidFill>
                    <a:latin typeface="Tw Cen MT" panose="020B0602020104020603"/>
                    <a:cs typeface="Tw Cen MT" panose="020B0602020104020603"/>
                  </a:rPr>
                  <a:t>92.0</a:t>
                </a:r>
              </a:p>
            </p:txBody>
          </p:sp>
          <p:sp>
            <p:nvSpPr>
              <p:cNvPr id="55" name="Pentagon 92">
                <a:extLst>
                  <a:ext uri="{FF2B5EF4-FFF2-40B4-BE49-F238E27FC236}">
                    <a16:creationId xmlns:a16="http://schemas.microsoft.com/office/drawing/2014/main" id="{96870F13-3713-46DA-9325-32F826CC8B36}"/>
                  </a:ext>
                </a:extLst>
              </p:cNvPr>
              <p:cNvSpPr/>
              <p:nvPr/>
            </p:nvSpPr>
            <p:spPr>
              <a:xfrm>
                <a:off x="7711846" y="2365832"/>
                <a:ext cx="568785" cy="215030"/>
              </a:xfrm>
              <a:prstGeom prst="homePlate">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56" name="TextBox 55">
                <a:extLst>
                  <a:ext uri="{FF2B5EF4-FFF2-40B4-BE49-F238E27FC236}">
                    <a16:creationId xmlns:a16="http://schemas.microsoft.com/office/drawing/2014/main" id="{9AD040EC-E77E-4A77-8174-A8C193E26B07}"/>
                  </a:ext>
                </a:extLst>
              </p:cNvPr>
              <p:cNvSpPr txBox="1"/>
              <p:nvPr/>
            </p:nvSpPr>
            <p:spPr>
              <a:xfrm flipH="1">
                <a:off x="7679082" y="2342065"/>
                <a:ext cx="523112" cy="248426"/>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2010</a:t>
                </a:r>
              </a:p>
            </p:txBody>
          </p:sp>
        </p:grpSp>
        <p:grpSp>
          <p:nvGrpSpPr>
            <p:cNvPr id="16" name="Group 15">
              <a:extLst>
                <a:ext uri="{FF2B5EF4-FFF2-40B4-BE49-F238E27FC236}">
                  <a16:creationId xmlns:a16="http://schemas.microsoft.com/office/drawing/2014/main" id="{24DC5F9A-FDBB-4933-9734-828E0AA7929D}"/>
                </a:ext>
              </a:extLst>
            </p:cNvPr>
            <p:cNvGrpSpPr/>
            <p:nvPr/>
          </p:nvGrpSpPr>
          <p:grpSpPr>
            <a:xfrm>
              <a:off x="3762619" y="2969212"/>
              <a:ext cx="4680745" cy="1730427"/>
              <a:chOff x="4874354" y="2847231"/>
              <a:chExt cx="3864753" cy="1396724"/>
            </a:xfrm>
          </p:grpSpPr>
          <p:sp>
            <p:nvSpPr>
              <p:cNvPr id="45" name="TextBox 44">
                <a:extLst>
                  <a:ext uri="{FF2B5EF4-FFF2-40B4-BE49-F238E27FC236}">
                    <a16:creationId xmlns:a16="http://schemas.microsoft.com/office/drawing/2014/main" id="{DB5CF623-014A-4674-8C01-EDCFE3BAE28A}"/>
                  </a:ext>
                </a:extLst>
              </p:cNvPr>
              <p:cNvSpPr txBox="1"/>
              <p:nvPr/>
            </p:nvSpPr>
            <p:spPr>
              <a:xfrm>
                <a:off x="4874354" y="2847231"/>
                <a:ext cx="425126" cy="248426"/>
              </a:xfrm>
              <a:prstGeom prst="rect">
                <a:avLst/>
              </a:prstGeom>
              <a:noFill/>
            </p:spPr>
            <p:txBody>
              <a:bodyPr wrap="none" rtlCol="0">
                <a:spAutoFit/>
              </a:bodyPr>
              <a:lstStyle/>
              <a:p>
                <a:pPr algn="r"/>
                <a:r>
                  <a:rPr lang="en-US" sz="1400" b="1" dirty="0">
                    <a:solidFill>
                      <a:srgbClr val="46BDDB"/>
                    </a:solidFill>
                    <a:latin typeface="Tw Cen MT" panose="020B0602020104020603"/>
                    <a:cs typeface="Tw Cen MT" panose="020B0602020104020603"/>
                  </a:rPr>
                  <a:t>23.6</a:t>
                </a:r>
              </a:p>
            </p:txBody>
          </p:sp>
          <p:sp>
            <p:nvSpPr>
              <p:cNvPr id="46" name="Pentagon 97">
                <a:extLst>
                  <a:ext uri="{FF2B5EF4-FFF2-40B4-BE49-F238E27FC236}">
                    <a16:creationId xmlns:a16="http://schemas.microsoft.com/office/drawing/2014/main" id="{A343514E-F1D4-43BE-9BA3-AC6B470EC1F8}"/>
                  </a:ext>
                </a:extLst>
              </p:cNvPr>
              <p:cNvSpPr/>
              <p:nvPr/>
            </p:nvSpPr>
            <p:spPr>
              <a:xfrm flipH="1">
                <a:off x="5266121" y="2884632"/>
                <a:ext cx="568785" cy="215030"/>
              </a:xfrm>
              <a:prstGeom prst="homePlate">
                <a:avLst/>
              </a:prstGeom>
              <a:solidFill>
                <a:srgbClr val="46BDDB"/>
              </a:solidFill>
              <a:ln>
                <a:solidFill>
                  <a:srgbClr val="46BD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47" name="TextBox 46">
                <a:extLst>
                  <a:ext uri="{FF2B5EF4-FFF2-40B4-BE49-F238E27FC236}">
                    <a16:creationId xmlns:a16="http://schemas.microsoft.com/office/drawing/2014/main" id="{08BB2AE0-BC76-4836-9B68-FFDDFA1F9C18}"/>
                  </a:ext>
                </a:extLst>
              </p:cNvPr>
              <p:cNvSpPr txBox="1"/>
              <p:nvPr/>
            </p:nvSpPr>
            <p:spPr>
              <a:xfrm>
                <a:off x="5300910" y="2866671"/>
                <a:ext cx="613028" cy="257560"/>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2000</a:t>
                </a:r>
              </a:p>
            </p:txBody>
          </p:sp>
          <p:sp>
            <p:nvSpPr>
              <p:cNvPr id="48" name="TextBox 47">
                <a:extLst>
                  <a:ext uri="{FF2B5EF4-FFF2-40B4-BE49-F238E27FC236}">
                    <a16:creationId xmlns:a16="http://schemas.microsoft.com/office/drawing/2014/main" id="{4EE82925-9C3A-4E3E-9340-EB3226702873}"/>
                  </a:ext>
                </a:extLst>
              </p:cNvPr>
              <p:cNvSpPr txBox="1"/>
              <p:nvPr/>
            </p:nvSpPr>
            <p:spPr>
              <a:xfrm flipH="1">
                <a:off x="8303842" y="3986395"/>
                <a:ext cx="435265" cy="257560"/>
              </a:xfrm>
              <a:prstGeom prst="rect">
                <a:avLst/>
              </a:prstGeom>
              <a:noFill/>
            </p:spPr>
            <p:txBody>
              <a:bodyPr wrap="none" rtlCol="0">
                <a:spAutoFit/>
              </a:bodyPr>
              <a:lstStyle/>
              <a:p>
                <a:pPr algn="r"/>
                <a:r>
                  <a:rPr lang="en-US" sz="1400" b="1" dirty="0">
                    <a:solidFill>
                      <a:srgbClr val="52B3CE"/>
                    </a:solidFill>
                    <a:latin typeface="Tw Cen MT" panose="020B0602020104020603"/>
                    <a:cs typeface="Tw Cen MT" panose="020B0602020104020603"/>
                  </a:rPr>
                  <a:t>76.0</a:t>
                </a:r>
              </a:p>
            </p:txBody>
          </p:sp>
          <p:sp>
            <p:nvSpPr>
              <p:cNvPr id="49" name="Pentagon 101">
                <a:extLst>
                  <a:ext uri="{FF2B5EF4-FFF2-40B4-BE49-F238E27FC236}">
                    <a16:creationId xmlns:a16="http://schemas.microsoft.com/office/drawing/2014/main" id="{C8C22181-16B7-4DC2-A1C6-FA969574FE4A}"/>
                  </a:ext>
                </a:extLst>
              </p:cNvPr>
              <p:cNvSpPr/>
              <p:nvPr/>
            </p:nvSpPr>
            <p:spPr>
              <a:xfrm>
                <a:off x="7720361" y="2908041"/>
                <a:ext cx="566279" cy="220083"/>
              </a:xfrm>
              <a:prstGeom prst="homePlat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50" name="TextBox 49">
                <a:extLst>
                  <a:ext uri="{FF2B5EF4-FFF2-40B4-BE49-F238E27FC236}">
                    <a16:creationId xmlns:a16="http://schemas.microsoft.com/office/drawing/2014/main" id="{C0A80A7E-03A4-450C-B82C-5A7CBB80E07A}"/>
                  </a:ext>
                </a:extLst>
              </p:cNvPr>
              <p:cNvSpPr txBox="1"/>
              <p:nvPr/>
            </p:nvSpPr>
            <p:spPr>
              <a:xfrm flipH="1">
                <a:off x="7715150" y="2879700"/>
                <a:ext cx="465296" cy="248426"/>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2000</a:t>
                </a:r>
              </a:p>
            </p:txBody>
          </p:sp>
        </p:grpSp>
        <p:grpSp>
          <p:nvGrpSpPr>
            <p:cNvPr id="17" name="Group 16">
              <a:extLst>
                <a:ext uri="{FF2B5EF4-FFF2-40B4-BE49-F238E27FC236}">
                  <a16:creationId xmlns:a16="http://schemas.microsoft.com/office/drawing/2014/main" id="{C020A0CC-1CC4-4E08-95E9-A11793A0FA99}"/>
                </a:ext>
              </a:extLst>
            </p:cNvPr>
            <p:cNvGrpSpPr/>
            <p:nvPr/>
          </p:nvGrpSpPr>
          <p:grpSpPr>
            <a:xfrm>
              <a:off x="3759446" y="3686244"/>
              <a:ext cx="4670843" cy="368419"/>
              <a:chOff x="4871735" y="3426024"/>
              <a:chExt cx="3856578" cy="297374"/>
            </a:xfrm>
          </p:grpSpPr>
          <p:sp>
            <p:nvSpPr>
              <p:cNvPr id="39" name="Pentagon 106">
                <a:extLst>
                  <a:ext uri="{FF2B5EF4-FFF2-40B4-BE49-F238E27FC236}">
                    <a16:creationId xmlns:a16="http://schemas.microsoft.com/office/drawing/2014/main" id="{C7E1CBB0-8FA2-4388-B6AE-77CC57E374ED}"/>
                  </a:ext>
                </a:extLst>
              </p:cNvPr>
              <p:cNvSpPr/>
              <p:nvPr/>
            </p:nvSpPr>
            <p:spPr>
              <a:xfrm flipH="1">
                <a:off x="5266121" y="3480478"/>
                <a:ext cx="568785" cy="215030"/>
              </a:xfrm>
              <a:prstGeom prst="homePlate">
                <a:avLst/>
              </a:prstGeom>
              <a:solidFill>
                <a:srgbClr val="49B89D"/>
              </a:solidFill>
              <a:ln>
                <a:solidFill>
                  <a:srgbClr val="49B8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40" name="TextBox 39">
                <a:extLst>
                  <a:ext uri="{FF2B5EF4-FFF2-40B4-BE49-F238E27FC236}">
                    <a16:creationId xmlns:a16="http://schemas.microsoft.com/office/drawing/2014/main" id="{7FFADD88-5A4F-45F5-8FDC-F96D16991049}"/>
                  </a:ext>
                </a:extLst>
              </p:cNvPr>
              <p:cNvSpPr txBox="1"/>
              <p:nvPr/>
            </p:nvSpPr>
            <p:spPr>
              <a:xfrm flipH="1">
                <a:off x="8293048" y="3443079"/>
                <a:ext cx="435265" cy="257560"/>
              </a:xfrm>
              <a:prstGeom prst="rect">
                <a:avLst/>
              </a:prstGeom>
              <a:noFill/>
            </p:spPr>
            <p:txBody>
              <a:bodyPr wrap="none" rtlCol="0">
                <a:spAutoFit/>
              </a:bodyPr>
              <a:lstStyle/>
              <a:p>
                <a:r>
                  <a:rPr lang="en-US" sz="1400" b="1" dirty="0">
                    <a:solidFill>
                      <a:srgbClr val="3CAAC8"/>
                    </a:solidFill>
                    <a:latin typeface="Tw Cen MT" panose="020B0602020104020603"/>
                    <a:cs typeface="Tw Cen MT" panose="020B0602020104020603"/>
                  </a:rPr>
                  <a:t>68.0</a:t>
                </a:r>
              </a:p>
            </p:txBody>
          </p:sp>
          <p:sp>
            <p:nvSpPr>
              <p:cNvPr id="41" name="Pentagon 110">
                <a:extLst>
                  <a:ext uri="{FF2B5EF4-FFF2-40B4-BE49-F238E27FC236}">
                    <a16:creationId xmlns:a16="http://schemas.microsoft.com/office/drawing/2014/main" id="{6BDC4FA2-B2B1-47CE-9DC3-0F4DA0C02DF2}"/>
                  </a:ext>
                </a:extLst>
              </p:cNvPr>
              <p:cNvSpPr/>
              <p:nvPr/>
            </p:nvSpPr>
            <p:spPr>
              <a:xfrm>
                <a:off x="7718989" y="3479372"/>
                <a:ext cx="568785" cy="215030"/>
              </a:xfrm>
              <a:prstGeom prst="homePlate">
                <a:avLst/>
              </a:prstGeom>
              <a:solidFill>
                <a:srgbClr val="49B89D"/>
              </a:solidFill>
              <a:ln>
                <a:solidFill>
                  <a:srgbClr val="49B8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42" name="TextBox 41">
                <a:extLst>
                  <a:ext uri="{FF2B5EF4-FFF2-40B4-BE49-F238E27FC236}">
                    <a16:creationId xmlns:a16="http://schemas.microsoft.com/office/drawing/2014/main" id="{8745E12F-B3A3-4C2B-9A84-D146A78AD317}"/>
                  </a:ext>
                </a:extLst>
              </p:cNvPr>
              <p:cNvSpPr txBox="1"/>
              <p:nvPr/>
            </p:nvSpPr>
            <p:spPr>
              <a:xfrm flipH="1">
                <a:off x="7639643" y="3426024"/>
                <a:ext cx="613028" cy="257560"/>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1991</a:t>
                </a:r>
              </a:p>
            </p:txBody>
          </p:sp>
          <p:sp>
            <p:nvSpPr>
              <p:cNvPr id="43" name="TextBox 42">
                <a:extLst>
                  <a:ext uri="{FF2B5EF4-FFF2-40B4-BE49-F238E27FC236}">
                    <a16:creationId xmlns:a16="http://schemas.microsoft.com/office/drawing/2014/main" id="{AADDB2D8-3C35-4B8B-803F-1E45B28FD258}"/>
                  </a:ext>
                </a:extLst>
              </p:cNvPr>
              <p:cNvSpPr txBox="1"/>
              <p:nvPr/>
            </p:nvSpPr>
            <p:spPr>
              <a:xfrm>
                <a:off x="4871735" y="3474972"/>
                <a:ext cx="425126" cy="248426"/>
              </a:xfrm>
              <a:prstGeom prst="rect">
                <a:avLst/>
              </a:prstGeom>
              <a:noFill/>
            </p:spPr>
            <p:txBody>
              <a:bodyPr wrap="none" rtlCol="0">
                <a:spAutoFit/>
              </a:bodyPr>
              <a:lstStyle/>
              <a:p>
                <a:pPr algn="r"/>
                <a:r>
                  <a:rPr lang="en-US" sz="1400" b="1" dirty="0">
                    <a:solidFill>
                      <a:srgbClr val="49B89D"/>
                    </a:solidFill>
                    <a:latin typeface="Tw Cen MT" panose="020B0602020104020603"/>
                    <a:cs typeface="Tw Cen MT" panose="020B0602020104020603"/>
                  </a:rPr>
                  <a:t>21.9</a:t>
                </a:r>
              </a:p>
            </p:txBody>
          </p:sp>
          <p:sp>
            <p:nvSpPr>
              <p:cNvPr id="44" name="TextBox 43">
                <a:extLst>
                  <a:ext uri="{FF2B5EF4-FFF2-40B4-BE49-F238E27FC236}">
                    <a16:creationId xmlns:a16="http://schemas.microsoft.com/office/drawing/2014/main" id="{EC594086-98DB-4316-8E85-571D8C9CD320}"/>
                  </a:ext>
                </a:extLst>
              </p:cNvPr>
              <p:cNvSpPr txBox="1"/>
              <p:nvPr/>
            </p:nvSpPr>
            <p:spPr>
              <a:xfrm>
                <a:off x="5311421" y="3449484"/>
                <a:ext cx="613028" cy="257560"/>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1991</a:t>
                </a:r>
              </a:p>
            </p:txBody>
          </p:sp>
        </p:grpSp>
        <p:grpSp>
          <p:nvGrpSpPr>
            <p:cNvPr id="18" name="Group 17">
              <a:extLst>
                <a:ext uri="{FF2B5EF4-FFF2-40B4-BE49-F238E27FC236}">
                  <a16:creationId xmlns:a16="http://schemas.microsoft.com/office/drawing/2014/main" id="{783C4EC5-9F0C-4CFE-8E75-BE5997E2DCED}"/>
                </a:ext>
              </a:extLst>
            </p:cNvPr>
            <p:cNvGrpSpPr/>
            <p:nvPr/>
          </p:nvGrpSpPr>
          <p:grpSpPr>
            <a:xfrm>
              <a:off x="3734808" y="3025782"/>
              <a:ext cx="4699029" cy="1691475"/>
              <a:chOff x="4851392" y="2892886"/>
              <a:chExt cx="3879851" cy="1365282"/>
            </a:xfrm>
          </p:grpSpPr>
          <p:sp>
            <p:nvSpPr>
              <p:cNvPr id="33" name="TextBox 32">
                <a:extLst>
                  <a:ext uri="{FF2B5EF4-FFF2-40B4-BE49-F238E27FC236}">
                    <a16:creationId xmlns:a16="http://schemas.microsoft.com/office/drawing/2014/main" id="{C435F565-4B68-4109-A96F-275227750A81}"/>
                  </a:ext>
                </a:extLst>
              </p:cNvPr>
              <p:cNvSpPr txBox="1"/>
              <p:nvPr/>
            </p:nvSpPr>
            <p:spPr>
              <a:xfrm>
                <a:off x="4851392" y="3993980"/>
                <a:ext cx="435265" cy="257560"/>
              </a:xfrm>
              <a:prstGeom prst="rect">
                <a:avLst/>
              </a:prstGeom>
              <a:noFill/>
            </p:spPr>
            <p:txBody>
              <a:bodyPr wrap="none" rtlCol="0">
                <a:spAutoFit/>
              </a:bodyPr>
              <a:lstStyle/>
              <a:p>
                <a:pPr algn="r"/>
                <a:r>
                  <a:rPr lang="en-US" sz="1400" b="1" dirty="0">
                    <a:solidFill>
                      <a:srgbClr val="00B050"/>
                    </a:solidFill>
                    <a:latin typeface="Tw Cen MT" panose="020B0602020104020603"/>
                    <a:cs typeface="Tw Cen MT" panose="020B0602020104020603"/>
                  </a:rPr>
                  <a:t>19.6</a:t>
                </a:r>
              </a:p>
            </p:txBody>
          </p:sp>
          <p:sp>
            <p:nvSpPr>
              <p:cNvPr id="34" name="Pentagon 115">
                <a:extLst>
                  <a:ext uri="{FF2B5EF4-FFF2-40B4-BE49-F238E27FC236}">
                    <a16:creationId xmlns:a16="http://schemas.microsoft.com/office/drawing/2014/main" id="{CB30A967-DA6A-44CF-AB82-B3005617FAD6}"/>
                  </a:ext>
                </a:extLst>
              </p:cNvPr>
              <p:cNvSpPr/>
              <p:nvPr/>
            </p:nvSpPr>
            <p:spPr>
              <a:xfrm flipH="1">
                <a:off x="5266121" y="4018542"/>
                <a:ext cx="568785" cy="215030"/>
              </a:xfrm>
              <a:prstGeom prst="homePlat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35" name="TextBox 34">
                <a:extLst>
                  <a:ext uri="{FF2B5EF4-FFF2-40B4-BE49-F238E27FC236}">
                    <a16:creationId xmlns:a16="http://schemas.microsoft.com/office/drawing/2014/main" id="{B4DA74EB-B556-48C0-9C87-C78F3F8A0093}"/>
                  </a:ext>
                </a:extLst>
              </p:cNvPr>
              <p:cNvSpPr txBox="1"/>
              <p:nvPr/>
            </p:nvSpPr>
            <p:spPr>
              <a:xfrm>
                <a:off x="5378671" y="4000608"/>
                <a:ext cx="478529" cy="257560"/>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1980</a:t>
                </a:r>
              </a:p>
            </p:txBody>
          </p:sp>
          <p:sp>
            <p:nvSpPr>
              <p:cNvPr id="36" name="TextBox 35">
                <a:extLst>
                  <a:ext uri="{FF2B5EF4-FFF2-40B4-BE49-F238E27FC236}">
                    <a16:creationId xmlns:a16="http://schemas.microsoft.com/office/drawing/2014/main" id="{7C595F2A-F2A9-4277-88C2-097DAD12064E}"/>
                  </a:ext>
                </a:extLst>
              </p:cNvPr>
              <p:cNvSpPr txBox="1"/>
              <p:nvPr/>
            </p:nvSpPr>
            <p:spPr>
              <a:xfrm flipH="1">
                <a:off x="8295978" y="2892886"/>
                <a:ext cx="435265" cy="257560"/>
              </a:xfrm>
              <a:prstGeom prst="rect">
                <a:avLst/>
              </a:prstGeom>
              <a:noFill/>
            </p:spPr>
            <p:txBody>
              <a:bodyPr wrap="none" rtlCol="0">
                <a:spAutoFit/>
              </a:bodyPr>
              <a:lstStyle/>
              <a:p>
                <a:r>
                  <a:rPr lang="en-US" sz="1400" b="1" dirty="0">
                    <a:solidFill>
                      <a:srgbClr val="00B050"/>
                    </a:solidFill>
                    <a:latin typeface="Tw Cen MT" panose="020B0602020104020603"/>
                    <a:cs typeface="Tw Cen MT" panose="020B0602020104020603"/>
                  </a:rPr>
                  <a:t>59.2</a:t>
                </a:r>
              </a:p>
            </p:txBody>
          </p:sp>
          <p:sp>
            <p:nvSpPr>
              <p:cNvPr id="37" name="Pentagon 119">
                <a:extLst>
                  <a:ext uri="{FF2B5EF4-FFF2-40B4-BE49-F238E27FC236}">
                    <a16:creationId xmlns:a16="http://schemas.microsoft.com/office/drawing/2014/main" id="{7CC24BEB-3087-4FA6-BC88-8222F5C3EC05}"/>
                  </a:ext>
                </a:extLst>
              </p:cNvPr>
              <p:cNvSpPr/>
              <p:nvPr/>
            </p:nvSpPr>
            <p:spPr>
              <a:xfrm>
                <a:off x="7746761" y="4012127"/>
                <a:ext cx="568785" cy="215030"/>
              </a:xfrm>
              <a:prstGeom prst="homePlate">
                <a:avLst/>
              </a:prstGeom>
              <a:solidFill>
                <a:srgbClr val="46BDDB"/>
              </a:solidFill>
              <a:ln>
                <a:solidFill>
                  <a:srgbClr val="46BD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38" name="TextBox 37">
                <a:extLst>
                  <a:ext uri="{FF2B5EF4-FFF2-40B4-BE49-F238E27FC236}">
                    <a16:creationId xmlns:a16="http://schemas.microsoft.com/office/drawing/2014/main" id="{7E81D8D9-05A2-49B6-94DB-BE53651DCB36}"/>
                  </a:ext>
                </a:extLst>
              </p:cNvPr>
              <p:cNvSpPr txBox="1"/>
              <p:nvPr/>
            </p:nvSpPr>
            <p:spPr>
              <a:xfrm flipH="1">
                <a:off x="7667729" y="3981332"/>
                <a:ext cx="613028" cy="257560"/>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1980</a:t>
                </a:r>
              </a:p>
            </p:txBody>
          </p:sp>
        </p:grpSp>
        <p:grpSp>
          <p:nvGrpSpPr>
            <p:cNvPr id="19" name="Group 18">
              <a:extLst>
                <a:ext uri="{FF2B5EF4-FFF2-40B4-BE49-F238E27FC236}">
                  <a16:creationId xmlns:a16="http://schemas.microsoft.com/office/drawing/2014/main" id="{5918AF61-7130-4211-BBBB-CACBC0BDCB12}"/>
                </a:ext>
              </a:extLst>
            </p:cNvPr>
            <p:cNvGrpSpPr/>
            <p:nvPr/>
          </p:nvGrpSpPr>
          <p:grpSpPr>
            <a:xfrm>
              <a:off x="3734807" y="2347282"/>
              <a:ext cx="4680443" cy="3036582"/>
              <a:chOff x="4851392" y="2345224"/>
              <a:chExt cx="3864505" cy="2450998"/>
            </a:xfrm>
          </p:grpSpPr>
          <p:sp>
            <p:nvSpPr>
              <p:cNvPr id="27" name="TextBox 26">
                <a:extLst>
                  <a:ext uri="{FF2B5EF4-FFF2-40B4-BE49-F238E27FC236}">
                    <a16:creationId xmlns:a16="http://schemas.microsoft.com/office/drawing/2014/main" id="{605D5E9D-CA60-4246-8C43-24DF6C4E5925}"/>
                  </a:ext>
                </a:extLst>
              </p:cNvPr>
              <p:cNvSpPr txBox="1"/>
              <p:nvPr/>
            </p:nvSpPr>
            <p:spPr>
              <a:xfrm>
                <a:off x="4851392" y="4519223"/>
                <a:ext cx="435265" cy="257560"/>
              </a:xfrm>
              <a:prstGeom prst="rect">
                <a:avLst/>
              </a:prstGeom>
              <a:noFill/>
            </p:spPr>
            <p:txBody>
              <a:bodyPr wrap="none" rtlCol="0">
                <a:spAutoFit/>
              </a:bodyPr>
              <a:lstStyle/>
              <a:p>
                <a:pPr algn="r"/>
                <a:r>
                  <a:rPr lang="en-US" sz="1400" b="1" dirty="0">
                    <a:solidFill>
                      <a:schemeClr val="accent5">
                        <a:lumMod val="60000"/>
                        <a:lumOff val="40000"/>
                      </a:schemeClr>
                    </a:solidFill>
                    <a:latin typeface="Tw Cen MT" panose="020B0602020104020603"/>
                    <a:cs typeface="Tw Cen MT" panose="020B0602020104020603"/>
                  </a:rPr>
                  <a:t>17.2</a:t>
                </a:r>
              </a:p>
            </p:txBody>
          </p:sp>
          <p:sp>
            <p:nvSpPr>
              <p:cNvPr id="28" name="Pentagon 124">
                <a:extLst>
                  <a:ext uri="{FF2B5EF4-FFF2-40B4-BE49-F238E27FC236}">
                    <a16:creationId xmlns:a16="http://schemas.microsoft.com/office/drawing/2014/main" id="{D2BEE43F-D3D7-4682-B469-D05A9D7D9BA9}"/>
                  </a:ext>
                </a:extLst>
              </p:cNvPr>
              <p:cNvSpPr/>
              <p:nvPr/>
            </p:nvSpPr>
            <p:spPr>
              <a:xfrm flipH="1">
                <a:off x="5266121" y="4550207"/>
                <a:ext cx="568785" cy="215030"/>
              </a:xfrm>
              <a:prstGeom prst="homePlate">
                <a:avLst/>
              </a:prstGeom>
              <a:solidFill>
                <a:schemeClr val="accent5">
                  <a:lumMod val="60000"/>
                  <a:lumOff val="40000"/>
                </a:schemeClr>
              </a:solidFill>
              <a:ln>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29" name="TextBox 28">
                <a:extLst>
                  <a:ext uri="{FF2B5EF4-FFF2-40B4-BE49-F238E27FC236}">
                    <a16:creationId xmlns:a16="http://schemas.microsoft.com/office/drawing/2014/main" id="{DD0C5F16-33E8-42C3-9554-5C6ED0A55D7F}"/>
                  </a:ext>
                </a:extLst>
              </p:cNvPr>
              <p:cNvSpPr txBox="1"/>
              <p:nvPr/>
            </p:nvSpPr>
            <p:spPr>
              <a:xfrm>
                <a:off x="5300910" y="4538662"/>
                <a:ext cx="613028" cy="257560"/>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1970</a:t>
                </a:r>
              </a:p>
            </p:txBody>
          </p:sp>
          <p:sp>
            <p:nvSpPr>
              <p:cNvPr id="30" name="TextBox 29">
                <a:extLst>
                  <a:ext uri="{FF2B5EF4-FFF2-40B4-BE49-F238E27FC236}">
                    <a16:creationId xmlns:a16="http://schemas.microsoft.com/office/drawing/2014/main" id="{FDF767B4-8466-412B-AE9D-A217B7CA5074}"/>
                  </a:ext>
                </a:extLst>
              </p:cNvPr>
              <p:cNvSpPr txBox="1"/>
              <p:nvPr/>
            </p:nvSpPr>
            <p:spPr>
              <a:xfrm flipH="1">
                <a:off x="8280632" y="2345224"/>
                <a:ext cx="435265" cy="257560"/>
              </a:xfrm>
              <a:prstGeom prst="rect">
                <a:avLst/>
              </a:prstGeom>
              <a:noFill/>
            </p:spPr>
            <p:txBody>
              <a:bodyPr wrap="none" rtlCol="0">
                <a:spAutoFit/>
              </a:bodyPr>
              <a:lstStyle/>
              <a:p>
                <a:r>
                  <a:rPr lang="en-US" sz="1400" b="1" dirty="0">
                    <a:solidFill>
                      <a:schemeClr val="accent5">
                        <a:lumMod val="60000"/>
                        <a:lumOff val="40000"/>
                      </a:schemeClr>
                    </a:solidFill>
                    <a:latin typeface="Tw Cen MT" panose="020B0602020104020603"/>
                    <a:cs typeface="Tw Cen MT" panose="020B0602020104020603"/>
                  </a:rPr>
                  <a:t>48.5</a:t>
                </a:r>
              </a:p>
            </p:txBody>
          </p:sp>
          <p:sp>
            <p:nvSpPr>
              <p:cNvPr id="31" name="Pentagon 128">
                <a:extLst>
                  <a:ext uri="{FF2B5EF4-FFF2-40B4-BE49-F238E27FC236}">
                    <a16:creationId xmlns:a16="http://schemas.microsoft.com/office/drawing/2014/main" id="{4FAACF5E-DC75-4F90-95D7-CA4E73C68E99}"/>
                  </a:ext>
                </a:extLst>
              </p:cNvPr>
              <p:cNvSpPr/>
              <p:nvPr/>
            </p:nvSpPr>
            <p:spPr>
              <a:xfrm>
                <a:off x="7746761" y="4550207"/>
                <a:ext cx="568785" cy="215030"/>
              </a:xfrm>
              <a:prstGeom prst="homePlate">
                <a:avLst/>
              </a:prstGeom>
              <a:solidFill>
                <a:srgbClr val="524669"/>
              </a:solidFill>
              <a:ln>
                <a:solidFill>
                  <a:srgbClr val="5246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w Cen MT" panose="020B0602020104020603"/>
                  <a:cs typeface="Tw Cen MT" panose="020B0602020104020603"/>
                </a:endParaRPr>
              </a:p>
            </p:txBody>
          </p:sp>
          <p:sp>
            <p:nvSpPr>
              <p:cNvPr id="32" name="TextBox 31">
                <a:extLst>
                  <a:ext uri="{FF2B5EF4-FFF2-40B4-BE49-F238E27FC236}">
                    <a16:creationId xmlns:a16="http://schemas.microsoft.com/office/drawing/2014/main" id="{96FAE7C6-36D7-40DA-AAA3-21E157800C88}"/>
                  </a:ext>
                </a:extLst>
              </p:cNvPr>
              <p:cNvSpPr txBox="1"/>
              <p:nvPr/>
            </p:nvSpPr>
            <p:spPr>
              <a:xfrm flipH="1">
                <a:off x="7667729" y="4538661"/>
                <a:ext cx="613028" cy="257560"/>
              </a:xfrm>
              <a:prstGeom prst="rect">
                <a:avLst/>
              </a:prstGeom>
              <a:noFill/>
              <a:ln>
                <a:noFill/>
              </a:ln>
            </p:spPr>
            <p:txBody>
              <a:bodyPr wrap="square" rtlCol="0" anchor="b">
                <a:spAutoFit/>
              </a:bodyPr>
              <a:lstStyle/>
              <a:p>
                <a:pPr algn="ctr"/>
                <a:r>
                  <a:rPr lang="en-US" sz="1400" b="1" dirty="0">
                    <a:solidFill>
                      <a:schemeClr val="bg1"/>
                    </a:solidFill>
                    <a:latin typeface="Tw Cen MT" panose="020B0602020104020603"/>
                    <a:cs typeface="Tw Cen MT" panose="020B0602020104020603"/>
                  </a:rPr>
                  <a:t>1970</a:t>
                </a:r>
              </a:p>
            </p:txBody>
          </p:sp>
        </p:grpSp>
        <p:sp>
          <p:nvSpPr>
            <p:cNvPr id="20" name="Rectangle 19">
              <a:extLst>
                <a:ext uri="{FF2B5EF4-FFF2-40B4-BE49-F238E27FC236}">
                  <a16:creationId xmlns:a16="http://schemas.microsoft.com/office/drawing/2014/main" id="{76F87A9E-5C47-4DF1-A117-DC6A05709B59}"/>
                </a:ext>
              </a:extLst>
            </p:cNvPr>
            <p:cNvSpPr/>
            <p:nvPr/>
          </p:nvSpPr>
          <p:spPr>
            <a:xfrm>
              <a:off x="3734807" y="5740754"/>
              <a:ext cx="4929360" cy="636296"/>
            </a:xfrm>
            <a:prstGeom prst="rect">
              <a:avLst/>
            </a:prstGeom>
            <a:noFill/>
            <a:ln>
              <a:solidFill>
                <a:srgbClr val="224B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en-US" sz="900" dirty="0">
                  <a:solidFill>
                    <a:schemeClr val="tx1"/>
                  </a:solidFill>
                  <a:latin typeface="Arial" panose="020B0604020202020204" pitchFamily="34" charset="0"/>
                  <a:cs typeface="Arial" panose="020B0604020202020204" pitchFamily="34" charset="0"/>
                </a:rPr>
                <a:t>Nota:</a:t>
              </a:r>
            </a:p>
            <a:p>
              <a:pPr algn="just"/>
              <a:endParaRPr lang="en-US" sz="900" dirty="0">
                <a:solidFill>
                  <a:schemeClr val="tx1"/>
                </a:solidFill>
                <a:latin typeface="Arial" panose="020B0604020202020204" pitchFamily="34" charset="0"/>
                <a:cs typeface="Arial" panose="020B0604020202020204" pitchFamily="34" charset="0"/>
              </a:endParaRPr>
            </a:p>
            <a:p>
              <a:pPr algn="just"/>
              <a:r>
                <a:rPr lang="en-US" sz="1100" baseline="30000" dirty="0">
                  <a:solidFill>
                    <a:schemeClr val="tx1"/>
                  </a:solidFill>
                  <a:latin typeface="Arial" panose="020B0604020202020204" pitchFamily="34" charset="0"/>
                  <a:cs typeface="Arial" panose="020B0604020202020204" pitchFamily="34" charset="0"/>
                </a:rPr>
                <a:t>1</a:t>
              </a:r>
              <a:r>
                <a:rPr lang="en-US" sz="900" dirty="0">
                  <a:solidFill>
                    <a:schemeClr val="tx1"/>
                  </a:solidFill>
                  <a:latin typeface="Arial" panose="020B0604020202020204" pitchFamily="34" charset="0"/>
                  <a:cs typeface="Arial" panose="020B0604020202020204" pitchFamily="34" charset="0"/>
                </a:rPr>
                <a:t> Per 100 </a:t>
              </a:r>
              <a:r>
                <a:rPr lang="en-US" sz="900" dirty="0" err="1">
                  <a:solidFill>
                    <a:schemeClr val="tx1"/>
                  </a:solidFill>
                  <a:latin typeface="Arial" panose="020B0604020202020204" pitchFamily="34" charset="0"/>
                  <a:cs typeface="Arial" panose="020B0604020202020204" pitchFamily="34" charset="0"/>
                </a:rPr>
                <a:t>perempuan</a:t>
              </a:r>
              <a:endParaRPr lang="en-US" sz="900" dirty="0">
                <a:solidFill>
                  <a:schemeClr val="tx1"/>
                </a:solidFill>
                <a:latin typeface="Arial" panose="020B0604020202020204" pitchFamily="34" charset="0"/>
                <a:cs typeface="Arial" panose="020B0604020202020204" pitchFamily="34" charset="0"/>
              </a:endParaRPr>
            </a:p>
            <a:p>
              <a:pPr algn="just"/>
              <a:r>
                <a:rPr lang="en-US" sz="1100" baseline="30000" dirty="0">
                  <a:solidFill>
                    <a:schemeClr val="tx1"/>
                  </a:solidFill>
                  <a:latin typeface="Arial" panose="020B0604020202020204" pitchFamily="34" charset="0"/>
                  <a:cs typeface="Arial" panose="020B0604020202020204" pitchFamily="34" charset="0"/>
                </a:rPr>
                <a:t>2</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Nisbah</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bilangan</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penduduk</a:t>
              </a:r>
              <a:r>
                <a:rPr lang="en-US" sz="900" dirty="0">
                  <a:solidFill>
                    <a:schemeClr val="tx1"/>
                  </a:solidFill>
                  <a:latin typeface="Arial" panose="020B0604020202020204" pitchFamily="34" charset="0"/>
                  <a:cs typeface="Arial" panose="020B0604020202020204" pitchFamily="34" charset="0"/>
                </a:rPr>
                <a:t> yang </a:t>
              </a:r>
              <a:r>
                <a:rPr lang="en-US" sz="900" dirty="0" err="1">
                  <a:solidFill>
                    <a:schemeClr val="tx1"/>
                  </a:solidFill>
                  <a:latin typeface="Arial" panose="020B0604020202020204" pitchFamily="34" charset="0"/>
                  <a:cs typeface="Arial" panose="020B0604020202020204" pitchFamily="34" charset="0"/>
                </a:rPr>
                <a:t>berumur</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bawah</a:t>
              </a:r>
              <a:r>
                <a:rPr lang="en-US" sz="900" dirty="0">
                  <a:solidFill>
                    <a:schemeClr val="tx1"/>
                  </a:solidFill>
                  <a:latin typeface="Arial" panose="020B0604020202020204" pitchFamily="34" charset="0"/>
                  <a:cs typeface="Arial" panose="020B0604020202020204" pitchFamily="34" charset="0"/>
                </a:rPr>
                <a:t> 15 </a:t>
              </a:r>
              <a:r>
                <a:rPr lang="en-US" sz="900" dirty="0" err="1">
                  <a:solidFill>
                    <a:schemeClr val="tx1"/>
                  </a:solidFill>
                  <a:latin typeface="Arial" panose="020B0604020202020204" pitchFamily="34" charset="0"/>
                  <a:cs typeface="Arial" panose="020B0604020202020204" pitchFamily="34" charset="0"/>
                </a:rPr>
                <a:t>tahun</a:t>
              </a:r>
              <a:r>
                <a:rPr lang="en-US" sz="900" dirty="0">
                  <a:solidFill>
                    <a:schemeClr val="tx1"/>
                  </a:solidFill>
                  <a:latin typeface="Arial" panose="020B0604020202020204" pitchFamily="34" charset="0"/>
                  <a:cs typeface="Arial" panose="020B0604020202020204" pitchFamily="34" charset="0"/>
                </a:rPr>
                <a:t> dan yang </a:t>
              </a:r>
              <a:r>
                <a:rPr lang="en-US" sz="900" dirty="0" err="1">
                  <a:solidFill>
                    <a:schemeClr val="tx1"/>
                  </a:solidFill>
                  <a:latin typeface="Arial" panose="020B0604020202020204" pitchFamily="34" charset="0"/>
                  <a:cs typeface="Arial" panose="020B0604020202020204" pitchFamily="34" charset="0"/>
                </a:rPr>
                <a:t>berumur</a:t>
              </a:r>
              <a:r>
                <a:rPr lang="en-US" sz="900" dirty="0">
                  <a:solidFill>
                    <a:schemeClr val="tx1"/>
                  </a:solidFill>
                  <a:latin typeface="Arial" panose="020B0604020202020204" pitchFamily="34" charset="0"/>
                  <a:cs typeface="Arial" panose="020B0604020202020204" pitchFamily="34" charset="0"/>
                </a:rPr>
                <a:t> 65 </a:t>
              </a:r>
              <a:r>
                <a:rPr lang="en-US" sz="900" dirty="0" err="1">
                  <a:solidFill>
                    <a:schemeClr val="tx1"/>
                  </a:solidFill>
                  <a:latin typeface="Arial" panose="020B0604020202020204" pitchFamily="34" charset="0"/>
                  <a:cs typeface="Arial" panose="020B0604020202020204" pitchFamily="34" charset="0"/>
                </a:rPr>
                <a:t>tahun</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dan</a:t>
              </a:r>
              <a:r>
                <a:rPr lang="en-US" sz="900" dirty="0">
                  <a:solidFill>
                    <a:schemeClr val="tx1"/>
                  </a:solidFill>
                  <a:latin typeface="Arial" panose="020B0604020202020204" pitchFamily="34" charset="0"/>
                  <a:cs typeface="Arial" panose="020B0604020202020204" pitchFamily="34" charset="0"/>
                </a:rPr>
                <a:t>   </a:t>
              </a:r>
            </a:p>
            <a:p>
              <a:pPr algn="just"/>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ke</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atas</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kepada</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bilangan</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penduduk</a:t>
              </a:r>
              <a:r>
                <a:rPr lang="en-US" sz="900" dirty="0">
                  <a:solidFill>
                    <a:schemeClr val="tx1"/>
                  </a:solidFill>
                  <a:latin typeface="Arial" panose="020B0604020202020204" pitchFamily="34" charset="0"/>
                  <a:cs typeface="Arial" panose="020B0604020202020204" pitchFamily="34" charset="0"/>
                </a:rPr>
                <a:t> </a:t>
              </a:r>
              <a:r>
                <a:rPr lang="en-US" sz="900" dirty="0" err="1">
                  <a:solidFill>
                    <a:schemeClr val="tx1"/>
                  </a:solidFill>
                  <a:latin typeface="Arial" panose="020B0604020202020204" pitchFamily="34" charset="0"/>
                  <a:cs typeface="Arial" panose="020B0604020202020204" pitchFamily="34" charset="0"/>
                </a:rPr>
                <a:t>berumur</a:t>
              </a:r>
              <a:r>
                <a:rPr lang="en-US" sz="900" dirty="0">
                  <a:solidFill>
                    <a:schemeClr val="tx1"/>
                  </a:solidFill>
                  <a:latin typeface="Arial" panose="020B0604020202020204" pitchFamily="34" charset="0"/>
                  <a:cs typeface="Arial" panose="020B0604020202020204" pitchFamily="34" charset="0"/>
                </a:rPr>
                <a:t> 15-64 </a:t>
              </a:r>
              <a:r>
                <a:rPr lang="en-US" sz="900" dirty="0" err="1">
                  <a:solidFill>
                    <a:schemeClr val="tx1"/>
                  </a:solidFill>
                  <a:latin typeface="Arial" panose="020B0604020202020204" pitchFamily="34" charset="0"/>
                  <a:cs typeface="Arial" panose="020B0604020202020204" pitchFamily="34" charset="0"/>
                </a:rPr>
                <a:t>tahun</a:t>
              </a:r>
              <a:endParaRPr lang="en-US" sz="900" dirty="0">
                <a:solidFill>
                  <a:schemeClr val="tx1"/>
                </a:solidFill>
                <a:latin typeface="Arial" panose="020B0604020202020204" pitchFamily="34" charset="0"/>
                <a:cs typeface="Arial" panose="020B0604020202020204" pitchFamily="34" charset="0"/>
              </a:endParaRPr>
            </a:p>
          </p:txBody>
        </p:sp>
        <p:grpSp>
          <p:nvGrpSpPr>
            <p:cNvPr id="21" name="Gruppieren 112">
              <a:extLst>
                <a:ext uri="{FF2B5EF4-FFF2-40B4-BE49-F238E27FC236}">
                  <a16:creationId xmlns:a16="http://schemas.microsoft.com/office/drawing/2014/main" id="{F423BFEC-E4B4-4D20-93C0-02550024BF73}"/>
                </a:ext>
              </a:extLst>
            </p:cNvPr>
            <p:cNvGrpSpPr>
              <a:grpSpLocks noChangeAspect="1"/>
            </p:cNvGrpSpPr>
            <p:nvPr/>
          </p:nvGrpSpPr>
          <p:grpSpPr bwMode="gray">
            <a:xfrm>
              <a:off x="5637588" y="1419910"/>
              <a:ext cx="288000" cy="783428"/>
              <a:chOff x="10815638" y="5970588"/>
              <a:chExt cx="266700" cy="725487"/>
            </a:xfrm>
            <a:solidFill>
              <a:schemeClr val="accent1">
                <a:lumMod val="75000"/>
              </a:schemeClr>
            </a:solidFill>
          </p:grpSpPr>
          <p:sp>
            <p:nvSpPr>
              <p:cNvPr id="25" name="Freeform 1089">
                <a:extLst>
                  <a:ext uri="{FF2B5EF4-FFF2-40B4-BE49-F238E27FC236}">
                    <a16:creationId xmlns:a16="http://schemas.microsoft.com/office/drawing/2014/main" id="{14C3E5E2-5183-4188-B526-E4FE80511F6B}"/>
                  </a:ext>
                </a:extLst>
              </p:cNvPr>
              <p:cNvSpPr/>
              <p:nvPr/>
            </p:nvSpPr>
            <p:spPr bwMode="gray">
              <a:xfrm>
                <a:off x="10815638" y="6105525"/>
                <a:ext cx="266700" cy="590550"/>
              </a:xfrm>
              <a:custGeom>
                <a:avLst/>
                <a:gdLst>
                  <a:gd name="T0" fmla="*/ 71 w 71"/>
                  <a:gd name="T1" fmla="*/ 22 h 157"/>
                  <a:gd name="T2" fmla="*/ 71 w 71"/>
                  <a:gd name="T3" fmla="*/ 22 h 157"/>
                  <a:gd name="T4" fmla="*/ 49 w 71"/>
                  <a:gd name="T5" fmla="*/ 0 h 157"/>
                  <a:gd name="T6" fmla="*/ 21 w 71"/>
                  <a:gd name="T7" fmla="*/ 0 h 157"/>
                  <a:gd name="T8" fmla="*/ 0 w 71"/>
                  <a:gd name="T9" fmla="*/ 22 h 157"/>
                  <a:gd name="T10" fmla="*/ 0 w 71"/>
                  <a:gd name="T11" fmla="*/ 23 h 157"/>
                  <a:gd name="T12" fmla="*/ 0 w 71"/>
                  <a:gd name="T13" fmla="*/ 24 h 157"/>
                  <a:gd name="T14" fmla="*/ 0 w 71"/>
                  <a:gd name="T15" fmla="*/ 74 h 157"/>
                  <a:gd name="T16" fmla="*/ 6 w 71"/>
                  <a:gd name="T17" fmla="*/ 80 h 157"/>
                  <a:gd name="T18" fmla="*/ 13 w 71"/>
                  <a:gd name="T19" fmla="*/ 74 h 157"/>
                  <a:gd name="T20" fmla="*/ 13 w 71"/>
                  <a:gd name="T21" fmla="*/ 26 h 157"/>
                  <a:gd name="T22" fmla="*/ 16 w 71"/>
                  <a:gd name="T23" fmla="*/ 26 h 157"/>
                  <a:gd name="T24" fmla="*/ 16 w 71"/>
                  <a:gd name="T25" fmla="*/ 70 h 157"/>
                  <a:gd name="T26" fmla="*/ 16 w 71"/>
                  <a:gd name="T27" fmla="*/ 78 h 157"/>
                  <a:gd name="T28" fmla="*/ 16 w 71"/>
                  <a:gd name="T29" fmla="*/ 148 h 157"/>
                  <a:gd name="T30" fmla="*/ 24 w 71"/>
                  <a:gd name="T31" fmla="*/ 157 h 157"/>
                  <a:gd name="T32" fmla="*/ 33 w 71"/>
                  <a:gd name="T33" fmla="*/ 148 h 157"/>
                  <a:gd name="T34" fmla="*/ 33 w 71"/>
                  <a:gd name="T35" fmla="*/ 78 h 157"/>
                  <a:gd name="T36" fmla="*/ 37 w 71"/>
                  <a:gd name="T37" fmla="*/ 78 h 157"/>
                  <a:gd name="T38" fmla="*/ 37 w 71"/>
                  <a:gd name="T39" fmla="*/ 148 h 157"/>
                  <a:gd name="T40" fmla="*/ 46 w 71"/>
                  <a:gd name="T41" fmla="*/ 157 h 157"/>
                  <a:gd name="T42" fmla="*/ 55 w 71"/>
                  <a:gd name="T43" fmla="*/ 148 h 157"/>
                  <a:gd name="T44" fmla="*/ 55 w 71"/>
                  <a:gd name="T45" fmla="*/ 70 h 157"/>
                  <a:gd name="T46" fmla="*/ 55 w 71"/>
                  <a:gd name="T47" fmla="*/ 70 h 157"/>
                  <a:gd name="T48" fmla="*/ 55 w 71"/>
                  <a:gd name="T49" fmla="*/ 26 h 157"/>
                  <a:gd name="T50" fmla="*/ 57 w 71"/>
                  <a:gd name="T51" fmla="*/ 26 h 157"/>
                  <a:gd name="T52" fmla="*/ 57 w 71"/>
                  <a:gd name="T53" fmla="*/ 74 h 157"/>
                  <a:gd name="T54" fmla="*/ 64 w 71"/>
                  <a:gd name="T55" fmla="*/ 80 h 157"/>
                  <a:gd name="T56" fmla="*/ 71 w 71"/>
                  <a:gd name="T57" fmla="*/ 74 h 157"/>
                  <a:gd name="T58" fmla="*/ 71 w 71"/>
                  <a:gd name="T59" fmla="*/ 24 h 157"/>
                  <a:gd name="T60" fmla="*/ 71 w 71"/>
                  <a:gd name="T61" fmla="*/ 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157">
                    <a:moveTo>
                      <a:pt x="71" y="22"/>
                    </a:moveTo>
                    <a:cubicBezTo>
                      <a:pt x="71" y="22"/>
                      <a:pt x="71" y="22"/>
                      <a:pt x="71" y="22"/>
                    </a:cubicBezTo>
                    <a:cubicBezTo>
                      <a:pt x="71" y="10"/>
                      <a:pt x="61" y="0"/>
                      <a:pt x="49" y="0"/>
                    </a:cubicBezTo>
                    <a:cubicBezTo>
                      <a:pt x="21" y="0"/>
                      <a:pt x="21" y="0"/>
                      <a:pt x="21" y="0"/>
                    </a:cubicBezTo>
                    <a:cubicBezTo>
                      <a:pt x="9" y="0"/>
                      <a:pt x="0" y="10"/>
                      <a:pt x="0" y="22"/>
                    </a:cubicBezTo>
                    <a:cubicBezTo>
                      <a:pt x="0" y="23"/>
                      <a:pt x="0" y="23"/>
                      <a:pt x="0" y="23"/>
                    </a:cubicBezTo>
                    <a:cubicBezTo>
                      <a:pt x="0" y="24"/>
                      <a:pt x="0" y="24"/>
                      <a:pt x="0" y="24"/>
                    </a:cubicBezTo>
                    <a:cubicBezTo>
                      <a:pt x="0" y="74"/>
                      <a:pt x="0" y="74"/>
                      <a:pt x="0" y="74"/>
                    </a:cubicBezTo>
                    <a:cubicBezTo>
                      <a:pt x="0" y="77"/>
                      <a:pt x="3" y="80"/>
                      <a:pt x="6" y="80"/>
                    </a:cubicBezTo>
                    <a:cubicBezTo>
                      <a:pt x="10" y="80"/>
                      <a:pt x="13" y="77"/>
                      <a:pt x="13" y="74"/>
                    </a:cubicBezTo>
                    <a:cubicBezTo>
                      <a:pt x="13" y="26"/>
                      <a:pt x="13" y="26"/>
                      <a:pt x="13" y="26"/>
                    </a:cubicBezTo>
                    <a:cubicBezTo>
                      <a:pt x="16" y="26"/>
                      <a:pt x="16" y="26"/>
                      <a:pt x="16" y="26"/>
                    </a:cubicBezTo>
                    <a:cubicBezTo>
                      <a:pt x="16" y="70"/>
                      <a:pt x="16" y="70"/>
                      <a:pt x="16" y="70"/>
                    </a:cubicBezTo>
                    <a:cubicBezTo>
                      <a:pt x="16" y="78"/>
                      <a:pt x="16" y="78"/>
                      <a:pt x="16" y="78"/>
                    </a:cubicBezTo>
                    <a:cubicBezTo>
                      <a:pt x="16" y="148"/>
                      <a:pt x="16" y="148"/>
                      <a:pt x="16" y="148"/>
                    </a:cubicBezTo>
                    <a:cubicBezTo>
                      <a:pt x="16" y="153"/>
                      <a:pt x="20" y="157"/>
                      <a:pt x="24" y="157"/>
                    </a:cubicBezTo>
                    <a:cubicBezTo>
                      <a:pt x="29" y="157"/>
                      <a:pt x="33" y="153"/>
                      <a:pt x="33" y="148"/>
                    </a:cubicBezTo>
                    <a:cubicBezTo>
                      <a:pt x="33" y="78"/>
                      <a:pt x="33" y="78"/>
                      <a:pt x="33" y="78"/>
                    </a:cubicBezTo>
                    <a:cubicBezTo>
                      <a:pt x="37" y="78"/>
                      <a:pt x="37" y="78"/>
                      <a:pt x="37" y="78"/>
                    </a:cubicBezTo>
                    <a:cubicBezTo>
                      <a:pt x="37" y="148"/>
                      <a:pt x="37" y="148"/>
                      <a:pt x="37" y="148"/>
                    </a:cubicBezTo>
                    <a:cubicBezTo>
                      <a:pt x="37" y="153"/>
                      <a:pt x="41" y="157"/>
                      <a:pt x="46" y="157"/>
                    </a:cubicBezTo>
                    <a:cubicBezTo>
                      <a:pt x="51" y="157"/>
                      <a:pt x="55" y="153"/>
                      <a:pt x="55" y="148"/>
                    </a:cubicBezTo>
                    <a:cubicBezTo>
                      <a:pt x="55" y="70"/>
                      <a:pt x="55" y="70"/>
                      <a:pt x="55" y="70"/>
                    </a:cubicBezTo>
                    <a:cubicBezTo>
                      <a:pt x="55" y="70"/>
                      <a:pt x="55" y="70"/>
                      <a:pt x="55" y="70"/>
                    </a:cubicBezTo>
                    <a:cubicBezTo>
                      <a:pt x="55" y="26"/>
                      <a:pt x="55" y="26"/>
                      <a:pt x="55" y="26"/>
                    </a:cubicBezTo>
                    <a:cubicBezTo>
                      <a:pt x="57" y="26"/>
                      <a:pt x="57" y="26"/>
                      <a:pt x="57" y="26"/>
                    </a:cubicBezTo>
                    <a:cubicBezTo>
                      <a:pt x="57" y="74"/>
                      <a:pt x="57" y="74"/>
                      <a:pt x="57" y="74"/>
                    </a:cubicBezTo>
                    <a:cubicBezTo>
                      <a:pt x="57" y="77"/>
                      <a:pt x="60" y="80"/>
                      <a:pt x="64" y="80"/>
                    </a:cubicBezTo>
                    <a:cubicBezTo>
                      <a:pt x="68" y="80"/>
                      <a:pt x="71" y="77"/>
                      <a:pt x="71" y="74"/>
                    </a:cubicBezTo>
                    <a:cubicBezTo>
                      <a:pt x="71" y="24"/>
                      <a:pt x="71" y="24"/>
                      <a:pt x="71" y="24"/>
                    </a:cubicBezTo>
                    <a:cubicBezTo>
                      <a:pt x="71" y="24"/>
                      <a:pt x="71" y="23"/>
                      <a:pt x="7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 name="Oval 1090">
                <a:extLst>
                  <a:ext uri="{FF2B5EF4-FFF2-40B4-BE49-F238E27FC236}">
                    <a16:creationId xmlns:a16="http://schemas.microsoft.com/office/drawing/2014/main" id="{30114D2D-F781-449D-9C86-13606CD80548}"/>
                  </a:ext>
                </a:extLst>
              </p:cNvPr>
              <p:cNvSpPr>
                <a:spLocks noChangeArrowheads="1"/>
              </p:cNvSpPr>
              <p:nvPr/>
            </p:nvSpPr>
            <p:spPr bwMode="gray">
              <a:xfrm>
                <a:off x="10887076" y="5970588"/>
                <a:ext cx="123825" cy="1285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2" name="Gruppieren 149">
              <a:extLst>
                <a:ext uri="{FF2B5EF4-FFF2-40B4-BE49-F238E27FC236}">
                  <a16:creationId xmlns:a16="http://schemas.microsoft.com/office/drawing/2014/main" id="{73ADE25F-4D43-4F8F-A562-01733847513D}"/>
                </a:ext>
              </a:extLst>
            </p:cNvPr>
            <p:cNvGrpSpPr>
              <a:grpSpLocks noChangeAspect="1"/>
            </p:cNvGrpSpPr>
            <p:nvPr/>
          </p:nvGrpSpPr>
          <p:grpSpPr bwMode="gray">
            <a:xfrm>
              <a:off x="6137101" y="1412151"/>
              <a:ext cx="360000" cy="793389"/>
              <a:chOff x="11214101" y="5975350"/>
              <a:chExt cx="327025" cy="720725"/>
            </a:xfrm>
            <a:solidFill>
              <a:srgbClr val="5DBFA8"/>
            </a:solidFill>
          </p:grpSpPr>
          <p:sp>
            <p:nvSpPr>
              <p:cNvPr id="23" name="Oval 1091">
                <a:extLst>
                  <a:ext uri="{FF2B5EF4-FFF2-40B4-BE49-F238E27FC236}">
                    <a16:creationId xmlns:a16="http://schemas.microsoft.com/office/drawing/2014/main" id="{3BD9768B-9FDB-4413-BAF6-4A2F16A6A41E}"/>
                  </a:ext>
                </a:extLst>
              </p:cNvPr>
              <p:cNvSpPr>
                <a:spLocks noChangeArrowheads="1"/>
              </p:cNvSpPr>
              <p:nvPr/>
            </p:nvSpPr>
            <p:spPr bwMode="gray">
              <a:xfrm>
                <a:off x="11315701" y="5975350"/>
                <a:ext cx="123825" cy="1270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1092">
                <a:extLst>
                  <a:ext uri="{FF2B5EF4-FFF2-40B4-BE49-F238E27FC236}">
                    <a16:creationId xmlns:a16="http://schemas.microsoft.com/office/drawing/2014/main" id="{DF09DFCA-31AC-4DC6-9269-2F3E294BF417}"/>
                  </a:ext>
                </a:extLst>
              </p:cNvPr>
              <p:cNvSpPr/>
              <p:nvPr/>
            </p:nvSpPr>
            <p:spPr bwMode="gray">
              <a:xfrm>
                <a:off x="11214101" y="6113463"/>
                <a:ext cx="327025" cy="582612"/>
              </a:xfrm>
              <a:custGeom>
                <a:avLst/>
                <a:gdLst>
                  <a:gd name="T0" fmla="*/ 86 w 87"/>
                  <a:gd name="T1" fmla="*/ 61 h 155"/>
                  <a:gd name="T2" fmla="*/ 72 w 87"/>
                  <a:gd name="T3" fmla="*/ 14 h 155"/>
                  <a:gd name="T4" fmla="*/ 57 w 87"/>
                  <a:gd name="T5" fmla="*/ 0 h 155"/>
                  <a:gd name="T6" fmla="*/ 30 w 87"/>
                  <a:gd name="T7" fmla="*/ 0 h 155"/>
                  <a:gd name="T8" fmla="*/ 15 w 87"/>
                  <a:gd name="T9" fmla="*/ 14 h 155"/>
                  <a:gd name="T10" fmla="*/ 1 w 87"/>
                  <a:gd name="T11" fmla="*/ 61 h 155"/>
                  <a:gd name="T12" fmla="*/ 5 w 87"/>
                  <a:gd name="T13" fmla="*/ 69 h 155"/>
                  <a:gd name="T14" fmla="*/ 14 w 87"/>
                  <a:gd name="T15" fmla="*/ 65 h 155"/>
                  <a:gd name="T16" fmla="*/ 24 w 87"/>
                  <a:gd name="T17" fmla="*/ 29 h 155"/>
                  <a:gd name="T18" fmla="*/ 27 w 87"/>
                  <a:gd name="T19" fmla="*/ 29 h 155"/>
                  <a:gd name="T20" fmla="*/ 10 w 87"/>
                  <a:gd name="T21" fmla="*/ 85 h 155"/>
                  <a:gd name="T22" fmla="*/ 16 w 87"/>
                  <a:gd name="T23" fmla="*/ 96 h 155"/>
                  <a:gd name="T24" fmla="*/ 27 w 87"/>
                  <a:gd name="T25" fmla="*/ 96 h 155"/>
                  <a:gd name="T26" fmla="*/ 27 w 87"/>
                  <a:gd name="T27" fmla="*/ 148 h 155"/>
                  <a:gd name="T28" fmla="*/ 34 w 87"/>
                  <a:gd name="T29" fmla="*/ 155 h 155"/>
                  <a:gd name="T30" fmla="*/ 41 w 87"/>
                  <a:gd name="T31" fmla="*/ 148 h 155"/>
                  <a:gd name="T32" fmla="*/ 41 w 87"/>
                  <a:gd name="T33" fmla="*/ 96 h 155"/>
                  <a:gd name="T34" fmla="*/ 46 w 87"/>
                  <a:gd name="T35" fmla="*/ 96 h 155"/>
                  <a:gd name="T36" fmla="*/ 46 w 87"/>
                  <a:gd name="T37" fmla="*/ 148 h 155"/>
                  <a:gd name="T38" fmla="*/ 53 w 87"/>
                  <a:gd name="T39" fmla="*/ 155 h 155"/>
                  <a:gd name="T40" fmla="*/ 59 w 87"/>
                  <a:gd name="T41" fmla="*/ 148 h 155"/>
                  <a:gd name="T42" fmla="*/ 59 w 87"/>
                  <a:gd name="T43" fmla="*/ 96 h 155"/>
                  <a:gd name="T44" fmla="*/ 71 w 87"/>
                  <a:gd name="T45" fmla="*/ 96 h 155"/>
                  <a:gd name="T46" fmla="*/ 77 w 87"/>
                  <a:gd name="T47" fmla="*/ 88 h 155"/>
                  <a:gd name="T48" fmla="*/ 60 w 87"/>
                  <a:gd name="T49" fmla="*/ 29 h 155"/>
                  <a:gd name="T50" fmla="*/ 62 w 87"/>
                  <a:gd name="T51" fmla="*/ 29 h 155"/>
                  <a:gd name="T52" fmla="*/ 73 w 87"/>
                  <a:gd name="T53" fmla="*/ 65 h 155"/>
                  <a:gd name="T54" fmla="*/ 81 w 87"/>
                  <a:gd name="T55" fmla="*/ 69 h 155"/>
                  <a:gd name="T56" fmla="*/ 86 w 87"/>
                  <a:gd name="T57" fmla="*/ 6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55">
                    <a:moveTo>
                      <a:pt x="86" y="61"/>
                    </a:moveTo>
                    <a:cubicBezTo>
                      <a:pt x="72" y="14"/>
                      <a:pt x="72" y="14"/>
                      <a:pt x="72" y="14"/>
                    </a:cubicBezTo>
                    <a:cubicBezTo>
                      <a:pt x="71" y="6"/>
                      <a:pt x="65" y="0"/>
                      <a:pt x="57" y="0"/>
                    </a:cubicBezTo>
                    <a:cubicBezTo>
                      <a:pt x="30" y="0"/>
                      <a:pt x="30" y="0"/>
                      <a:pt x="30" y="0"/>
                    </a:cubicBezTo>
                    <a:cubicBezTo>
                      <a:pt x="22" y="0"/>
                      <a:pt x="15" y="6"/>
                      <a:pt x="15" y="14"/>
                    </a:cubicBezTo>
                    <a:cubicBezTo>
                      <a:pt x="1" y="61"/>
                      <a:pt x="1" y="61"/>
                      <a:pt x="1" y="61"/>
                    </a:cubicBezTo>
                    <a:cubicBezTo>
                      <a:pt x="0" y="64"/>
                      <a:pt x="2" y="68"/>
                      <a:pt x="5" y="69"/>
                    </a:cubicBezTo>
                    <a:cubicBezTo>
                      <a:pt x="9" y="70"/>
                      <a:pt x="13" y="68"/>
                      <a:pt x="14" y="65"/>
                    </a:cubicBezTo>
                    <a:cubicBezTo>
                      <a:pt x="24" y="29"/>
                      <a:pt x="24" y="29"/>
                      <a:pt x="24" y="29"/>
                    </a:cubicBezTo>
                    <a:cubicBezTo>
                      <a:pt x="27" y="29"/>
                      <a:pt x="27" y="29"/>
                      <a:pt x="27" y="29"/>
                    </a:cubicBezTo>
                    <a:cubicBezTo>
                      <a:pt x="10" y="85"/>
                      <a:pt x="10" y="85"/>
                      <a:pt x="10" y="85"/>
                    </a:cubicBezTo>
                    <a:cubicBezTo>
                      <a:pt x="9" y="93"/>
                      <a:pt x="11" y="96"/>
                      <a:pt x="16" y="96"/>
                    </a:cubicBezTo>
                    <a:cubicBezTo>
                      <a:pt x="27" y="96"/>
                      <a:pt x="27" y="96"/>
                      <a:pt x="27" y="96"/>
                    </a:cubicBezTo>
                    <a:cubicBezTo>
                      <a:pt x="27" y="148"/>
                      <a:pt x="27" y="148"/>
                      <a:pt x="27" y="148"/>
                    </a:cubicBezTo>
                    <a:cubicBezTo>
                      <a:pt x="27" y="152"/>
                      <a:pt x="30" y="155"/>
                      <a:pt x="34" y="155"/>
                    </a:cubicBezTo>
                    <a:cubicBezTo>
                      <a:pt x="38" y="155"/>
                      <a:pt x="41" y="152"/>
                      <a:pt x="41" y="148"/>
                    </a:cubicBezTo>
                    <a:cubicBezTo>
                      <a:pt x="41" y="96"/>
                      <a:pt x="41" y="96"/>
                      <a:pt x="41" y="96"/>
                    </a:cubicBezTo>
                    <a:cubicBezTo>
                      <a:pt x="46" y="96"/>
                      <a:pt x="46" y="96"/>
                      <a:pt x="46" y="96"/>
                    </a:cubicBezTo>
                    <a:cubicBezTo>
                      <a:pt x="46" y="148"/>
                      <a:pt x="46" y="148"/>
                      <a:pt x="46" y="148"/>
                    </a:cubicBezTo>
                    <a:cubicBezTo>
                      <a:pt x="46" y="152"/>
                      <a:pt x="49" y="155"/>
                      <a:pt x="53" y="155"/>
                    </a:cubicBezTo>
                    <a:cubicBezTo>
                      <a:pt x="56" y="155"/>
                      <a:pt x="59" y="152"/>
                      <a:pt x="59" y="148"/>
                    </a:cubicBezTo>
                    <a:cubicBezTo>
                      <a:pt x="59" y="96"/>
                      <a:pt x="59" y="96"/>
                      <a:pt x="59" y="96"/>
                    </a:cubicBezTo>
                    <a:cubicBezTo>
                      <a:pt x="71" y="96"/>
                      <a:pt x="71" y="96"/>
                      <a:pt x="71" y="96"/>
                    </a:cubicBezTo>
                    <a:cubicBezTo>
                      <a:pt x="76" y="96"/>
                      <a:pt x="78" y="93"/>
                      <a:pt x="77" y="88"/>
                    </a:cubicBezTo>
                    <a:cubicBezTo>
                      <a:pt x="60" y="29"/>
                      <a:pt x="60" y="29"/>
                      <a:pt x="60" y="29"/>
                    </a:cubicBezTo>
                    <a:cubicBezTo>
                      <a:pt x="62" y="29"/>
                      <a:pt x="62" y="29"/>
                      <a:pt x="62" y="29"/>
                    </a:cubicBezTo>
                    <a:cubicBezTo>
                      <a:pt x="73" y="65"/>
                      <a:pt x="73" y="65"/>
                      <a:pt x="73" y="65"/>
                    </a:cubicBezTo>
                    <a:cubicBezTo>
                      <a:pt x="74" y="68"/>
                      <a:pt x="78" y="70"/>
                      <a:pt x="81" y="69"/>
                    </a:cubicBezTo>
                    <a:cubicBezTo>
                      <a:pt x="85" y="68"/>
                      <a:pt x="87" y="64"/>
                      <a:pt x="86"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2674138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74" y="788276"/>
            <a:ext cx="11332564" cy="5533697"/>
          </a:xfrm>
          <a:prstGeom prst="rect">
            <a:avLst/>
          </a:prstGeom>
        </p:spPr>
      </p:pic>
    </p:spTree>
    <p:extLst>
      <p:ext uri="{BB962C8B-B14F-4D97-AF65-F5344CB8AC3E}">
        <p14:creationId xmlns:p14="http://schemas.microsoft.com/office/powerpoint/2010/main" val="3949402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685" y="1274163"/>
            <a:ext cx="11407515" cy="5027537"/>
          </a:xfrm>
          <a:prstGeom prst="rect">
            <a:avLst/>
          </a:prstGeom>
        </p:spPr>
      </p:pic>
    </p:spTree>
    <p:extLst>
      <p:ext uri="{BB962C8B-B14F-4D97-AF65-F5344CB8AC3E}">
        <p14:creationId xmlns:p14="http://schemas.microsoft.com/office/powerpoint/2010/main" val="2038800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SNAPSHOT KEPENDUDUKAN MALAYSIA </a:t>
            </a:r>
          </a:p>
        </p:txBody>
      </p:sp>
      <p:pic>
        <p:nvPicPr>
          <p:cNvPr id="5" name="Picture 4">
            <a:extLst>
              <a:ext uri="{FF2B5EF4-FFF2-40B4-BE49-F238E27FC236}">
                <a16:creationId xmlns:a16="http://schemas.microsoft.com/office/drawing/2014/main" id="{7E76C6ED-451A-4CDE-A0B7-8E7A34ED4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30" y="964024"/>
            <a:ext cx="11926956" cy="5387080"/>
          </a:xfrm>
          <a:prstGeom prst="rect">
            <a:avLst/>
          </a:prstGeom>
        </p:spPr>
      </p:pic>
    </p:spTree>
    <p:extLst>
      <p:ext uri="{BB962C8B-B14F-4D97-AF65-F5344CB8AC3E}">
        <p14:creationId xmlns:p14="http://schemas.microsoft.com/office/powerpoint/2010/main" val="413444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998901" y="19879"/>
            <a:ext cx="8708530" cy="646331"/>
          </a:xfrm>
          <a:prstGeom prst="rect">
            <a:avLst/>
          </a:prstGeom>
          <a:noFill/>
        </p:spPr>
        <p:txBody>
          <a:bodyPr wrap="square" rtlCol="0">
            <a:spAutoFit/>
          </a:bodyPr>
          <a:lstStyle/>
          <a:p>
            <a:r>
              <a:rPr lang="en-US" sz="3600" dirty="0">
                <a:solidFill>
                  <a:srgbClr val="2D879E"/>
                </a:solidFill>
                <a:latin typeface="Impact"/>
                <a:cs typeface="Impact"/>
              </a:rPr>
              <a:t>SNAPSHOT KEPENDUDUKAN MALAYSIA TERKINI </a:t>
            </a:r>
          </a:p>
        </p:txBody>
      </p:sp>
      <p:grpSp>
        <p:nvGrpSpPr>
          <p:cNvPr id="4" name="Group 3">
            <a:extLst>
              <a:ext uri="{FF2B5EF4-FFF2-40B4-BE49-F238E27FC236}">
                <a16:creationId xmlns:a16="http://schemas.microsoft.com/office/drawing/2014/main" id="{6230C371-EE1A-468C-BD1B-92699554214D}"/>
              </a:ext>
            </a:extLst>
          </p:cNvPr>
          <p:cNvGrpSpPr/>
          <p:nvPr/>
        </p:nvGrpSpPr>
        <p:grpSpPr>
          <a:xfrm>
            <a:off x="0" y="761200"/>
            <a:ext cx="12192000" cy="5797063"/>
            <a:chOff x="0" y="810895"/>
            <a:chExt cx="12192000" cy="5797063"/>
          </a:xfrm>
        </p:grpSpPr>
        <p:pic>
          <p:nvPicPr>
            <p:cNvPr id="5" name="Picture 27" descr="Image result for malaysia png">
              <a:extLst>
                <a:ext uri="{FF2B5EF4-FFF2-40B4-BE49-F238E27FC236}">
                  <a16:creationId xmlns:a16="http://schemas.microsoft.com/office/drawing/2014/main" id="{36A9F5A8-2C66-412A-871C-A8888D1DD7A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831"/>
            <a:stretch>
              <a:fillRect/>
            </a:stretch>
          </p:blipFill>
          <p:spPr bwMode="auto">
            <a:xfrm>
              <a:off x="0" y="810895"/>
              <a:ext cx="3996055" cy="1203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BDFFEE-75C8-442B-85DE-C1D754E104D8}"/>
                </a:ext>
              </a:extLst>
            </p:cNvPr>
            <p:cNvSpPr txBox="1"/>
            <p:nvPr/>
          </p:nvSpPr>
          <p:spPr>
            <a:xfrm>
              <a:off x="997712" y="1908382"/>
              <a:ext cx="2304256" cy="523220"/>
            </a:xfrm>
            <a:prstGeom prst="rect">
              <a:avLst/>
            </a:prstGeom>
            <a:noFill/>
          </p:spPr>
          <p:txBody>
            <a:bodyPr wrap="square" rtlCol="0">
              <a:spAutoFit/>
            </a:bodyPr>
            <a:lstStyle/>
            <a:p>
              <a:pPr algn="ctr"/>
              <a:r>
                <a:rPr lang="en-MY" sz="2800" b="1" dirty="0">
                  <a:latin typeface="Arial" pitchFamily="34" charset="0"/>
                  <a:cs typeface="Arial" pitchFamily="34" charset="0"/>
                </a:rPr>
                <a:t>32.4</a:t>
              </a:r>
              <a:r>
                <a:rPr lang="en-MY" b="1" dirty="0">
                  <a:latin typeface="Arial" pitchFamily="34" charset="0"/>
                  <a:cs typeface="Arial" pitchFamily="34" charset="0"/>
                </a:rPr>
                <a:t> </a:t>
              </a:r>
              <a:r>
                <a:rPr lang="en-MY" b="1" dirty="0" err="1">
                  <a:latin typeface="Arial" pitchFamily="34" charset="0"/>
                  <a:cs typeface="Arial" pitchFamily="34" charset="0"/>
                </a:rPr>
                <a:t>Juta</a:t>
              </a:r>
              <a:endParaRPr lang="en-MY" b="1" dirty="0">
                <a:latin typeface="Arial" pitchFamily="34" charset="0"/>
                <a:cs typeface="Arial" pitchFamily="34" charset="0"/>
              </a:endParaRPr>
            </a:p>
          </p:txBody>
        </p:sp>
        <p:sp>
          <p:nvSpPr>
            <p:cNvPr id="7" name="Oval 6">
              <a:extLst>
                <a:ext uri="{FF2B5EF4-FFF2-40B4-BE49-F238E27FC236}">
                  <a16:creationId xmlns:a16="http://schemas.microsoft.com/office/drawing/2014/main" id="{B238E287-943B-41A5-8C05-EB2824C56376}"/>
                </a:ext>
              </a:extLst>
            </p:cNvPr>
            <p:cNvSpPr/>
            <p:nvPr/>
          </p:nvSpPr>
          <p:spPr>
            <a:xfrm>
              <a:off x="3237433" y="2287254"/>
              <a:ext cx="800679" cy="792001"/>
            </a:xfrm>
            <a:prstGeom prst="ellipse">
              <a:avLst/>
            </a:prstGeom>
            <a:blipFill>
              <a:blip r:embed="rId4"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Oval 7">
              <a:extLst>
                <a:ext uri="{FF2B5EF4-FFF2-40B4-BE49-F238E27FC236}">
                  <a16:creationId xmlns:a16="http://schemas.microsoft.com/office/drawing/2014/main" id="{05F63785-341D-42C5-82DF-BEBC1C30D218}"/>
                </a:ext>
              </a:extLst>
            </p:cNvPr>
            <p:cNvSpPr/>
            <p:nvPr/>
          </p:nvSpPr>
          <p:spPr>
            <a:xfrm>
              <a:off x="323528" y="2300372"/>
              <a:ext cx="792000" cy="792000"/>
            </a:xfrm>
            <a:prstGeom prst="ellipse">
              <a:avLst/>
            </a:prstGeom>
            <a:blipFill>
              <a:blip r:embed="rId5"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TextBox 8">
              <a:extLst>
                <a:ext uri="{FF2B5EF4-FFF2-40B4-BE49-F238E27FC236}">
                  <a16:creationId xmlns:a16="http://schemas.microsoft.com/office/drawing/2014/main" id="{FEF67F8F-55CE-4B2C-B09B-D94021042AAD}"/>
                </a:ext>
              </a:extLst>
            </p:cNvPr>
            <p:cNvSpPr txBox="1"/>
            <p:nvPr/>
          </p:nvSpPr>
          <p:spPr>
            <a:xfrm>
              <a:off x="323528" y="3107552"/>
              <a:ext cx="1814194" cy="646331"/>
            </a:xfrm>
            <a:prstGeom prst="rect">
              <a:avLst/>
            </a:prstGeom>
            <a:noFill/>
          </p:spPr>
          <p:txBody>
            <a:bodyPr wrap="square" rtlCol="0">
              <a:spAutoFit/>
            </a:bodyPr>
            <a:lstStyle/>
            <a:p>
              <a:pPr algn="ctr"/>
              <a:r>
                <a:rPr lang="en-MY" b="1" dirty="0" err="1">
                  <a:latin typeface="Arial" pitchFamily="34" charset="0"/>
                  <a:cs typeface="Arial" pitchFamily="34" charset="0"/>
                </a:rPr>
                <a:t>Warganegara</a:t>
              </a:r>
              <a:endParaRPr lang="en-MY" b="1" dirty="0">
                <a:latin typeface="Arial" pitchFamily="34" charset="0"/>
                <a:cs typeface="Arial" pitchFamily="34" charset="0"/>
              </a:endParaRPr>
            </a:p>
            <a:p>
              <a:pPr algn="ctr"/>
              <a:r>
                <a:rPr lang="en-MY" b="1" dirty="0">
                  <a:latin typeface="Arial" pitchFamily="34" charset="0"/>
                  <a:cs typeface="Arial" pitchFamily="34" charset="0"/>
                </a:rPr>
                <a:t>29.1 </a:t>
              </a:r>
              <a:r>
                <a:rPr lang="en-MY" b="1" dirty="0" err="1">
                  <a:latin typeface="Arial" pitchFamily="34" charset="0"/>
                  <a:cs typeface="Arial" pitchFamily="34" charset="0"/>
                </a:rPr>
                <a:t>Juta</a:t>
              </a:r>
              <a:endParaRPr lang="en-MY" b="1" dirty="0">
                <a:latin typeface="Arial" pitchFamily="34" charset="0"/>
                <a:cs typeface="Arial" pitchFamily="34" charset="0"/>
              </a:endParaRPr>
            </a:p>
          </p:txBody>
        </p:sp>
        <p:sp>
          <p:nvSpPr>
            <p:cNvPr id="10" name="TextBox 9">
              <a:extLst>
                <a:ext uri="{FF2B5EF4-FFF2-40B4-BE49-F238E27FC236}">
                  <a16:creationId xmlns:a16="http://schemas.microsoft.com/office/drawing/2014/main" id="{F8825482-7EA9-47BB-AB7D-BA83C80CCDFC}"/>
                </a:ext>
              </a:extLst>
            </p:cNvPr>
            <p:cNvSpPr txBox="1"/>
            <p:nvPr/>
          </p:nvSpPr>
          <p:spPr>
            <a:xfrm>
              <a:off x="2039303" y="2862368"/>
              <a:ext cx="1756999" cy="923330"/>
            </a:xfrm>
            <a:prstGeom prst="rect">
              <a:avLst/>
            </a:prstGeom>
            <a:noFill/>
          </p:spPr>
          <p:txBody>
            <a:bodyPr wrap="square" rtlCol="0">
              <a:spAutoFit/>
            </a:bodyPr>
            <a:lstStyle/>
            <a:p>
              <a:pPr algn="ctr"/>
              <a:r>
                <a:rPr lang="en-MY" b="1" dirty="0" err="1">
                  <a:latin typeface="Arial" pitchFamily="34" charset="0"/>
                  <a:cs typeface="Arial" pitchFamily="34" charset="0"/>
                </a:rPr>
                <a:t>Bukan</a:t>
              </a:r>
              <a:r>
                <a:rPr lang="en-MY" b="1" dirty="0">
                  <a:latin typeface="Arial" pitchFamily="34" charset="0"/>
                  <a:cs typeface="Arial" pitchFamily="34" charset="0"/>
                </a:rPr>
                <a:t> </a:t>
              </a:r>
              <a:r>
                <a:rPr lang="en-MY" b="1" dirty="0" err="1">
                  <a:latin typeface="Arial" pitchFamily="34" charset="0"/>
                  <a:cs typeface="Arial" pitchFamily="34" charset="0"/>
                </a:rPr>
                <a:t>Warganegara</a:t>
              </a:r>
              <a:endParaRPr lang="en-MY" b="1" dirty="0">
                <a:latin typeface="Arial" pitchFamily="34" charset="0"/>
                <a:cs typeface="Arial" pitchFamily="34" charset="0"/>
              </a:endParaRPr>
            </a:p>
            <a:p>
              <a:pPr algn="ctr"/>
              <a:r>
                <a:rPr lang="en-MY" b="1" dirty="0">
                  <a:latin typeface="Arial" pitchFamily="34" charset="0"/>
                  <a:cs typeface="Arial" pitchFamily="34" charset="0"/>
                </a:rPr>
                <a:t>3.3 </a:t>
              </a:r>
              <a:r>
                <a:rPr lang="en-MY" b="1" dirty="0" err="1">
                  <a:latin typeface="Arial" pitchFamily="34" charset="0"/>
                  <a:cs typeface="Arial" pitchFamily="34" charset="0"/>
                </a:rPr>
                <a:t>Juta</a:t>
              </a:r>
              <a:endParaRPr lang="en-MY" b="1" dirty="0">
                <a:latin typeface="Arial" pitchFamily="34" charset="0"/>
                <a:cs typeface="Arial" pitchFamily="34" charset="0"/>
              </a:endParaRPr>
            </a:p>
          </p:txBody>
        </p:sp>
        <p:grpSp>
          <p:nvGrpSpPr>
            <p:cNvPr id="11" name="Group 10">
              <a:extLst>
                <a:ext uri="{FF2B5EF4-FFF2-40B4-BE49-F238E27FC236}">
                  <a16:creationId xmlns:a16="http://schemas.microsoft.com/office/drawing/2014/main" id="{8F7F4871-01A7-4E29-B8C6-6508F3E57805}"/>
                </a:ext>
              </a:extLst>
            </p:cNvPr>
            <p:cNvGrpSpPr/>
            <p:nvPr/>
          </p:nvGrpSpPr>
          <p:grpSpPr>
            <a:xfrm>
              <a:off x="231106" y="4339186"/>
              <a:ext cx="3651554" cy="2050816"/>
              <a:chOff x="4762" y="3147"/>
              <a:chExt cx="9703" cy="6419"/>
            </a:xfrm>
          </p:grpSpPr>
          <p:sp>
            <p:nvSpPr>
              <p:cNvPr id="65" name="Rectangle 64">
                <a:extLst>
                  <a:ext uri="{FF2B5EF4-FFF2-40B4-BE49-F238E27FC236}">
                    <a16:creationId xmlns:a16="http://schemas.microsoft.com/office/drawing/2014/main" id="{7947F664-7D93-4BA3-BA38-24C4ED9DB580}"/>
                  </a:ext>
                </a:extLst>
              </p:cNvPr>
              <p:cNvSpPr/>
              <p:nvPr/>
            </p:nvSpPr>
            <p:spPr>
              <a:xfrm rot="1778765">
                <a:off x="9981" y="5092"/>
                <a:ext cx="896" cy="1025"/>
              </a:xfrm>
              <a:prstGeom prst="rect">
                <a:avLst/>
              </a:prstGeom>
              <a:gradFill flip="none" rotWithShape="1">
                <a:gsLst>
                  <a:gs pos="0">
                    <a:schemeClr val="accent3">
                      <a:lumMod val="67000"/>
                      <a:alpha val="21000"/>
                    </a:schemeClr>
                  </a:gs>
                  <a:gs pos="59000">
                    <a:schemeClr val="accent3">
                      <a:lumMod val="48000"/>
                      <a:lumOff val="52000"/>
                      <a:alpha val="36000"/>
                    </a:schemeClr>
                  </a:gs>
                  <a:gs pos="100000">
                    <a:schemeClr val="bg1">
                      <a:alpha val="0"/>
                      <a:lumMod val="0"/>
                      <a:lumOff val="10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dirty="0"/>
              </a:p>
            </p:txBody>
          </p:sp>
          <p:sp>
            <p:nvSpPr>
              <p:cNvPr id="66" name="Bent Arrow 85">
                <a:extLst>
                  <a:ext uri="{FF2B5EF4-FFF2-40B4-BE49-F238E27FC236}">
                    <a16:creationId xmlns:a16="http://schemas.microsoft.com/office/drawing/2014/main" id="{5791698E-5B28-4047-9EC3-81575CF45FF4}"/>
                  </a:ext>
                </a:extLst>
              </p:cNvPr>
              <p:cNvSpPr/>
              <p:nvPr/>
            </p:nvSpPr>
            <p:spPr>
              <a:xfrm flipH="1">
                <a:off x="10698" y="3147"/>
                <a:ext cx="2457" cy="1980"/>
              </a:xfrm>
              <a:prstGeom prst="bentArrow">
                <a:avLst>
                  <a:gd name="adj1" fmla="val 25000"/>
                  <a:gd name="adj2" fmla="val 0"/>
                  <a:gd name="adj3" fmla="val 25000"/>
                  <a:gd name="adj4" fmla="val 43750"/>
                </a:avLst>
              </a:prstGeom>
              <a:ln>
                <a:solidFill>
                  <a:schemeClr val="tx1">
                    <a:lumMod val="50000"/>
                    <a:lumOff val="50000"/>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solidFill>
                    <a:schemeClr val="tx1"/>
                  </a:solidFill>
                </a:endParaRPr>
              </a:p>
            </p:txBody>
          </p:sp>
          <p:sp>
            <p:nvSpPr>
              <p:cNvPr id="67" name="Rectangle 66">
                <a:extLst>
                  <a:ext uri="{FF2B5EF4-FFF2-40B4-BE49-F238E27FC236}">
                    <a16:creationId xmlns:a16="http://schemas.microsoft.com/office/drawing/2014/main" id="{50556ABD-C913-4553-ACB8-9D98F0AA6297}"/>
                  </a:ext>
                </a:extLst>
              </p:cNvPr>
              <p:cNvSpPr/>
              <p:nvPr/>
            </p:nvSpPr>
            <p:spPr>
              <a:xfrm rot="1778765">
                <a:off x="6500" y="5102"/>
                <a:ext cx="896" cy="1025"/>
              </a:xfrm>
              <a:prstGeom prst="rect">
                <a:avLst/>
              </a:prstGeom>
              <a:gradFill flip="none" rotWithShape="1">
                <a:gsLst>
                  <a:gs pos="0">
                    <a:schemeClr val="accent3">
                      <a:lumMod val="67000"/>
                      <a:alpha val="21000"/>
                    </a:schemeClr>
                  </a:gs>
                  <a:gs pos="59000">
                    <a:schemeClr val="accent3">
                      <a:lumMod val="48000"/>
                      <a:lumOff val="52000"/>
                      <a:alpha val="36000"/>
                    </a:schemeClr>
                  </a:gs>
                  <a:gs pos="100000">
                    <a:schemeClr val="bg1">
                      <a:alpha val="0"/>
                      <a:lumMod val="0"/>
                      <a:lumOff val="10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dirty="0"/>
              </a:p>
            </p:txBody>
          </p:sp>
          <p:sp>
            <p:nvSpPr>
              <p:cNvPr id="68" name="Bent Arrow 89">
                <a:extLst>
                  <a:ext uri="{FF2B5EF4-FFF2-40B4-BE49-F238E27FC236}">
                    <a16:creationId xmlns:a16="http://schemas.microsoft.com/office/drawing/2014/main" id="{EB8555F8-8FAA-4FB1-8294-0BD01E99BF28}"/>
                  </a:ext>
                </a:extLst>
              </p:cNvPr>
              <p:cNvSpPr/>
              <p:nvPr/>
            </p:nvSpPr>
            <p:spPr>
              <a:xfrm>
                <a:off x="6084" y="3181"/>
                <a:ext cx="2457" cy="1980"/>
              </a:xfrm>
              <a:prstGeom prst="bentArrow">
                <a:avLst>
                  <a:gd name="adj1" fmla="val 25000"/>
                  <a:gd name="adj2" fmla="val 0"/>
                  <a:gd name="adj3" fmla="val 25000"/>
                  <a:gd name="adj4" fmla="val 43750"/>
                </a:avLst>
              </a:prstGeom>
              <a:ln>
                <a:solidFill>
                  <a:schemeClr val="tx1">
                    <a:lumMod val="50000"/>
                    <a:lumOff val="50000"/>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solidFill>
                    <a:schemeClr val="tx1"/>
                  </a:solidFill>
                </a:endParaRPr>
              </a:p>
            </p:txBody>
          </p:sp>
          <p:sp>
            <p:nvSpPr>
              <p:cNvPr id="69" name="Hexagon 68">
                <a:extLst>
                  <a:ext uri="{FF2B5EF4-FFF2-40B4-BE49-F238E27FC236}">
                    <a16:creationId xmlns:a16="http://schemas.microsoft.com/office/drawing/2014/main" id="{BD3C07AC-0794-4545-AFF1-54771E50C4F3}"/>
                  </a:ext>
                </a:extLst>
              </p:cNvPr>
              <p:cNvSpPr/>
              <p:nvPr/>
            </p:nvSpPr>
            <p:spPr>
              <a:xfrm>
                <a:off x="5030" y="5086"/>
                <a:ext cx="2164" cy="1868"/>
              </a:xfrm>
              <a:prstGeom prst="hexagon">
                <a:avLst>
                  <a:gd name="adj" fmla="val 26988"/>
                  <a:gd name="vf" fmla="val 115470"/>
                </a:avLst>
              </a:prstGeom>
              <a:gradFill flip="none" rotWithShape="1">
                <a:gsLst>
                  <a:gs pos="100000">
                    <a:schemeClr val="bg1"/>
                  </a:gs>
                  <a:gs pos="0">
                    <a:srgbClr val="F6F6F6"/>
                  </a:gs>
                </a:gsLst>
                <a:path path="circle">
                  <a:fillToRect l="100000" b="100000"/>
                </a:path>
                <a:tileRect t="-100000" r="-100000"/>
              </a:gra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sp>
            <p:nvSpPr>
              <p:cNvPr id="70" name="Hexagon 69">
                <a:extLst>
                  <a:ext uri="{FF2B5EF4-FFF2-40B4-BE49-F238E27FC236}">
                    <a16:creationId xmlns:a16="http://schemas.microsoft.com/office/drawing/2014/main" id="{CABA9F0F-123B-417E-91D5-9F11BA3F3838}"/>
                  </a:ext>
                </a:extLst>
              </p:cNvPr>
              <p:cNvSpPr/>
              <p:nvPr/>
            </p:nvSpPr>
            <p:spPr>
              <a:xfrm>
                <a:off x="5145" y="5185"/>
                <a:ext cx="1934" cy="1669"/>
              </a:xfrm>
              <a:prstGeom prst="hexagon">
                <a:avLst>
                  <a:gd name="adj" fmla="val 26988"/>
                  <a:gd name="vf" fmla="val 115470"/>
                </a:avLst>
              </a:prstGeom>
              <a:solidFill>
                <a:srgbClr val="008080"/>
              </a:soli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r>
                  <a:rPr lang="en-US" sz="1200" dirty="0">
                    <a:latin typeface="Arial" pitchFamily="34" charset="0"/>
                    <a:cs typeface="Arial" pitchFamily="34" charset="0"/>
                  </a:rPr>
                  <a:t>16.3 </a:t>
                </a:r>
                <a:r>
                  <a:rPr lang="en-US" sz="1200" dirty="0" err="1">
                    <a:latin typeface="Arial" pitchFamily="34" charset="0"/>
                    <a:cs typeface="Arial" pitchFamily="34" charset="0"/>
                  </a:rPr>
                  <a:t>juta</a:t>
                </a:r>
                <a:endParaRPr lang="en-US" sz="1200" dirty="0">
                  <a:latin typeface="Arial" pitchFamily="34" charset="0"/>
                  <a:cs typeface="Arial" pitchFamily="34" charset="0"/>
                </a:endParaRPr>
              </a:p>
            </p:txBody>
          </p:sp>
          <p:sp>
            <p:nvSpPr>
              <p:cNvPr id="71" name="Rectangle 70">
                <a:extLst>
                  <a:ext uri="{FF2B5EF4-FFF2-40B4-BE49-F238E27FC236}">
                    <a16:creationId xmlns:a16="http://schemas.microsoft.com/office/drawing/2014/main" id="{1C2D418F-C727-4B68-9263-9F4C1E3926F3}"/>
                  </a:ext>
                </a:extLst>
              </p:cNvPr>
              <p:cNvSpPr>
                <a:spLocks noChangeAspect="1"/>
              </p:cNvSpPr>
              <p:nvPr/>
            </p:nvSpPr>
            <p:spPr>
              <a:xfrm>
                <a:off x="5042" y="8699"/>
                <a:ext cx="2132" cy="867"/>
              </a:xfrm>
              <a:prstGeom prst="rect">
                <a:avLst/>
              </a:prstGeom>
              <a:noFill/>
            </p:spPr>
            <p:txBody>
              <a:bodyPr wrap="square" lIns="91440" tIns="45720" rIns="91440" bIns="45720">
                <a:spAutoFit/>
              </a:bodyPr>
              <a:lstStyle>
                <a:defPPr>
                  <a:defRPr lang="en-US"/>
                </a:defPPr>
                <a:lvl1pPr marL="0" algn="l" defTabSz="761365" rtl="0" eaLnBrk="1" latinLnBrk="0" hangingPunct="1">
                  <a:defRPr sz="1500" kern="1200">
                    <a:solidFill>
                      <a:schemeClr val="tx1"/>
                    </a:solidFill>
                    <a:latin typeface="+mn-lt"/>
                    <a:ea typeface="+mn-ea"/>
                    <a:cs typeface="+mn-cs"/>
                  </a:defRPr>
                </a:lvl1pPr>
                <a:lvl2pPr marL="381000" algn="l" defTabSz="761365" rtl="0" eaLnBrk="1" latinLnBrk="0" hangingPunct="1">
                  <a:defRPr sz="1500" kern="1200">
                    <a:solidFill>
                      <a:schemeClr val="tx1"/>
                    </a:solidFill>
                    <a:latin typeface="+mn-lt"/>
                    <a:ea typeface="+mn-ea"/>
                    <a:cs typeface="+mn-cs"/>
                  </a:defRPr>
                </a:lvl2pPr>
                <a:lvl3pPr marL="762000" algn="l" defTabSz="761365" rtl="0" eaLnBrk="1" latinLnBrk="0" hangingPunct="1">
                  <a:defRPr sz="1500" kern="1200">
                    <a:solidFill>
                      <a:schemeClr val="tx1"/>
                    </a:solidFill>
                    <a:latin typeface="+mn-lt"/>
                    <a:ea typeface="+mn-ea"/>
                    <a:cs typeface="+mn-cs"/>
                  </a:defRPr>
                </a:lvl3pPr>
                <a:lvl4pPr marL="1143000" algn="l" defTabSz="761365" rtl="0" eaLnBrk="1" latinLnBrk="0" hangingPunct="1">
                  <a:defRPr sz="1500" kern="1200">
                    <a:solidFill>
                      <a:schemeClr val="tx1"/>
                    </a:solidFill>
                    <a:latin typeface="+mn-lt"/>
                    <a:ea typeface="+mn-ea"/>
                    <a:cs typeface="+mn-cs"/>
                  </a:defRPr>
                </a:lvl4pPr>
                <a:lvl5pPr marL="1524000" algn="l" defTabSz="761365" rtl="0" eaLnBrk="1" latinLnBrk="0" hangingPunct="1">
                  <a:defRPr sz="1500" kern="1200">
                    <a:solidFill>
                      <a:schemeClr val="tx1"/>
                    </a:solidFill>
                    <a:latin typeface="+mn-lt"/>
                    <a:ea typeface="+mn-ea"/>
                    <a:cs typeface="+mn-cs"/>
                  </a:defRPr>
                </a:lvl5pPr>
                <a:lvl6pPr marL="1905000" algn="l" defTabSz="761365" rtl="0" eaLnBrk="1" latinLnBrk="0" hangingPunct="1">
                  <a:defRPr sz="1500" kern="1200">
                    <a:solidFill>
                      <a:schemeClr val="tx1"/>
                    </a:solidFill>
                    <a:latin typeface="+mn-lt"/>
                    <a:ea typeface="+mn-ea"/>
                    <a:cs typeface="+mn-cs"/>
                  </a:defRPr>
                </a:lvl6pPr>
                <a:lvl7pPr marL="2286000" algn="l" defTabSz="761365" rtl="0" eaLnBrk="1" latinLnBrk="0" hangingPunct="1">
                  <a:defRPr sz="1500" kern="1200">
                    <a:solidFill>
                      <a:schemeClr val="tx1"/>
                    </a:solidFill>
                    <a:latin typeface="+mn-lt"/>
                    <a:ea typeface="+mn-ea"/>
                    <a:cs typeface="+mn-cs"/>
                  </a:defRPr>
                </a:lvl7pPr>
                <a:lvl8pPr marL="2667000" algn="l" defTabSz="761365" rtl="0" eaLnBrk="1" latinLnBrk="0" hangingPunct="1">
                  <a:defRPr sz="1500" kern="1200">
                    <a:solidFill>
                      <a:schemeClr val="tx1"/>
                    </a:solidFill>
                    <a:latin typeface="+mn-lt"/>
                    <a:ea typeface="+mn-ea"/>
                    <a:cs typeface="+mn-cs"/>
                  </a:defRPr>
                </a:lvl8pPr>
                <a:lvl9pPr marL="3048000" algn="l" defTabSz="761365" rtl="0" eaLnBrk="1" latinLnBrk="0" hangingPunct="1">
                  <a:defRPr sz="1500" kern="1200">
                    <a:solidFill>
                      <a:schemeClr val="tx1"/>
                    </a:solidFill>
                    <a:latin typeface="+mn-lt"/>
                    <a:ea typeface="+mn-ea"/>
                    <a:cs typeface="+mn-cs"/>
                  </a:defRPr>
                </a:lvl9pPr>
              </a:lstStyle>
              <a:p>
                <a:pPr algn="ctr"/>
                <a:r>
                  <a:rPr lang="en-US" sz="1200" b="1" dirty="0" err="1">
                    <a:ln w="0"/>
                    <a:latin typeface="Arial" panose="020B0604020202020204" pitchFamily="34" charset="0"/>
                    <a:cs typeface="Arial" panose="020B0604020202020204" pitchFamily="34" charset="0"/>
                  </a:rPr>
                  <a:t>Melayu</a:t>
                </a:r>
                <a:endParaRPr lang="en-US" sz="1200" b="1" cap="none" spc="0" dirty="0">
                  <a:ln w="0"/>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069B5412-A5C3-419B-A949-868AA0CA943A}"/>
                  </a:ext>
                </a:extLst>
              </p:cNvPr>
              <p:cNvGrpSpPr/>
              <p:nvPr/>
            </p:nvGrpSpPr>
            <p:grpSpPr>
              <a:xfrm>
                <a:off x="4840" y="6050"/>
                <a:ext cx="2497" cy="1079"/>
                <a:chOff x="3032897" y="3822736"/>
                <a:chExt cx="1673516" cy="722348"/>
              </a:xfrm>
            </p:grpSpPr>
            <p:cxnSp>
              <p:nvCxnSpPr>
                <p:cNvPr id="107" name="Straight Connector 106">
                  <a:extLst>
                    <a:ext uri="{FF2B5EF4-FFF2-40B4-BE49-F238E27FC236}">
                      <a16:creationId xmlns:a16="http://schemas.microsoft.com/office/drawing/2014/main" id="{F37619DC-EBF4-402A-89E7-200C0B1C3495}"/>
                    </a:ext>
                  </a:extLst>
                </p:cNvPr>
                <p:cNvCxnSpPr/>
                <p:nvPr/>
              </p:nvCxnSpPr>
              <p:spPr>
                <a:xfrm>
                  <a:off x="3032897" y="3822736"/>
                  <a:ext cx="389895" cy="722348"/>
                </a:xfrm>
                <a:prstGeom prst="line">
                  <a:avLst/>
                </a:prstGeom>
                <a:ln w="12700">
                  <a:solidFill>
                    <a:srgbClr val="4C7379">
                      <a:alpha val="58000"/>
                    </a:srgbClr>
                  </a:solidFill>
                </a:ln>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1F21D9A1-6E72-4D4F-9BAF-AB5DC2BC89FE}"/>
                    </a:ext>
                  </a:extLst>
                </p:cNvPr>
                <p:cNvCxnSpPr/>
                <p:nvPr/>
              </p:nvCxnSpPr>
              <p:spPr>
                <a:xfrm>
                  <a:off x="3422792" y="4545084"/>
                  <a:ext cx="887271" cy="0"/>
                </a:xfrm>
                <a:prstGeom prst="line">
                  <a:avLst/>
                </a:prstGeom>
                <a:ln w="12700">
                  <a:solidFill>
                    <a:srgbClr val="4C7379">
                      <a:alpha val="58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7B81983-6706-4639-A200-E2C8A757F5EF}"/>
                    </a:ext>
                  </a:extLst>
                </p:cNvPr>
                <p:cNvCxnSpPr/>
                <p:nvPr/>
              </p:nvCxnSpPr>
              <p:spPr>
                <a:xfrm flipH="1">
                  <a:off x="4310063" y="3822736"/>
                  <a:ext cx="396350" cy="722348"/>
                </a:xfrm>
                <a:prstGeom prst="line">
                  <a:avLst/>
                </a:prstGeom>
                <a:ln w="12700">
                  <a:solidFill>
                    <a:srgbClr val="4CACB2">
                      <a:alpha val="58000"/>
                    </a:srgbClr>
                  </a:solidFill>
                </a:ln>
              </p:spPr>
              <p:style>
                <a:lnRef idx="1">
                  <a:schemeClr val="accent1"/>
                </a:lnRef>
                <a:fillRef idx="0">
                  <a:schemeClr val="accent1"/>
                </a:fillRef>
                <a:effectRef idx="0">
                  <a:schemeClr val="accent1"/>
                </a:effectRef>
                <a:fontRef idx="minor">
                  <a:schemeClr val="tx1"/>
                </a:fontRef>
              </p:style>
            </p:cxnSp>
          </p:grpSp>
          <p:sp>
            <p:nvSpPr>
              <p:cNvPr id="73" name="Oval 72">
                <a:extLst>
                  <a:ext uri="{FF2B5EF4-FFF2-40B4-BE49-F238E27FC236}">
                    <a16:creationId xmlns:a16="http://schemas.microsoft.com/office/drawing/2014/main" id="{D886D84A-4841-4573-8966-DE35FF68AF89}"/>
                  </a:ext>
                </a:extLst>
              </p:cNvPr>
              <p:cNvSpPr/>
              <p:nvPr/>
            </p:nvSpPr>
            <p:spPr>
              <a:xfrm>
                <a:off x="5982" y="7029"/>
                <a:ext cx="204" cy="204"/>
              </a:xfrm>
              <a:prstGeom prst="ellipse">
                <a:avLst/>
              </a:prstGeom>
              <a:solidFill>
                <a:srgbClr val="4C737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sp>
            <p:nvSpPr>
              <p:cNvPr id="74" name="Oval 73">
                <a:extLst>
                  <a:ext uri="{FF2B5EF4-FFF2-40B4-BE49-F238E27FC236}">
                    <a16:creationId xmlns:a16="http://schemas.microsoft.com/office/drawing/2014/main" id="{CC591DEA-5276-4303-B616-68A00DE7E4C1}"/>
                  </a:ext>
                </a:extLst>
              </p:cNvPr>
              <p:cNvSpPr/>
              <p:nvPr/>
            </p:nvSpPr>
            <p:spPr>
              <a:xfrm>
                <a:off x="4762" y="5930"/>
                <a:ext cx="199" cy="199"/>
              </a:xfrm>
              <a:prstGeom prst="ellipse">
                <a:avLst/>
              </a:prstGeom>
              <a:solidFill>
                <a:schemeClr val="bg1">
                  <a:lumMod val="85000"/>
                </a:schemeClr>
              </a:solidFill>
              <a:ln>
                <a:solidFill>
                  <a:srgbClr val="4C73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cxnSp>
            <p:nvCxnSpPr>
              <p:cNvPr id="75" name="Straight Arrow Connector 74">
                <a:extLst>
                  <a:ext uri="{FF2B5EF4-FFF2-40B4-BE49-F238E27FC236}">
                    <a16:creationId xmlns:a16="http://schemas.microsoft.com/office/drawing/2014/main" id="{C5A74CD4-628A-44F1-BB12-8ADD1C6CED1A}"/>
                  </a:ext>
                </a:extLst>
              </p:cNvPr>
              <p:cNvCxnSpPr>
                <a:stCxn id="73" idx="4"/>
              </p:cNvCxnSpPr>
              <p:nvPr/>
            </p:nvCxnSpPr>
            <p:spPr>
              <a:xfrm>
                <a:off x="6084" y="7234"/>
                <a:ext cx="0" cy="1422"/>
              </a:xfrm>
              <a:prstGeom prst="straightConnector1">
                <a:avLst/>
              </a:prstGeom>
              <a:ln w="19050" cap="rnd">
                <a:solidFill>
                  <a:srgbClr val="4C7379"/>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6" name="Hexagon 75">
                <a:extLst>
                  <a:ext uri="{FF2B5EF4-FFF2-40B4-BE49-F238E27FC236}">
                    <a16:creationId xmlns:a16="http://schemas.microsoft.com/office/drawing/2014/main" id="{ED1128C3-3E1C-4B12-9CF8-E10E11361A44}"/>
                  </a:ext>
                </a:extLst>
              </p:cNvPr>
              <p:cNvSpPr/>
              <p:nvPr/>
            </p:nvSpPr>
            <p:spPr>
              <a:xfrm>
                <a:off x="6805" y="4025"/>
                <a:ext cx="2164" cy="1868"/>
              </a:xfrm>
              <a:prstGeom prst="hexagon">
                <a:avLst>
                  <a:gd name="adj" fmla="val 26988"/>
                  <a:gd name="vf" fmla="val 115470"/>
                </a:avLst>
              </a:prstGeom>
              <a:gradFill flip="none" rotWithShape="1">
                <a:gsLst>
                  <a:gs pos="100000">
                    <a:schemeClr val="bg1"/>
                  </a:gs>
                  <a:gs pos="0">
                    <a:srgbClr val="F6F6F6"/>
                  </a:gs>
                </a:gsLst>
                <a:path path="circle">
                  <a:fillToRect l="100000" b="100000"/>
                </a:path>
                <a:tileRect t="-100000" r="-100000"/>
              </a:gra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sp>
            <p:nvSpPr>
              <p:cNvPr id="77" name="Hexagon 76">
                <a:extLst>
                  <a:ext uri="{FF2B5EF4-FFF2-40B4-BE49-F238E27FC236}">
                    <a16:creationId xmlns:a16="http://schemas.microsoft.com/office/drawing/2014/main" id="{87DBD0F5-1CD0-4DDF-9D1B-7B4D9752FA46}"/>
                  </a:ext>
                </a:extLst>
              </p:cNvPr>
              <p:cNvSpPr/>
              <p:nvPr/>
            </p:nvSpPr>
            <p:spPr>
              <a:xfrm>
                <a:off x="6920" y="4124"/>
                <a:ext cx="1934" cy="1669"/>
              </a:xfrm>
              <a:prstGeom prst="hexagon">
                <a:avLst>
                  <a:gd name="adj" fmla="val 26988"/>
                  <a:gd name="vf" fmla="val 115470"/>
                </a:avLst>
              </a:prstGeom>
              <a:solidFill>
                <a:srgbClr val="4CACB2"/>
              </a:soli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r>
                  <a:rPr lang="en-US" sz="1200" dirty="0">
                    <a:latin typeface="Arial" pitchFamily="34" charset="0"/>
                    <a:cs typeface="Arial" pitchFamily="34" charset="0"/>
                  </a:rPr>
                  <a:t>3.8 </a:t>
                </a:r>
                <a:r>
                  <a:rPr lang="en-US" sz="1200" dirty="0" err="1">
                    <a:latin typeface="Arial" pitchFamily="34" charset="0"/>
                    <a:cs typeface="Arial" pitchFamily="34" charset="0"/>
                  </a:rPr>
                  <a:t>Juta</a:t>
                </a:r>
                <a:endParaRPr lang="en-US" sz="1200" dirty="0">
                  <a:latin typeface="Arial" pitchFamily="34" charset="0"/>
                  <a:cs typeface="Arial" pitchFamily="34" charset="0"/>
                </a:endParaRPr>
              </a:p>
            </p:txBody>
          </p:sp>
          <p:sp>
            <p:nvSpPr>
              <p:cNvPr id="78" name="Rectangle 77">
                <a:extLst>
                  <a:ext uri="{FF2B5EF4-FFF2-40B4-BE49-F238E27FC236}">
                    <a16:creationId xmlns:a16="http://schemas.microsoft.com/office/drawing/2014/main" id="{03CB047C-40CC-40B4-9155-F0A544A8B5CE}"/>
                  </a:ext>
                </a:extLst>
              </p:cNvPr>
              <p:cNvSpPr>
                <a:spLocks noChangeAspect="1"/>
              </p:cNvSpPr>
              <p:nvPr/>
            </p:nvSpPr>
            <p:spPr>
              <a:xfrm>
                <a:off x="6343" y="7639"/>
                <a:ext cx="2964" cy="1445"/>
              </a:xfrm>
              <a:prstGeom prst="rect">
                <a:avLst/>
              </a:prstGeom>
              <a:noFill/>
            </p:spPr>
            <p:txBody>
              <a:bodyPr wrap="square" lIns="91440" tIns="45720" rIns="91440" bIns="45720">
                <a:spAutoFit/>
              </a:bodyPr>
              <a:lstStyle>
                <a:defPPr>
                  <a:defRPr lang="en-US"/>
                </a:defPPr>
                <a:lvl1pPr marL="0" algn="l" defTabSz="761365" rtl="0" eaLnBrk="1" latinLnBrk="0" hangingPunct="1">
                  <a:defRPr sz="1500" kern="1200">
                    <a:solidFill>
                      <a:schemeClr val="tx1"/>
                    </a:solidFill>
                    <a:latin typeface="+mn-lt"/>
                    <a:ea typeface="+mn-ea"/>
                    <a:cs typeface="+mn-cs"/>
                  </a:defRPr>
                </a:lvl1pPr>
                <a:lvl2pPr marL="381000" algn="l" defTabSz="761365" rtl="0" eaLnBrk="1" latinLnBrk="0" hangingPunct="1">
                  <a:defRPr sz="1500" kern="1200">
                    <a:solidFill>
                      <a:schemeClr val="tx1"/>
                    </a:solidFill>
                    <a:latin typeface="+mn-lt"/>
                    <a:ea typeface="+mn-ea"/>
                    <a:cs typeface="+mn-cs"/>
                  </a:defRPr>
                </a:lvl2pPr>
                <a:lvl3pPr marL="762000" algn="l" defTabSz="761365" rtl="0" eaLnBrk="1" latinLnBrk="0" hangingPunct="1">
                  <a:defRPr sz="1500" kern="1200">
                    <a:solidFill>
                      <a:schemeClr val="tx1"/>
                    </a:solidFill>
                    <a:latin typeface="+mn-lt"/>
                    <a:ea typeface="+mn-ea"/>
                    <a:cs typeface="+mn-cs"/>
                  </a:defRPr>
                </a:lvl3pPr>
                <a:lvl4pPr marL="1143000" algn="l" defTabSz="761365" rtl="0" eaLnBrk="1" latinLnBrk="0" hangingPunct="1">
                  <a:defRPr sz="1500" kern="1200">
                    <a:solidFill>
                      <a:schemeClr val="tx1"/>
                    </a:solidFill>
                    <a:latin typeface="+mn-lt"/>
                    <a:ea typeface="+mn-ea"/>
                    <a:cs typeface="+mn-cs"/>
                  </a:defRPr>
                </a:lvl4pPr>
                <a:lvl5pPr marL="1524000" algn="l" defTabSz="761365" rtl="0" eaLnBrk="1" latinLnBrk="0" hangingPunct="1">
                  <a:defRPr sz="1500" kern="1200">
                    <a:solidFill>
                      <a:schemeClr val="tx1"/>
                    </a:solidFill>
                    <a:latin typeface="+mn-lt"/>
                    <a:ea typeface="+mn-ea"/>
                    <a:cs typeface="+mn-cs"/>
                  </a:defRPr>
                </a:lvl5pPr>
                <a:lvl6pPr marL="1905000" algn="l" defTabSz="761365" rtl="0" eaLnBrk="1" latinLnBrk="0" hangingPunct="1">
                  <a:defRPr sz="1500" kern="1200">
                    <a:solidFill>
                      <a:schemeClr val="tx1"/>
                    </a:solidFill>
                    <a:latin typeface="+mn-lt"/>
                    <a:ea typeface="+mn-ea"/>
                    <a:cs typeface="+mn-cs"/>
                  </a:defRPr>
                </a:lvl6pPr>
                <a:lvl7pPr marL="2286000" algn="l" defTabSz="761365" rtl="0" eaLnBrk="1" latinLnBrk="0" hangingPunct="1">
                  <a:defRPr sz="1500" kern="1200">
                    <a:solidFill>
                      <a:schemeClr val="tx1"/>
                    </a:solidFill>
                    <a:latin typeface="+mn-lt"/>
                    <a:ea typeface="+mn-ea"/>
                    <a:cs typeface="+mn-cs"/>
                  </a:defRPr>
                </a:lvl7pPr>
                <a:lvl8pPr marL="2667000" algn="l" defTabSz="761365" rtl="0" eaLnBrk="1" latinLnBrk="0" hangingPunct="1">
                  <a:defRPr sz="1500" kern="1200">
                    <a:solidFill>
                      <a:schemeClr val="tx1"/>
                    </a:solidFill>
                    <a:latin typeface="+mn-lt"/>
                    <a:ea typeface="+mn-ea"/>
                    <a:cs typeface="+mn-cs"/>
                  </a:defRPr>
                </a:lvl8pPr>
                <a:lvl9pPr marL="3048000" algn="l" defTabSz="761365" rtl="0" eaLnBrk="1" latinLnBrk="0" hangingPunct="1">
                  <a:defRPr sz="1500" kern="1200">
                    <a:solidFill>
                      <a:schemeClr val="tx1"/>
                    </a:solidFill>
                    <a:latin typeface="+mn-lt"/>
                    <a:ea typeface="+mn-ea"/>
                    <a:cs typeface="+mn-cs"/>
                  </a:defRPr>
                </a:lvl9pPr>
              </a:lstStyle>
              <a:p>
                <a:pPr algn="ctr"/>
                <a:r>
                  <a:rPr lang="en-MY" sz="1200" b="1" dirty="0" err="1">
                    <a:latin typeface="Arial" panose="020B0604020202020204" pitchFamily="34" charset="0"/>
                    <a:cs typeface="Arial" panose="020B0604020202020204" pitchFamily="34" charset="0"/>
                  </a:rPr>
                  <a:t>Bumiputera</a:t>
                </a:r>
                <a:r>
                  <a:rPr lang="en-MY" sz="1200" b="1" dirty="0">
                    <a:latin typeface="Arial" panose="020B0604020202020204" pitchFamily="34" charset="0"/>
                    <a:cs typeface="Arial" panose="020B0604020202020204" pitchFamily="34" charset="0"/>
                  </a:rPr>
                  <a:t> Lain</a:t>
                </a:r>
              </a:p>
            </p:txBody>
          </p:sp>
          <p:cxnSp>
            <p:nvCxnSpPr>
              <p:cNvPr id="79" name="Straight Connector 78">
                <a:extLst>
                  <a:ext uri="{FF2B5EF4-FFF2-40B4-BE49-F238E27FC236}">
                    <a16:creationId xmlns:a16="http://schemas.microsoft.com/office/drawing/2014/main" id="{5FEF0B6C-87FE-4843-AA7C-1F9FBB24B32A}"/>
                  </a:ext>
                </a:extLst>
              </p:cNvPr>
              <p:cNvCxnSpPr/>
              <p:nvPr/>
            </p:nvCxnSpPr>
            <p:spPr>
              <a:xfrm>
                <a:off x="7339" y="6042"/>
                <a:ext cx="1066" cy="0"/>
              </a:xfrm>
              <a:prstGeom prst="line">
                <a:avLst/>
              </a:prstGeom>
              <a:ln w="12700">
                <a:solidFill>
                  <a:srgbClr val="4CACB2">
                    <a:alpha val="58000"/>
                  </a:srgb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413FD9C1-5136-4722-BA32-90F26E6B438E}"/>
                  </a:ext>
                </a:extLst>
              </p:cNvPr>
              <p:cNvSpPr/>
              <p:nvPr/>
            </p:nvSpPr>
            <p:spPr>
              <a:xfrm>
                <a:off x="7757" y="5942"/>
                <a:ext cx="204" cy="204"/>
              </a:xfrm>
              <a:prstGeom prst="ellipse">
                <a:avLst/>
              </a:prstGeom>
              <a:solidFill>
                <a:srgbClr val="4CACB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cxnSp>
            <p:nvCxnSpPr>
              <p:cNvPr id="81" name="Straight Arrow Connector 80">
                <a:extLst>
                  <a:ext uri="{FF2B5EF4-FFF2-40B4-BE49-F238E27FC236}">
                    <a16:creationId xmlns:a16="http://schemas.microsoft.com/office/drawing/2014/main" id="{C909A00E-2A0E-4440-8978-BEF186519E27}"/>
                  </a:ext>
                </a:extLst>
              </p:cNvPr>
              <p:cNvCxnSpPr>
                <a:stCxn id="80" idx="4"/>
              </p:cNvCxnSpPr>
              <p:nvPr/>
            </p:nvCxnSpPr>
            <p:spPr>
              <a:xfrm>
                <a:off x="7859" y="6147"/>
                <a:ext cx="0" cy="1422"/>
              </a:xfrm>
              <a:prstGeom prst="straightConnector1">
                <a:avLst/>
              </a:prstGeom>
              <a:ln w="19050" cap="rnd">
                <a:solidFill>
                  <a:srgbClr val="4CACB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2" name="Hexagon 81">
                <a:extLst>
                  <a:ext uri="{FF2B5EF4-FFF2-40B4-BE49-F238E27FC236}">
                    <a16:creationId xmlns:a16="http://schemas.microsoft.com/office/drawing/2014/main" id="{62F2DFCC-BCCB-40DE-A88B-404C66B5F1B9}"/>
                  </a:ext>
                </a:extLst>
              </p:cNvPr>
              <p:cNvSpPr/>
              <p:nvPr/>
            </p:nvSpPr>
            <p:spPr>
              <a:xfrm>
                <a:off x="8550" y="5044"/>
                <a:ext cx="2164" cy="1868"/>
              </a:xfrm>
              <a:prstGeom prst="hexagon">
                <a:avLst>
                  <a:gd name="adj" fmla="val 26988"/>
                  <a:gd name="vf" fmla="val 115470"/>
                </a:avLst>
              </a:prstGeom>
              <a:gradFill flip="none" rotWithShape="1">
                <a:gsLst>
                  <a:gs pos="100000">
                    <a:schemeClr val="bg1"/>
                  </a:gs>
                  <a:gs pos="0">
                    <a:srgbClr val="F6F6F6"/>
                  </a:gs>
                </a:gsLst>
                <a:path path="circle">
                  <a:fillToRect l="100000" b="100000"/>
                </a:path>
                <a:tileRect t="-100000" r="-100000"/>
              </a:gra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sp>
            <p:nvSpPr>
              <p:cNvPr id="83" name="Hexagon 82">
                <a:extLst>
                  <a:ext uri="{FF2B5EF4-FFF2-40B4-BE49-F238E27FC236}">
                    <a16:creationId xmlns:a16="http://schemas.microsoft.com/office/drawing/2014/main" id="{F33010D8-8F46-4EA6-AC8C-23A3E9795AED}"/>
                  </a:ext>
                </a:extLst>
              </p:cNvPr>
              <p:cNvSpPr/>
              <p:nvPr/>
            </p:nvSpPr>
            <p:spPr>
              <a:xfrm>
                <a:off x="8664" y="5143"/>
                <a:ext cx="1934" cy="1669"/>
              </a:xfrm>
              <a:prstGeom prst="hexagon">
                <a:avLst>
                  <a:gd name="adj" fmla="val 26988"/>
                  <a:gd name="vf" fmla="val 115470"/>
                </a:avLst>
              </a:prstGeom>
              <a:solidFill>
                <a:srgbClr val="467395"/>
              </a:soli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r>
                  <a:rPr lang="en-US" sz="1200" dirty="0">
                    <a:latin typeface="Arial" pitchFamily="34" charset="0"/>
                    <a:cs typeface="Arial" pitchFamily="34" charset="0"/>
                  </a:rPr>
                  <a:t>6.7 </a:t>
                </a:r>
                <a:r>
                  <a:rPr lang="en-US" sz="1200" dirty="0" err="1">
                    <a:latin typeface="Arial" pitchFamily="34" charset="0"/>
                    <a:cs typeface="Arial" pitchFamily="34" charset="0"/>
                  </a:rPr>
                  <a:t>juta</a:t>
                </a:r>
                <a:endParaRPr lang="en-US" sz="1200" dirty="0">
                  <a:latin typeface="Arial" pitchFamily="34" charset="0"/>
                  <a:cs typeface="Arial" pitchFamily="34" charset="0"/>
                </a:endParaRPr>
              </a:p>
            </p:txBody>
          </p:sp>
          <p:sp>
            <p:nvSpPr>
              <p:cNvPr id="84" name="Rectangle 83">
                <a:extLst>
                  <a:ext uri="{FF2B5EF4-FFF2-40B4-BE49-F238E27FC236}">
                    <a16:creationId xmlns:a16="http://schemas.microsoft.com/office/drawing/2014/main" id="{E98D57DC-A5A7-4B99-8C47-B09BF69B3D26}"/>
                  </a:ext>
                </a:extLst>
              </p:cNvPr>
              <p:cNvSpPr>
                <a:spLocks noChangeAspect="1"/>
              </p:cNvSpPr>
              <p:nvPr/>
            </p:nvSpPr>
            <p:spPr>
              <a:xfrm>
                <a:off x="8646" y="8657"/>
                <a:ext cx="1768" cy="867"/>
              </a:xfrm>
              <a:prstGeom prst="rect">
                <a:avLst/>
              </a:prstGeom>
              <a:noFill/>
            </p:spPr>
            <p:txBody>
              <a:bodyPr wrap="square" lIns="91440" tIns="45720" rIns="91440" bIns="45720">
                <a:spAutoFit/>
              </a:bodyPr>
              <a:lstStyle>
                <a:defPPr>
                  <a:defRPr lang="en-US"/>
                </a:defPPr>
                <a:lvl1pPr marL="0" algn="l" defTabSz="761365" rtl="0" eaLnBrk="1" latinLnBrk="0" hangingPunct="1">
                  <a:defRPr sz="1500" kern="1200">
                    <a:solidFill>
                      <a:schemeClr val="tx1"/>
                    </a:solidFill>
                    <a:latin typeface="+mn-lt"/>
                    <a:ea typeface="+mn-ea"/>
                    <a:cs typeface="+mn-cs"/>
                  </a:defRPr>
                </a:lvl1pPr>
                <a:lvl2pPr marL="381000" algn="l" defTabSz="761365" rtl="0" eaLnBrk="1" latinLnBrk="0" hangingPunct="1">
                  <a:defRPr sz="1500" kern="1200">
                    <a:solidFill>
                      <a:schemeClr val="tx1"/>
                    </a:solidFill>
                    <a:latin typeface="+mn-lt"/>
                    <a:ea typeface="+mn-ea"/>
                    <a:cs typeface="+mn-cs"/>
                  </a:defRPr>
                </a:lvl2pPr>
                <a:lvl3pPr marL="762000" algn="l" defTabSz="761365" rtl="0" eaLnBrk="1" latinLnBrk="0" hangingPunct="1">
                  <a:defRPr sz="1500" kern="1200">
                    <a:solidFill>
                      <a:schemeClr val="tx1"/>
                    </a:solidFill>
                    <a:latin typeface="+mn-lt"/>
                    <a:ea typeface="+mn-ea"/>
                    <a:cs typeface="+mn-cs"/>
                  </a:defRPr>
                </a:lvl3pPr>
                <a:lvl4pPr marL="1143000" algn="l" defTabSz="761365" rtl="0" eaLnBrk="1" latinLnBrk="0" hangingPunct="1">
                  <a:defRPr sz="1500" kern="1200">
                    <a:solidFill>
                      <a:schemeClr val="tx1"/>
                    </a:solidFill>
                    <a:latin typeface="+mn-lt"/>
                    <a:ea typeface="+mn-ea"/>
                    <a:cs typeface="+mn-cs"/>
                  </a:defRPr>
                </a:lvl4pPr>
                <a:lvl5pPr marL="1524000" algn="l" defTabSz="761365" rtl="0" eaLnBrk="1" latinLnBrk="0" hangingPunct="1">
                  <a:defRPr sz="1500" kern="1200">
                    <a:solidFill>
                      <a:schemeClr val="tx1"/>
                    </a:solidFill>
                    <a:latin typeface="+mn-lt"/>
                    <a:ea typeface="+mn-ea"/>
                    <a:cs typeface="+mn-cs"/>
                  </a:defRPr>
                </a:lvl5pPr>
                <a:lvl6pPr marL="1905000" algn="l" defTabSz="761365" rtl="0" eaLnBrk="1" latinLnBrk="0" hangingPunct="1">
                  <a:defRPr sz="1500" kern="1200">
                    <a:solidFill>
                      <a:schemeClr val="tx1"/>
                    </a:solidFill>
                    <a:latin typeface="+mn-lt"/>
                    <a:ea typeface="+mn-ea"/>
                    <a:cs typeface="+mn-cs"/>
                  </a:defRPr>
                </a:lvl6pPr>
                <a:lvl7pPr marL="2286000" algn="l" defTabSz="761365" rtl="0" eaLnBrk="1" latinLnBrk="0" hangingPunct="1">
                  <a:defRPr sz="1500" kern="1200">
                    <a:solidFill>
                      <a:schemeClr val="tx1"/>
                    </a:solidFill>
                    <a:latin typeface="+mn-lt"/>
                    <a:ea typeface="+mn-ea"/>
                    <a:cs typeface="+mn-cs"/>
                  </a:defRPr>
                </a:lvl7pPr>
                <a:lvl8pPr marL="2667000" algn="l" defTabSz="761365" rtl="0" eaLnBrk="1" latinLnBrk="0" hangingPunct="1">
                  <a:defRPr sz="1500" kern="1200">
                    <a:solidFill>
                      <a:schemeClr val="tx1"/>
                    </a:solidFill>
                    <a:latin typeface="+mn-lt"/>
                    <a:ea typeface="+mn-ea"/>
                    <a:cs typeface="+mn-cs"/>
                  </a:defRPr>
                </a:lvl8pPr>
                <a:lvl9pPr marL="3048000" algn="l" defTabSz="761365" rtl="0" eaLnBrk="1" latinLnBrk="0" hangingPunct="1">
                  <a:defRPr sz="1500" kern="1200">
                    <a:solidFill>
                      <a:schemeClr val="tx1"/>
                    </a:solidFill>
                    <a:latin typeface="+mn-lt"/>
                    <a:ea typeface="+mn-ea"/>
                    <a:cs typeface="+mn-cs"/>
                  </a:defRPr>
                </a:lvl9pPr>
              </a:lstStyle>
              <a:p>
                <a:pPr algn="ctr"/>
                <a:r>
                  <a:rPr lang="en-US" sz="1200" b="1" dirty="0" err="1">
                    <a:ln w="0"/>
                    <a:latin typeface="Arial" panose="020B0604020202020204" pitchFamily="34" charset="0"/>
                    <a:cs typeface="Arial" panose="020B0604020202020204" pitchFamily="34" charset="0"/>
                  </a:rPr>
                  <a:t>Cina</a:t>
                </a:r>
                <a:endParaRPr lang="en-US" sz="1200" b="1" cap="none" spc="0" dirty="0">
                  <a:ln w="0"/>
                  <a:latin typeface="Arial" panose="020B0604020202020204" pitchFamily="34" charset="0"/>
                  <a:cs typeface="Arial" panose="020B0604020202020204" pitchFamily="34" charset="0"/>
                </a:endParaRPr>
              </a:p>
            </p:txBody>
          </p:sp>
          <p:grpSp>
            <p:nvGrpSpPr>
              <p:cNvPr id="85" name="Group 84">
                <a:extLst>
                  <a:ext uri="{FF2B5EF4-FFF2-40B4-BE49-F238E27FC236}">
                    <a16:creationId xmlns:a16="http://schemas.microsoft.com/office/drawing/2014/main" id="{8EF04772-EB85-4A71-8697-A3F7721B135E}"/>
                  </a:ext>
                </a:extLst>
              </p:cNvPr>
              <p:cNvGrpSpPr/>
              <p:nvPr/>
            </p:nvGrpSpPr>
            <p:grpSpPr>
              <a:xfrm>
                <a:off x="8406" y="6042"/>
                <a:ext cx="2420" cy="1044"/>
                <a:chOff x="3032897" y="3822736"/>
                <a:chExt cx="1673516" cy="722348"/>
              </a:xfrm>
            </p:grpSpPr>
            <p:cxnSp>
              <p:nvCxnSpPr>
                <p:cNvPr id="104" name="Straight Connector 103">
                  <a:extLst>
                    <a:ext uri="{FF2B5EF4-FFF2-40B4-BE49-F238E27FC236}">
                      <a16:creationId xmlns:a16="http://schemas.microsoft.com/office/drawing/2014/main" id="{B932A460-1EF3-4D0D-8C92-C013A58A8646}"/>
                    </a:ext>
                  </a:extLst>
                </p:cNvPr>
                <p:cNvCxnSpPr/>
                <p:nvPr/>
              </p:nvCxnSpPr>
              <p:spPr>
                <a:xfrm>
                  <a:off x="3032897" y="3822736"/>
                  <a:ext cx="389895" cy="722348"/>
                </a:xfrm>
                <a:prstGeom prst="line">
                  <a:avLst/>
                </a:prstGeom>
                <a:ln w="12700">
                  <a:solidFill>
                    <a:srgbClr val="467395">
                      <a:alpha val="58000"/>
                    </a:srgbClr>
                  </a:solidFill>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28DD6F4D-FD96-4AA7-9B7D-3C7231609399}"/>
                    </a:ext>
                  </a:extLst>
                </p:cNvPr>
                <p:cNvCxnSpPr/>
                <p:nvPr/>
              </p:nvCxnSpPr>
              <p:spPr>
                <a:xfrm>
                  <a:off x="3422792" y="4545084"/>
                  <a:ext cx="887271" cy="0"/>
                </a:xfrm>
                <a:prstGeom prst="line">
                  <a:avLst/>
                </a:prstGeom>
                <a:ln w="12700">
                  <a:solidFill>
                    <a:srgbClr val="467395">
                      <a:alpha val="58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D9287F0-1378-408F-9BB7-CD77C2B564A9}"/>
                    </a:ext>
                  </a:extLst>
                </p:cNvPr>
                <p:cNvCxnSpPr/>
                <p:nvPr/>
              </p:nvCxnSpPr>
              <p:spPr>
                <a:xfrm flipH="1">
                  <a:off x="4310063" y="3822736"/>
                  <a:ext cx="396350" cy="722348"/>
                </a:xfrm>
                <a:prstGeom prst="line">
                  <a:avLst/>
                </a:prstGeom>
                <a:ln w="12700">
                  <a:solidFill>
                    <a:srgbClr val="467395">
                      <a:alpha val="58000"/>
                    </a:srgbClr>
                  </a:solidFill>
                </a:ln>
              </p:spPr>
              <p:style>
                <a:lnRef idx="1">
                  <a:schemeClr val="accent1"/>
                </a:lnRef>
                <a:fillRef idx="0">
                  <a:schemeClr val="accent1"/>
                </a:fillRef>
                <a:effectRef idx="0">
                  <a:schemeClr val="accent1"/>
                </a:effectRef>
                <a:fontRef idx="minor">
                  <a:schemeClr val="tx1"/>
                </a:fontRef>
              </p:style>
            </p:cxnSp>
          </p:grpSp>
          <p:sp>
            <p:nvSpPr>
              <p:cNvPr id="86" name="Oval 85">
                <a:extLst>
                  <a:ext uri="{FF2B5EF4-FFF2-40B4-BE49-F238E27FC236}">
                    <a16:creationId xmlns:a16="http://schemas.microsoft.com/office/drawing/2014/main" id="{C27DD8CE-05D5-4455-BDD3-2B703AD2EB9C}"/>
                  </a:ext>
                </a:extLst>
              </p:cNvPr>
              <p:cNvSpPr/>
              <p:nvPr/>
            </p:nvSpPr>
            <p:spPr>
              <a:xfrm>
                <a:off x="9501" y="6987"/>
                <a:ext cx="204" cy="204"/>
              </a:xfrm>
              <a:prstGeom prst="ellipse">
                <a:avLst/>
              </a:prstGeom>
              <a:solidFill>
                <a:srgbClr val="467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cxnSp>
            <p:nvCxnSpPr>
              <p:cNvPr id="87" name="Straight Arrow Connector 86">
                <a:extLst>
                  <a:ext uri="{FF2B5EF4-FFF2-40B4-BE49-F238E27FC236}">
                    <a16:creationId xmlns:a16="http://schemas.microsoft.com/office/drawing/2014/main" id="{B8148149-991A-4B6A-B500-2523A8219FBC}"/>
                  </a:ext>
                </a:extLst>
              </p:cNvPr>
              <p:cNvCxnSpPr>
                <a:stCxn id="86" idx="4"/>
              </p:cNvCxnSpPr>
              <p:nvPr/>
            </p:nvCxnSpPr>
            <p:spPr>
              <a:xfrm>
                <a:off x="9604" y="7191"/>
                <a:ext cx="0" cy="1422"/>
              </a:xfrm>
              <a:prstGeom prst="straightConnector1">
                <a:avLst/>
              </a:prstGeom>
              <a:ln w="19050" cap="rnd">
                <a:solidFill>
                  <a:srgbClr val="46739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8" name="Hexagon 87">
                <a:extLst>
                  <a:ext uri="{FF2B5EF4-FFF2-40B4-BE49-F238E27FC236}">
                    <a16:creationId xmlns:a16="http://schemas.microsoft.com/office/drawing/2014/main" id="{3735F888-A3F4-4FBC-9C9C-B3663E3046ED}"/>
                  </a:ext>
                </a:extLst>
              </p:cNvPr>
              <p:cNvSpPr/>
              <p:nvPr/>
            </p:nvSpPr>
            <p:spPr>
              <a:xfrm>
                <a:off x="10287" y="4015"/>
                <a:ext cx="2164" cy="1868"/>
              </a:xfrm>
              <a:prstGeom prst="hexagon">
                <a:avLst>
                  <a:gd name="adj" fmla="val 26988"/>
                  <a:gd name="vf" fmla="val 115470"/>
                </a:avLst>
              </a:prstGeom>
              <a:gradFill flip="none" rotWithShape="1">
                <a:gsLst>
                  <a:gs pos="100000">
                    <a:schemeClr val="bg1"/>
                  </a:gs>
                  <a:gs pos="0">
                    <a:srgbClr val="F6F6F6"/>
                  </a:gs>
                </a:gsLst>
                <a:path path="circle">
                  <a:fillToRect l="100000" b="100000"/>
                </a:path>
                <a:tileRect t="-100000" r="-100000"/>
              </a:gra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sp>
            <p:nvSpPr>
              <p:cNvPr id="89" name="Hexagon 88">
                <a:extLst>
                  <a:ext uri="{FF2B5EF4-FFF2-40B4-BE49-F238E27FC236}">
                    <a16:creationId xmlns:a16="http://schemas.microsoft.com/office/drawing/2014/main" id="{C81EB607-F384-4E34-91AD-7732623DD8B3}"/>
                  </a:ext>
                </a:extLst>
              </p:cNvPr>
              <p:cNvSpPr/>
              <p:nvPr/>
            </p:nvSpPr>
            <p:spPr>
              <a:xfrm>
                <a:off x="10402" y="4114"/>
                <a:ext cx="1934" cy="1669"/>
              </a:xfrm>
              <a:prstGeom prst="hexagon">
                <a:avLst>
                  <a:gd name="adj" fmla="val 26988"/>
                  <a:gd name="vf" fmla="val 115470"/>
                </a:avLst>
              </a:prstGeom>
              <a:solidFill>
                <a:schemeClr val="accent5">
                  <a:lumMod val="75000"/>
                </a:schemeClr>
              </a:soli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r>
                  <a:rPr lang="en-US" sz="1200" dirty="0">
                    <a:latin typeface="Arial" pitchFamily="34" charset="0"/>
                    <a:cs typeface="Arial" pitchFamily="34" charset="0"/>
                  </a:rPr>
                  <a:t> 2.0 </a:t>
                </a:r>
                <a:r>
                  <a:rPr lang="en-US" sz="1200" dirty="0" err="1">
                    <a:latin typeface="Arial" pitchFamily="34" charset="0"/>
                    <a:cs typeface="Arial" pitchFamily="34" charset="0"/>
                  </a:rPr>
                  <a:t>juta</a:t>
                </a:r>
                <a:endParaRPr lang="en-US" sz="1200" dirty="0">
                  <a:latin typeface="Arial" pitchFamily="34" charset="0"/>
                  <a:cs typeface="Arial" pitchFamily="34" charset="0"/>
                </a:endParaRPr>
              </a:p>
            </p:txBody>
          </p:sp>
          <p:sp>
            <p:nvSpPr>
              <p:cNvPr id="90" name="Rectangle 89">
                <a:extLst>
                  <a:ext uri="{FF2B5EF4-FFF2-40B4-BE49-F238E27FC236}">
                    <a16:creationId xmlns:a16="http://schemas.microsoft.com/office/drawing/2014/main" id="{BFE086A9-B016-477F-9999-0D51FFC3255B}"/>
                  </a:ext>
                </a:extLst>
              </p:cNvPr>
              <p:cNvSpPr>
                <a:spLocks noChangeAspect="1"/>
              </p:cNvSpPr>
              <p:nvPr/>
            </p:nvSpPr>
            <p:spPr>
              <a:xfrm>
                <a:off x="10383" y="7629"/>
                <a:ext cx="1768" cy="867"/>
              </a:xfrm>
              <a:prstGeom prst="rect">
                <a:avLst/>
              </a:prstGeom>
              <a:noFill/>
            </p:spPr>
            <p:txBody>
              <a:bodyPr wrap="square" lIns="91440" tIns="45720" rIns="91440" bIns="45720">
                <a:spAutoFit/>
              </a:bodyPr>
              <a:lstStyle>
                <a:defPPr>
                  <a:defRPr lang="en-US"/>
                </a:defPPr>
                <a:lvl1pPr marL="0" algn="l" defTabSz="761365" rtl="0" eaLnBrk="1" latinLnBrk="0" hangingPunct="1">
                  <a:defRPr sz="1500" kern="1200">
                    <a:solidFill>
                      <a:schemeClr val="tx1"/>
                    </a:solidFill>
                    <a:latin typeface="+mn-lt"/>
                    <a:ea typeface="+mn-ea"/>
                    <a:cs typeface="+mn-cs"/>
                  </a:defRPr>
                </a:lvl1pPr>
                <a:lvl2pPr marL="381000" algn="l" defTabSz="761365" rtl="0" eaLnBrk="1" latinLnBrk="0" hangingPunct="1">
                  <a:defRPr sz="1500" kern="1200">
                    <a:solidFill>
                      <a:schemeClr val="tx1"/>
                    </a:solidFill>
                    <a:latin typeface="+mn-lt"/>
                    <a:ea typeface="+mn-ea"/>
                    <a:cs typeface="+mn-cs"/>
                  </a:defRPr>
                </a:lvl2pPr>
                <a:lvl3pPr marL="762000" algn="l" defTabSz="761365" rtl="0" eaLnBrk="1" latinLnBrk="0" hangingPunct="1">
                  <a:defRPr sz="1500" kern="1200">
                    <a:solidFill>
                      <a:schemeClr val="tx1"/>
                    </a:solidFill>
                    <a:latin typeface="+mn-lt"/>
                    <a:ea typeface="+mn-ea"/>
                    <a:cs typeface="+mn-cs"/>
                  </a:defRPr>
                </a:lvl3pPr>
                <a:lvl4pPr marL="1143000" algn="l" defTabSz="761365" rtl="0" eaLnBrk="1" latinLnBrk="0" hangingPunct="1">
                  <a:defRPr sz="1500" kern="1200">
                    <a:solidFill>
                      <a:schemeClr val="tx1"/>
                    </a:solidFill>
                    <a:latin typeface="+mn-lt"/>
                    <a:ea typeface="+mn-ea"/>
                    <a:cs typeface="+mn-cs"/>
                  </a:defRPr>
                </a:lvl4pPr>
                <a:lvl5pPr marL="1524000" algn="l" defTabSz="761365" rtl="0" eaLnBrk="1" latinLnBrk="0" hangingPunct="1">
                  <a:defRPr sz="1500" kern="1200">
                    <a:solidFill>
                      <a:schemeClr val="tx1"/>
                    </a:solidFill>
                    <a:latin typeface="+mn-lt"/>
                    <a:ea typeface="+mn-ea"/>
                    <a:cs typeface="+mn-cs"/>
                  </a:defRPr>
                </a:lvl5pPr>
                <a:lvl6pPr marL="1905000" algn="l" defTabSz="761365" rtl="0" eaLnBrk="1" latinLnBrk="0" hangingPunct="1">
                  <a:defRPr sz="1500" kern="1200">
                    <a:solidFill>
                      <a:schemeClr val="tx1"/>
                    </a:solidFill>
                    <a:latin typeface="+mn-lt"/>
                    <a:ea typeface="+mn-ea"/>
                    <a:cs typeface="+mn-cs"/>
                  </a:defRPr>
                </a:lvl6pPr>
                <a:lvl7pPr marL="2286000" algn="l" defTabSz="761365" rtl="0" eaLnBrk="1" latinLnBrk="0" hangingPunct="1">
                  <a:defRPr sz="1500" kern="1200">
                    <a:solidFill>
                      <a:schemeClr val="tx1"/>
                    </a:solidFill>
                    <a:latin typeface="+mn-lt"/>
                    <a:ea typeface="+mn-ea"/>
                    <a:cs typeface="+mn-cs"/>
                  </a:defRPr>
                </a:lvl7pPr>
                <a:lvl8pPr marL="2667000" algn="l" defTabSz="761365" rtl="0" eaLnBrk="1" latinLnBrk="0" hangingPunct="1">
                  <a:defRPr sz="1500" kern="1200">
                    <a:solidFill>
                      <a:schemeClr val="tx1"/>
                    </a:solidFill>
                    <a:latin typeface="+mn-lt"/>
                    <a:ea typeface="+mn-ea"/>
                    <a:cs typeface="+mn-cs"/>
                  </a:defRPr>
                </a:lvl8pPr>
                <a:lvl9pPr marL="3048000" algn="l" defTabSz="761365" rtl="0" eaLnBrk="1" latinLnBrk="0" hangingPunct="1">
                  <a:defRPr sz="1500" kern="1200">
                    <a:solidFill>
                      <a:schemeClr val="tx1"/>
                    </a:solidFill>
                    <a:latin typeface="+mn-lt"/>
                    <a:ea typeface="+mn-ea"/>
                    <a:cs typeface="+mn-cs"/>
                  </a:defRPr>
                </a:lvl9pPr>
              </a:lstStyle>
              <a:p>
                <a:pPr algn="ctr"/>
                <a:r>
                  <a:rPr lang="en-US" sz="1200" b="1" cap="none" spc="0" dirty="0">
                    <a:ln w="0"/>
                    <a:latin typeface="Arial" panose="020B0604020202020204" pitchFamily="34" charset="0"/>
                    <a:cs typeface="Arial" panose="020B0604020202020204" pitchFamily="34" charset="0"/>
                  </a:rPr>
                  <a:t>India</a:t>
                </a:r>
              </a:p>
            </p:txBody>
          </p:sp>
          <p:cxnSp>
            <p:nvCxnSpPr>
              <p:cNvPr id="91" name="Straight Connector 90">
                <a:extLst>
                  <a:ext uri="{FF2B5EF4-FFF2-40B4-BE49-F238E27FC236}">
                    <a16:creationId xmlns:a16="http://schemas.microsoft.com/office/drawing/2014/main" id="{8276149A-A725-4BDE-A4FE-5B702D285015}"/>
                  </a:ext>
                </a:extLst>
              </p:cNvPr>
              <p:cNvCxnSpPr/>
              <p:nvPr/>
            </p:nvCxnSpPr>
            <p:spPr>
              <a:xfrm>
                <a:off x="10821" y="6037"/>
                <a:ext cx="1066" cy="0"/>
              </a:xfrm>
              <a:prstGeom prst="line">
                <a:avLst/>
              </a:prstGeom>
              <a:ln w="12700">
                <a:solidFill>
                  <a:srgbClr val="487A81">
                    <a:alpha val="58000"/>
                  </a:srgb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643C951-34BC-4498-ABEC-46A3459A4993}"/>
                  </a:ext>
                </a:extLst>
              </p:cNvPr>
              <p:cNvSpPr/>
              <p:nvPr/>
            </p:nvSpPr>
            <p:spPr>
              <a:xfrm>
                <a:off x="11239" y="5932"/>
                <a:ext cx="204" cy="204"/>
              </a:xfrm>
              <a:prstGeom prst="ellipse">
                <a:avLst/>
              </a:prstGeom>
              <a:solidFill>
                <a:srgbClr val="487A8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cxnSp>
            <p:nvCxnSpPr>
              <p:cNvPr id="93" name="Straight Arrow Connector 92">
                <a:extLst>
                  <a:ext uri="{FF2B5EF4-FFF2-40B4-BE49-F238E27FC236}">
                    <a16:creationId xmlns:a16="http://schemas.microsoft.com/office/drawing/2014/main" id="{2F849B5D-A170-4AC8-B165-D4986D43578C}"/>
                  </a:ext>
                </a:extLst>
              </p:cNvPr>
              <p:cNvCxnSpPr>
                <a:stCxn id="92" idx="4"/>
              </p:cNvCxnSpPr>
              <p:nvPr/>
            </p:nvCxnSpPr>
            <p:spPr>
              <a:xfrm>
                <a:off x="11341" y="6136"/>
                <a:ext cx="0" cy="1422"/>
              </a:xfrm>
              <a:prstGeom prst="straightConnector1">
                <a:avLst/>
              </a:prstGeom>
              <a:ln w="19050" cap="rnd">
                <a:solidFill>
                  <a:srgbClr val="487A8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4" name="Hexagon 93">
                <a:extLst>
                  <a:ext uri="{FF2B5EF4-FFF2-40B4-BE49-F238E27FC236}">
                    <a16:creationId xmlns:a16="http://schemas.microsoft.com/office/drawing/2014/main" id="{BE05ECF1-427C-4A28-8EE3-A9B4BDCF2D41}"/>
                  </a:ext>
                </a:extLst>
              </p:cNvPr>
              <p:cNvSpPr/>
              <p:nvPr/>
            </p:nvSpPr>
            <p:spPr>
              <a:xfrm>
                <a:off x="12057" y="5070"/>
                <a:ext cx="2164" cy="1868"/>
              </a:xfrm>
              <a:prstGeom prst="hexagon">
                <a:avLst>
                  <a:gd name="adj" fmla="val 26988"/>
                  <a:gd name="vf" fmla="val 115470"/>
                </a:avLst>
              </a:prstGeom>
              <a:gradFill flip="none" rotWithShape="1">
                <a:gsLst>
                  <a:gs pos="100000">
                    <a:schemeClr val="bg1"/>
                  </a:gs>
                  <a:gs pos="0">
                    <a:srgbClr val="F6F6F6"/>
                  </a:gs>
                </a:gsLst>
                <a:path path="circle">
                  <a:fillToRect l="100000" b="100000"/>
                </a:path>
                <a:tileRect t="-100000" r="-100000"/>
              </a:gra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sp>
            <p:nvSpPr>
              <p:cNvPr id="95" name="Hexagon 94">
                <a:extLst>
                  <a:ext uri="{FF2B5EF4-FFF2-40B4-BE49-F238E27FC236}">
                    <a16:creationId xmlns:a16="http://schemas.microsoft.com/office/drawing/2014/main" id="{1B8CDAEA-D2F9-4A51-A56E-373399DECB4F}"/>
                  </a:ext>
                </a:extLst>
              </p:cNvPr>
              <p:cNvSpPr/>
              <p:nvPr/>
            </p:nvSpPr>
            <p:spPr>
              <a:xfrm>
                <a:off x="12172" y="5169"/>
                <a:ext cx="1934" cy="1669"/>
              </a:xfrm>
              <a:prstGeom prst="hexagon">
                <a:avLst>
                  <a:gd name="adj" fmla="val 26988"/>
                  <a:gd name="vf" fmla="val 115470"/>
                </a:avLst>
              </a:prstGeom>
              <a:solidFill>
                <a:schemeClr val="accent5"/>
              </a:solidFill>
              <a:ln w="41275" cap="rnd">
                <a:noFill/>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r>
                  <a:rPr lang="en-US" sz="1200" dirty="0">
                    <a:latin typeface="Arial" pitchFamily="34" charset="0"/>
                    <a:cs typeface="Arial" pitchFamily="34" charset="0"/>
                  </a:rPr>
                  <a:t>0.3 </a:t>
                </a:r>
                <a:r>
                  <a:rPr lang="en-US" sz="1200" dirty="0" err="1">
                    <a:latin typeface="Arial" pitchFamily="34" charset="0"/>
                    <a:cs typeface="Arial" pitchFamily="34" charset="0"/>
                  </a:rPr>
                  <a:t>juta</a:t>
                </a:r>
                <a:endParaRPr lang="en-US" sz="1200" dirty="0">
                  <a:latin typeface="Arial" pitchFamily="34" charset="0"/>
                  <a:cs typeface="Arial" pitchFamily="34" charset="0"/>
                </a:endParaRPr>
              </a:p>
            </p:txBody>
          </p:sp>
          <p:sp>
            <p:nvSpPr>
              <p:cNvPr id="96" name="Rectangle 95">
                <a:extLst>
                  <a:ext uri="{FF2B5EF4-FFF2-40B4-BE49-F238E27FC236}">
                    <a16:creationId xmlns:a16="http://schemas.microsoft.com/office/drawing/2014/main" id="{353CD3F7-9766-45B7-AA57-B8FE95922FE2}"/>
                  </a:ext>
                </a:extLst>
              </p:cNvPr>
              <p:cNvSpPr>
                <a:spLocks noChangeAspect="1"/>
              </p:cNvSpPr>
              <p:nvPr/>
            </p:nvSpPr>
            <p:spPr>
              <a:xfrm>
                <a:off x="12153" y="8683"/>
                <a:ext cx="2212" cy="867"/>
              </a:xfrm>
              <a:prstGeom prst="rect">
                <a:avLst/>
              </a:prstGeom>
              <a:noFill/>
            </p:spPr>
            <p:txBody>
              <a:bodyPr wrap="square" lIns="91440" tIns="45720" rIns="91440" bIns="45720">
                <a:spAutoFit/>
              </a:bodyPr>
              <a:lstStyle>
                <a:defPPr>
                  <a:defRPr lang="en-US"/>
                </a:defPPr>
                <a:lvl1pPr marL="0" algn="l" defTabSz="761365" rtl="0" eaLnBrk="1" latinLnBrk="0" hangingPunct="1">
                  <a:defRPr sz="1500" kern="1200">
                    <a:solidFill>
                      <a:schemeClr val="tx1"/>
                    </a:solidFill>
                    <a:latin typeface="+mn-lt"/>
                    <a:ea typeface="+mn-ea"/>
                    <a:cs typeface="+mn-cs"/>
                  </a:defRPr>
                </a:lvl1pPr>
                <a:lvl2pPr marL="381000" algn="l" defTabSz="761365" rtl="0" eaLnBrk="1" latinLnBrk="0" hangingPunct="1">
                  <a:defRPr sz="1500" kern="1200">
                    <a:solidFill>
                      <a:schemeClr val="tx1"/>
                    </a:solidFill>
                    <a:latin typeface="+mn-lt"/>
                    <a:ea typeface="+mn-ea"/>
                    <a:cs typeface="+mn-cs"/>
                  </a:defRPr>
                </a:lvl2pPr>
                <a:lvl3pPr marL="762000" algn="l" defTabSz="761365" rtl="0" eaLnBrk="1" latinLnBrk="0" hangingPunct="1">
                  <a:defRPr sz="1500" kern="1200">
                    <a:solidFill>
                      <a:schemeClr val="tx1"/>
                    </a:solidFill>
                    <a:latin typeface="+mn-lt"/>
                    <a:ea typeface="+mn-ea"/>
                    <a:cs typeface="+mn-cs"/>
                  </a:defRPr>
                </a:lvl3pPr>
                <a:lvl4pPr marL="1143000" algn="l" defTabSz="761365" rtl="0" eaLnBrk="1" latinLnBrk="0" hangingPunct="1">
                  <a:defRPr sz="1500" kern="1200">
                    <a:solidFill>
                      <a:schemeClr val="tx1"/>
                    </a:solidFill>
                    <a:latin typeface="+mn-lt"/>
                    <a:ea typeface="+mn-ea"/>
                    <a:cs typeface="+mn-cs"/>
                  </a:defRPr>
                </a:lvl4pPr>
                <a:lvl5pPr marL="1524000" algn="l" defTabSz="761365" rtl="0" eaLnBrk="1" latinLnBrk="0" hangingPunct="1">
                  <a:defRPr sz="1500" kern="1200">
                    <a:solidFill>
                      <a:schemeClr val="tx1"/>
                    </a:solidFill>
                    <a:latin typeface="+mn-lt"/>
                    <a:ea typeface="+mn-ea"/>
                    <a:cs typeface="+mn-cs"/>
                  </a:defRPr>
                </a:lvl5pPr>
                <a:lvl6pPr marL="1905000" algn="l" defTabSz="761365" rtl="0" eaLnBrk="1" latinLnBrk="0" hangingPunct="1">
                  <a:defRPr sz="1500" kern="1200">
                    <a:solidFill>
                      <a:schemeClr val="tx1"/>
                    </a:solidFill>
                    <a:latin typeface="+mn-lt"/>
                    <a:ea typeface="+mn-ea"/>
                    <a:cs typeface="+mn-cs"/>
                  </a:defRPr>
                </a:lvl6pPr>
                <a:lvl7pPr marL="2286000" algn="l" defTabSz="761365" rtl="0" eaLnBrk="1" latinLnBrk="0" hangingPunct="1">
                  <a:defRPr sz="1500" kern="1200">
                    <a:solidFill>
                      <a:schemeClr val="tx1"/>
                    </a:solidFill>
                    <a:latin typeface="+mn-lt"/>
                    <a:ea typeface="+mn-ea"/>
                    <a:cs typeface="+mn-cs"/>
                  </a:defRPr>
                </a:lvl7pPr>
                <a:lvl8pPr marL="2667000" algn="l" defTabSz="761365" rtl="0" eaLnBrk="1" latinLnBrk="0" hangingPunct="1">
                  <a:defRPr sz="1500" kern="1200">
                    <a:solidFill>
                      <a:schemeClr val="tx1"/>
                    </a:solidFill>
                    <a:latin typeface="+mn-lt"/>
                    <a:ea typeface="+mn-ea"/>
                    <a:cs typeface="+mn-cs"/>
                  </a:defRPr>
                </a:lvl8pPr>
                <a:lvl9pPr marL="3048000" algn="l" defTabSz="761365" rtl="0" eaLnBrk="1" latinLnBrk="0" hangingPunct="1">
                  <a:defRPr sz="1500" kern="1200">
                    <a:solidFill>
                      <a:schemeClr val="tx1"/>
                    </a:solidFill>
                    <a:latin typeface="+mn-lt"/>
                    <a:ea typeface="+mn-ea"/>
                    <a:cs typeface="+mn-cs"/>
                  </a:defRPr>
                </a:lvl9pPr>
              </a:lstStyle>
              <a:p>
                <a:pPr algn="ctr"/>
                <a:r>
                  <a:rPr lang="en-US" sz="1200" b="1" dirty="0">
                    <a:ln w="0"/>
                    <a:latin typeface="Arial" panose="020B0604020202020204" pitchFamily="34" charset="0"/>
                    <a:cs typeface="Arial" panose="020B0604020202020204" pitchFamily="34" charset="0"/>
                  </a:rPr>
                  <a:t>Lain-lain</a:t>
                </a:r>
                <a:endParaRPr lang="en-US" sz="1200" b="1" cap="none" spc="0" dirty="0">
                  <a:ln w="0"/>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85DDB41A-4DFC-4EC6-8876-6C48B13EB62F}"/>
                  </a:ext>
                </a:extLst>
              </p:cNvPr>
              <p:cNvGrpSpPr/>
              <p:nvPr/>
            </p:nvGrpSpPr>
            <p:grpSpPr>
              <a:xfrm>
                <a:off x="11868" y="6034"/>
                <a:ext cx="2497" cy="1079"/>
                <a:chOff x="3032897" y="3822736"/>
                <a:chExt cx="1673516" cy="722348"/>
              </a:xfrm>
            </p:grpSpPr>
            <p:cxnSp>
              <p:nvCxnSpPr>
                <p:cNvPr id="101" name="Straight Connector 100">
                  <a:extLst>
                    <a:ext uri="{FF2B5EF4-FFF2-40B4-BE49-F238E27FC236}">
                      <a16:creationId xmlns:a16="http://schemas.microsoft.com/office/drawing/2014/main" id="{0AE34047-33A3-4F7E-95B3-76E5A0F67F11}"/>
                    </a:ext>
                  </a:extLst>
                </p:cNvPr>
                <p:cNvCxnSpPr/>
                <p:nvPr/>
              </p:nvCxnSpPr>
              <p:spPr>
                <a:xfrm>
                  <a:off x="3032897" y="3822736"/>
                  <a:ext cx="389895" cy="722348"/>
                </a:xfrm>
                <a:prstGeom prst="line">
                  <a:avLst/>
                </a:prstGeom>
                <a:ln w="12700">
                  <a:solidFill>
                    <a:srgbClr val="727272"/>
                  </a:solidFill>
                </a:ln>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910D1E1A-ECBF-44CB-B5A5-B2BEF19F6A6E}"/>
                    </a:ext>
                  </a:extLst>
                </p:cNvPr>
                <p:cNvCxnSpPr/>
                <p:nvPr/>
              </p:nvCxnSpPr>
              <p:spPr>
                <a:xfrm>
                  <a:off x="3422792" y="4545084"/>
                  <a:ext cx="887271" cy="0"/>
                </a:xfrm>
                <a:prstGeom prst="line">
                  <a:avLst/>
                </a:prstGeom>
                <a:ln w="12700">
                  <a:solidFill>
                    <a:srgbClr val="72727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6E9959D-30FA-4E3E-BD26-2AE5DA4B2310}"/>
                    </a:ext>
                  </a:extLst>
                </p:cNvPr>
                <p:cNvCxnSpPr/>
                <p:nvPr/>
              </p:nvCxnSpPr>
              <p:spPr>
                <a:xfrm flipH="1">
                  <a:off x="4310063" y="3822736"/>
                  <a:ext cx="396350" cy="722348"/>
                </a:xfrm>
                <a:prstGeom prst="line">
                  <a:avLst/>
                </a:prstGeom>
                <a:ln w="12700">
                  <a:solidFill>
                    <a:srgbClr val="727272"/>
                  </a:solidFill>
                </a:ln>
              </p:spPr>
              <p:style>
                <a:lnRef idx="1">
                  <a:schemeClr val="accent1"/>
                </a:lnRef>
                <a:fillRef idx="0">
                  <a:schemeClr val="accent1"/>
                </a:fillRef>
                <a:effectRef idx="0">
                  <a:schemeClr val="accent1"/>
                </a:effectRef>
                <a:fontRef idx="minor">
                  <a:schemeClr val="tx1"/>
                </a:fontRef>
              </p:style>
            </p:cxnSp>
          </p:grpSp>
          <p:sp>
            <p:nvSpPr>
              <p:cNvPr id="98" name="Oval 97">
                <a:extLst>
                  <a:ext uri="{FF2B5EF4-FFF2-40B4-BE49-F238E27FC236}">
                    <a16:creationId xmlns:a16="http://schemas.microsoft.com/office/drawing/2014/main" id="{ADA832AF-4BF2-4237-8F43-3CBD903678A0}"/>
                  </a:ext>
                </a:extLst>
              </p:cNvPr>
              <p:cNvSpPr/>
              <p:nvPr/>
            </p:nvSpPr>
            <p:spPr>
              <a:xfrm>
                <a:off x="13009" y="7013"/>
                <a:ext cx="204" cy="204"/>
              </a:xfrm>
              <a:prstGeom prst="ellipse">
                <a:avLst/>
              </a:prstGeom>
              <a:solidFill>
                <a:srgbClr val="72727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cxnSp>
            <p:nvCxnSpPr>
              <p:cNvPr id="99" name="Straight Arrow Connector 98">
                <a:extLst>
                  <a:ext uri="{FF2B5EF4-FFF2-40B4-BE49-F238E27FC236}">
                    <a16:creationId xmlns:a16="http://schemas.microsoft.com/office/drawing/2014/main" id="{445C141A-EDE5-4FD4-AC4F-6212FD6FD496}"/>
                  </a:ext>
                </a:extLst>
              </p:cNvPr>
              <p:cNvCxnSpPr>
                <a:stCxn id="98" idx="4"/>
              </p:cNvCxnSpPr>
              <p:nvPr/>
            </p:nvCxnSpPr>
            <p:spPr>
              <a:xfrm>
                <a:off x="13111" y="7218"/>
                <a:ext cx="0" cy="1422"/>
              </a:xfrm>
              <a:prstGeom prst="straightConnector1">
                <a:avLst/>
              </a:prstGeom>
              <a:ln w="19050" cap="rnd">
                <a:solidFill>
                  <a:srgbClr val="72727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AC83EB41-4B76-42B8-A979-B9A53583BD39}"/>
                  </a:ext>
                </a:extLst>
              </p:cNvPr>
              <p:cNvSpPr/>
              <p:nvPr/>
            </p:nvSpPr>
            <p:spPr>
              <a:xfrm>
                <a:off x="14266" y="5924"/>
                <a:ext cx="199" cy="199"/>
              </a:xfrm>
              <a:prstGeom prst="ellipse">
                <a:avLst/>
              </a:prstGeom>
              <a:solidFill>
                <a:schemeClr val="bg1">
                  <a:lumMod val="85000"/>
                </a:schemeClr>
              </a:solidFill>
              <a:ln>
                <a:solidFill>
                  <a:srgbClr val="4C73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761365" rtl="0" eaLnBrk="1" latinLnBrk="0" hangingPunct="1">
                  <a:defRPr sz="1500" kern="1200">
                    <a:solidFill>
                      <a:schemeClr val="lt1"/>
                    </a:solidFill>
                    <a:latin typeface="+mn-lt"/>
                    <a:ea typeface="+mn-ea"/>
                    <a:cs typeface="+mn-cs"/>
                  </a:defRPr>
                </a:lvl1pPr>
                <a:lvl2pPr marL="381000" algn="l" defTabSz="761365" rtl="0" eaLnBrk="1" latinLnBrk="0" hangingPunct="1">
                  <a:defRPr sz="1500" kern="1200">
                    <a:solidFill>
                      <a:schemeClr val="lt1"/>
                    </a:solidFill>
                    <a:latin typeface="+mn-lt"/>
                    <a:ea typeface="+mn-ea"/>
                    <a:cs typeface="+mn-cs"/>
                  </a:defRPr>
                </a:lvl2pPr>
                <a:lvl3pPr marL="762000" algn="l" defTabSz="761365" rtl="0" eaLnBrk="1" latinLnBrk="0" hangingPunct="1">
                  <a:defRPr sz="1500" kern="1200">
                    <a:solidFill>
                      <a:schemeClr val="lt1"/>
                    </a:solidFill>
                    <a:latin typeface="+mn-lt"/>
                    <a:ea typeface="+mn-ea"/>
                    <a:cs typeface="+mn-cs"/>
                  </a:defRPr>
                </a:lvl3pPr>
                <a:lvl4pPr marL="1143000" algn="l" defTabSz="761365" rtl="0" eaLnBrk="1" latinLnBrk="0" hangingPunct="1">
                  <a:defRPr sz="1500" kern="1200">
                    <a:solidFill>
                      <a:schemeClr val="lt1"/>
                    </a:solidFill>
                    <a:latin typeface="+mn-lt"/>
                    <a:ea typeface="+mn-ea"/>
                    <a:cs typeface="+mn-cs"/>
                  </a:defRPr>
                </a:lvl4pPr>
                <a:lvl5pPr marL="1524000" algn="l" defTabSz="761365" rtl="0" eaLnBrk="1" latinLnBrk="0" hangingPunct="1">
                  <a:defRPr sz="1500" kern="1200">
                    <a:solidFill>
                      <a:schemeClr val="lt1"/>
                    </a:solidFill>
                    <a:latin typeface="+mn-lt"/>
                    <a:ea typeface="+mn-ea"/>
                    <a:cs typeface="+mn-cs"/>
                  </a:defRPr>
                </a:lvl5pPr>
                <a:lvl6pPr marL="1905000" algn="l" defTabSz="761365" rtl="0" eaLnBrk="1" latinLnBrk="0" hangingPunct="1">
                  <a:defRPr sz="1500" kern="1200">
                    <a:solidFill>
                      <a:schemeClr val="lt1"/>
                    </a:solidFill>
                    <a:latin typeface="+mn-lt"/>
                    <a:ea typeface="+mn-ea"/>
                    <a:cs typeface="+mn-cs"/>
                  </a:defRPr>
                </a:lvl6pPr>
                <a:lvl7pPr marL="2286000" algn="l" defTabSz="761365" rtl="0" eaLnBrk="1" latinLnBrk="0" hangingPunct="1">
                  <a:defRPr sz="1500" kern="1200">
                    <a:solidFill>
                      <a:schemeClr val="lt1"/>
                    </a:solidFill>
                    <a:latin typeface="+mn-lt"/>
                    <a:ea typeface="+mn-ea"/>
                    <a:cs typeface="+mn-cs"/>
                  </a:defRPr>
                </a:lvl7pPr>
                <a:lvl8pPr marL="2667000" algn="l" defTabSz="761365" rtl="0" eaLnBrk="1" latinLnBrk="0" hangingPunct="1">
                  <a:defRPr sz="1500" kern="1200">
                    <a:solidFill>
                      <a:schemeClr val="lt1"/>
                    </a:solidFill>
                    <a:latin typeface="+mn-lt"/>
                    <a:ea typeface="+mn-ea"/>
                    <a:cs typeface="+mn-cs"/>
                  </a:defRPr>
                </a:lvl8pPr>
                <a:lvl9pPr marL="3048000" algn="l" defTabSz="761365" rtl="0" eaLnBrk="1" latinLnBrk="0" hangingPunct="1">
                  <a:defRPr sz="1500" kern="1200">
                    <a:solidFill>
                      <a:schemeClr val="lt1"/>
                    </a:solidFill>
                    <a:latin typeface="+mn-lt"/>
                    <a:ea typeface="+mn-ea"/>
                    <a:cs typeface="+mn-cs"/>
                  </a:defRPr>
                </a:lvl9pPr>
              </a:lstStyle>
              <a:p>
                <a:pPr algn="ctr"/>
                <a:endParaRPr lang="en-US"/>
              </a:p>
            </p:txBody>
          </p:sp>
        </p:grpSp>
        <p:pic>
          <p:nvPicPr>
            <p:cNvPr id="12" name="Picture 3" descr="C:\Users\acer\Downloads\unnamed.jpg">
              <a:extLst>
                <a:ext uri="{FF2B5EF4-FFF2-40B4-BE49-F238E27FC236}">
                  <a16:creationId xmlns:a16="http://schemas.microsoft.com/office/drawing/2014/main" id="{26CE6C8D-D5D0-49A4-8DCD-D79CEE4479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2013" b="79403" l="0" r="100000">
                          <a14:foregroundMark x1="33889" y1="42296" x2="33889" y2="42296"/>
                          <a14:foregroundMark x1="45667" y1="41981" x2="45667" y2="41981"/>
                          <a14:foregroundMark x1="58667" y1="44025" x2="58667" y2="44025"/>
                          <a14:foregroundMark x1="90333" y1="72170" x2="90333" y2="72170"/>
                          <a14:foregroundMark x1="86000" y1="72170" x2="86000" y2="72170"/>
                          <a14:foregroundMark x1="31556" y1="73428" x2="34556" y2="72170"/>
                          <a14:foregroundMark x1="33889" y1="70126" x2="33889" y2="70126"/>
                          <a14:foregroundMark x1="29222" y1="71226" x2="29222" y2="71226"/>
                          <a14:foregroundMark x1="30444" y1="69497" x2="30444" y2="69497"/>
                          <a14:foregroundMark x1="88556" y1="61321" x2="88556" y2="61321"/>
                          <a14:foregroundMark x1="28125" y1="72868" x2="28125" y2="72868"/>
                          <a14:foregroundMark x1="48698" y1="72868" x2="48698" y2="72868"/>
                        </a14:backgroundRemoval>
                      </a14:imgEffect>
                    </a14:imgLayer>
                  </a14:imgProps>
                </a:ext>
                <a:ext uri="{28A0092B-C50C-407E-A947-70E740481C1C}">
                  <a14:useLocalDpi xmlns:a14="http://schemas.microsoft.com/office/drawing/2010/main" val="0"/>
                </a:ext>
              </a:extLst>
            </a:blip>
            <a:srcRect/>
            <a:stretch>
              <a:fillRect/>
            </a:stretch>
          </p:blipFill>
          <p:spPr bwMode="auto">
            <a:xfrm>
              <a:off x="901167" y="3541486"/>
              <a:ext cx="2290764" cy="124282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C4E254BE-EB1B-41D4-947E-7D865169E0F0}"/>
                </a:ext>
              </a:extLst>
            </p:cNvPr>
            <p:cNvCxnSpPr/>
            <p:nvPr/>
          </p:nvCxnSpPr>
          <p:spPr>
            <a:xfrm flipH="1">
              <a:off x="4080644" y="922699"/>
              <a:ext cx="0" cy="532800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5E821FD-DBDC-42BE-B010-63BE613D09AF}"/>
                </a:ext>
              </a:extLst>
            </p:cNvPr>
            <p:cNvGrpSpPr/>
            <p:nvPr/>
          </p:nvGrpSpPr>
          <p:grpSpPr>
            <a:xfrm>
              <a:off x="4232194" y="2683255"/>
              <a:ext cx="2564784" cy="1048523"/>
              <a:chOff x="4559719" y="1252449"/>
              <a:chExt cx="2564784" cy="1048523"/>
            </a:xfrm>
          </p:grpSpPr>
          <p:pic>
            <p:nvPicPr>
              <p:cNvPr id="63" name="Picture 5">
                <a:extLst>
                  <a:ext uri="{FF2B5EF4-FFF2-40B4-BE49-F238E27FC236}">
                    <a16:creationId xmlns:a16="http://schemas.microsoft.com/office/drawing/2014/main" id="{5D404B54-370A-492D-BD2F-27D3A957C7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9719" y="1252449"/>
                <a:ext cx="674893" cy="67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TextBox 63">
                <a:extLst>
                  <a:ext uri="{FF2B5EF4-FFF2-40B4-BE49-F238E27FC236}">
                    <a16:creationId xmlns:a16="http://schemas.microsoft.com/office/drawing/2014/main" id="{D9F7816E-B0AD-451E-AEA1-83C29A921DAE}"/>
                  </a:ext>
                </a:extLst>
              </p:cNvPr>
              <p:cNvSpPr txBox="1"/>
              <p:nvPr/>
            </p:nvSpPr>
            <p:spPr>
              <a:xfrm>
                <a:off x="4829001" y="1500753"/>
                <a:ext cx="2295502" cy="800219"/>
              </a:xfrm>
              <a:prstGeom prst="rect">
                <a:avLst/>
              </a:prstGeom>
              <a:noFill/>
            </p:spPr>
            <p:txBody>
              <a:bodyPr wrap="square" rtlCol="0">
                <a:spAutoFit/>
              </a:bodyPr>
              <a:lstStyle/>
              <a:p>
                <a:pPr algn="ctr"/>
                <a:r>
                  <a:rPr lang="en-MY" b="1" dirty="0">
                    <a:latin typeface="Arial" panose="020B0604020202020204" pitchFamily="34" charset="0"/>
                    <a:cs typeface="Arial" panose="020B0604020202020204" pitchFamily="34" charset="0"/>
                  </a:rPr>
                  <a:t>KELAHIRAN</a:t>
                </a:r>
              </a:p>
              <a:p>
                <a:r>
                  <a:rPr lang="en-MY" sz="1400" b="1" dirty="0" err="1">
                    <a:latin typeface="Arial" panose="020B0604020202020204" pitchFamily="34" charset="0"/>
                    <a:cs typeface="Arial" panose="020B0604020202020204" pitchFamily="34" charset="0"/>
                  </a:rPr>
                  <a:t>Bilangan</a:t>
                </a:r>
                <a:r>
                  <a:rPr lang="en-MY" sz="1400" b="1" dirty="0">
                    <a:latin typeface="Arial" panose="020B0604020202020204" pitchFamily="34" charset="0"/>
                    <a:cs typeface="Arial" panose="020B0604020202020204" pitchFamily="34" charset="0"/>
                  </a:rPr>
                  <a:t>: 508,685</a:t>
                </a:r>
              </a:p>
              <a:p>
                <a:r>
                  <a:rPr lang="en-MY" sz="1400" b="1" dirty="0">
                    <a:latin typeface="Arial" panose="020B0604020202020204" pitchFamily="34" charset="0"/>
                    <a:cs typeface="Arial" panose="020B0604020202020204" pitchFamily="34" charset="0"/>
                  </a:rPr>
                  <a:t>Kadar </a:t>
                </a:r>
                <a:r>
                  <a:rPr lang="en-MY" sz="1400" b="1" baseline="30000" dirty="0">
                    <a:latin typeface="Arial" panose="020B0604020202020204" pitchFamily="34" charset="0"/>
                    <a:cs typeface="Arial" panose="020B0604020202020204" pitchFamily="34" charset="0"/>
                  </a:rPr>
                  <a:t>1</a:t>
                </a:r>
                <a:r>
                  <a:rPr lang="en-MY" sz="1400" b="1" dirty="0">
                    <a:latin typeface="Arial" panose="020B0604020202020204" pitchFamily="34" charset="0"/>
                    <a:cs typeface="Arial" panose="020B0604020202020204" pitchFamily="34" charset="0"/>
                  </a:rPr>
                  <a:t>: 15.9</a:t>
                </a:r>
              </a:p>
            </p:txBody>
          </p:sp>
        </p:grpSp>
        <p:sp>
          <p:nvSpPr>
            <p:cNvPr id="15" name="TextBox 14">
              <a:extLst>
                <a:ext uri="{FF2B5EF4-FFF2-40B4-BE49-F238E27FC236}">
                  <a16:creationId xmlns:a16="http://schemas.microsoft.com/office/drawing/2014/main" id="{5202ED2C-78FD-42EB-A343-7A3320498A32}"/>
                </a:ext>
              </a:extLst>
            </p:cNvPr>
            <p:cNvSpPr txBox="1"/>
            <p:nvPr/>
          </p:nvSpPr>
          <p:spPr>
            <a:xfrm>
              <a:off x="6882587" y="2916649"/>
              <a:ext cx="2295502" cy="800219"/>
            </a:xfrm>
            <a:prstGeom prst="rect">
              <a:avLst/>
            </a:prstGeom>
            <a:noFill/>
          </p:spPr>
          <p:txBody>
            <a:bodyPr wrap="square" rtlCol="0">
              <a:spAutoFit/>
            </a:bodyPr>
            <a:lstStyle/>
            <a:p>
              <a:pPr algn="ctr"/>
              <a:r>
                <a:rPr lang="en-MY" b="1" dirty="0">
                  <a:latin typeface="Arial" panose="020B0604020202020204" pitchFamily="34" charset="0"/>
                  <a:cs typeface="Arial" panose="020B0604020202020204" pitchFamily="34" charset="0"/>
                </a:rPr>
                <a:t>KEMATIAN</a:t>
              </a:r>
              <a:r>
                <a:rPr lang="en-MY" b="1" dirty="0">
                  <a:latin typeface="Century Gothic" panose="020B0502020202020204" pitchFamily="34" charset="0"/>
                </a:rPr>
                <a:t> </a:t>
              </a:r>
            </a:p>
            <a:p>
              <a:r>
                <a:rPr lang="en-MY" sz="1400" b="1" dirty="0" err="1">
                  <a:latin typeface="Arial" panose="020B0604020202020204" pitchFamily="34" charset="0"/>
                  <a:cs typeface="Arial" panose="020B0604020202020204" pitchFamily="34" charset="0"/>
                </a:rPr>
                <a:t>Bilangan</a:t>
              </a:r>
              <a:r>
                <a:rPr lang="en-MY" sz="1400" b="1" dirty="0">
                  <a:latin typeface="Arial" panose="020B0604020202020204" pitchFamily="34" charset="0"/>
                  <a:cs typeface="Arial" panose="020B0604020202020204" pitchFamily="34" charset="0"/>
                </a:rPr>
                <a:t>: 168,168</a:t>
              </a:r>
            </a:p>
            <a:p>
              <a:r>
                <a:rPr lang="en-MY" sz="1400" b="1" dirty="0">
                  <a:latin typeface="Arial" panose="020B0604020202020204" pitchFamily="34" charset="0"/>
                  <a:cs typeface="Arial" panose="020B0604020202020204" pitchFamily="34" charset="0"/>
                </a:rPr>
                <a:t>Kadar </a:t>
              </a:r>
              <a:r>
                <a:rPr lang="en-MY" sz="1400" b="1" baseline="30000" dirty="0">
                  <a:latin typeface="Arial" panose="020B0604020202020204" pitchFamily="34" charset="0"/>
                  <a:cs typeface="Arial" panose="020B0604020202020204" pitchFamily="34" charset="0"/>
                </a:rPr>
                <a:t>2</a:t>
              </a:r>
              <a:r>
                <a:rPr lang="en-MY" sz="1400" b="1" dirty="0">
                  <a:latin typeface="Arial" panose="020B0604020202020204" pitchFamily="34" charset="0"/>
                  <a:cs typeface="Arial" panose="020B0604020202020204" pitchFamily="34" charset="0"/>
                </a:rPr>
                <a:t>: 5.3</a:t>
              </a:r>
            </a:p>
          </p:txBody>
        </p:sp>
        <p:sp>
          <p:nvSpPr>
            <p:cNvPr id="16" name="TextBox 15">
              <a:extLst>
                <a:ext uri="{FF2B5EF4-FFF2-40B4-BE49-F238E27FC236}">
                  <a16:creationId xmlns:a16="http://schemas.microsoft.com/office/drawing/2014/main" id="{38DB4776-6B4A-4A96-9317-6D2701505991}"/>
                </a:ext>
              </a:extLst>
            </p:cNvPr>
            <p:cNvSpPr txBox="1"/>
            <p:nvPr/>
          </p:nvSpPr>
          <p:spPr>
            <a:xfrm>
              <a:off x="4283968" y="3876509"/>
              <a:ext cx="4826007" cy="369332"/>
            </a:xfrm>
            <a:prstGeom prst="rect">
              <a:avLst/>
            </a:prstGeom>
            <a:noFill/>
          </p:spPr>
          <p:txBody>
            <a:bodyPr wrap="square" rtlCol="0">
              <a:spAutoFit/>
            </a:bodyPr>
            <a:lstStyle/>
            <a:p>
              <a:pPr algn="ctr"/>
              <a:r>
                <a:rPr lang="en-MY" b="1" dirty="0">
                  <a:latin typeface="Arial" panose="020B0604020202020204" pitchFamily="34" charset="0"/>
                  <a:cs typeface="Arial" panose="020B0604020202020204" pitchFamily="34" charset="0"/>
                </a:rPr>
                <a:t>3 SEBAB KEMATIAN UTAMA </a:t>
              </a:r>
            </a:p>
          </p:txBody>
        </p:sp>
        <p:grpSp>
          <p:nvGrpSpPr>
            <p:cNvPr id="17" name="Group 16">
              <a:extLst>
                <a:ext uri="{FF2B5EF4-FFF2-40B4-BE49-F238E27FC236}">
                  <a16:creationId xmlns:a16="http://schemas.microsoft.com/office/drawing/2014/main" id="{D70CE768-1AFE-4660-AEEE-8A141672F092}"/>
                </a:ext>
              </a:extLst>
            </p:cNvPr>
            <p:cNvGrpSpPr/>
            <p:nvPr/>
          </p:nvGrpSpPr>
          <p:grpSpPr>
            <a:xfrm>
              <a:off x="4716016" y="4254230"/>
              <a:ext cx="1159582" cy="1550799"/>
              <a:chOff x="4716016" y="2679303"/>
              <a:chExt cx="1159582" cy="1550799"/>
            </a:xfrm>
          </p:grpSpPr>
          <p:grpSp>
            <p:nvGrpSpPr>
              <p:cNvPr id="54" name="Group 53">
                <a:extLst>
                  <a:ext uri="{FF2B5EF4-FFF2-40B4-BE49-F238E27FC236}">
                    <a16:creationId xmlns:a16="http://schemas.microsoft.com/office/drawing/2014/main" id="{D8A7B652-DFF9-4153-AB02-30543AD13A1B}"/>
                  </a:ext>
                </a:extLst>
              </p:cNvPr>
              <p:cNvGrpSpPr/>
              <p:nvPr/>
            </p:nvGrpSpPr>
            <p:grpSpPr>
              <a:xfrm>
                <a:off x="4716016" y="2891972"/>
                <a:ext cx="1159582" cy="1338130"/>
                <a:chOff x="4716016" y="2891972"/>
                <a:chExt cx="1159582" cy="1338130"/>
              </a:xfrm>
            </p:grpSpPr>
            <p:sp>
              <p:nvSpPr>
                <p:cNvPr id="56" name="Rectangle 55">
                  <a:extLst>
                    <a:ext uri="{FF2B5EF4-FFF2-40B4-BE49-F238E27FC236}">
                      <a16:creationId xmlns:a16="http://schemas.microsoft.com/office/drawing/2014/main" id="{CAA9D5F8-2943-40E7-A6EF-1140BFBABA70}"/>
                    </a:ext>
                  </a:extLst>
                </p:cNvPr>
                <p:cNvSpPr/>
                <p:nvPr/>
              </p:nvSpPr>
              <p:spPr>
                <a:xfrm>
                  <a:off x="4716016" y="3799215"/>
                  <a:ext cx="1159582" cy="430887"/>
                </a:xfrm>
                <a:prstGeom prst="rect">
                  <a:avLst/>
                </a:prstGeom>
              </p:spPr>
              <p:txBody>
                <a:bodyPr wrap="square">
                  <a:spAutoFit/>
                </a:bodyPr>
                <a:lstStyle/>
                <a:p>
                  <a:pPr algn="ctr"/>
                  <a:r>
                    <a:rPr lang="en-MY" sz="1100" dirty="0">
                      <a:latin typeface="Arial" panose="020B0604020202020204" pitchFamily="34" charset="0"/>
                      <a:cs typeface="Arial" panose="020B0604020202020204" pitchFamily="34" charset="0"/>
                    </a:rPr>
                    <a:t>Ischaemic heart diseases</a:t>
                  </a:r>
                </a:p>
              </p:txBody>
            </p:sp>
            <p:grpSp>
              <p:nvGrpSpPr>
                <p:cNvPr id="57" name="Group 56">
                  <a:extLst>
                    <a:ext uri="{FF2B5EF4-FFF2-40B4-BE49-F238E27FC236}">
                      <a16:creationId xmlns:a16="http://schemas.microsoft.com/office/drawing/2014/main" id="{F157EC7C-8521-4D2E-BD95-F7CF2A9EF19D}"/>
                    </a:ext>
                  </a:extLst>
                </p:cNvPr>
                <p:cNvGrpSpPr/>
                <p:nvPr/>
              </p:nvGrpSpPr>
              <p:grpSpPr>
                <a:xfrm>
                  <a:off x="5051367" y="2891972"/>
                  <a:ext cx="720000" cy="720000"/>
                  <a:chOff x="6300272" y="3803108"/>
                  <a:chExt cx="720000" cy="720000"/>
                </a:xfrm>
              </p:grpSpPr>
              <p:grpSp>
                <p:nvGrpSpPr>
                  <p:cNvPr id="59" name="Group 58">
                    <a:extLst>
                      <a:ext uri="{FF2B5EF4-FFF2-40B4-BE49-F238E27FC236}">
                        <a16:creationId xmlns:a16="http://schemas.microsoft.com/office/drawing/2014/main" id="{C0D32B1F-4BC9-4AB5-A097-65BAFB4A7F0A}"/>
                      </a:ext>
                    </a:extLst>
                  </p:cNvPr>
                  <p:cNvGrpSpPr/>
                  <p:nvPr/>
                </p:nvGrpSpPr>
                <p:grpSpPr>
                  <a:xfrm>
                    <a:off x="6300272" y="3803108"/>
                    <a:ext cx="720000" cy="720000"/>
                    <a:chOff x="6300272" y="3803108"/>
                    <a:chExt cx="720000" cy="720000"/>
                  </a:xfrm>
                </p:grpSpPr>
                <p:sp>
                  <p:nvSpPr>
                    <p:cNvPr id="61" name="Oval 60">
                      <a:extLst>
                        <a:ext uri="{FF2B5EF4-FFF2-40B4-BE49-F238E27FC236}">
                          <a16:creationId xmlns:a16="http://schemas.microsoft.com/office/drawing/2014/main" id="{4B9229C1-C6DF-493F-9C76-F4C358AA8CA1}"/>
                        </a:ext>
                      </a:extLst>
                    </p:cNvPr>
                    <p:cNvSpPr/>
                    <p:nvPr/>
                  </p:nvSpPr>
                  <p:spPr>
                    <a:xfrm>
                      <a:off x="6300272" y="3803108"/>
                      <a:ext cx="720000" cy="720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atin typeface="Arial" panose="020B0604020202020204" pitchFamily="34" charset="0"/>
                        <a:cs typeface="Arial" panose="020B0604020202020204" pitchFamily="34" charset="0"/>
                      </a:endParaRPr>
                    </a:p>
                  </p:txBody>
                </p:sp>
                <p:pic>
                  <p:nvPicPr>
                    <p:cNvPr id="62" name="Picture 14" descr="Image result for ISCHEMIC HEART ICON png">
                      <a:extLst>
                        <a:ext uri="{FF2B5EF4-FFF2-40B4-BE49-F238E27FC236}">
                          <a16:creationId xmlns:a16="http://schemas.microsoft.com/office/drawing/2014/main" id="{248A209E-9DE0-4BCE-93BC-86ACEB3000AA}"/>
                        </a:ext>
                      </a:extLst>
                    </p:cNvPr>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72200" y="3855030"/>
                      <a:ext cx="540000" cy="429656"/>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59">
                    <a:extLst>
                      <a:ext uri="{FF2B5EF4-FFF2-40B4-BE49-F238E27FC236}">
                        <a16:creationId xmlns:a16="http://schemas.microsoft.com/office/drawing/2014/main" id="{D6C8D9E3-396C-4C77-9319-47A6DBDACD42}"/>
                      </a:ext>
                    </a:extLst>
                  </p:cNvPr>
                  <p:cNvSpPr/>
                  <p:nvPr/>
                </p:nvSpPr>
                <p:spPr>
                  <a:xfrm>
                    <a:off x="6336264" y="4247510"/>
                    <a:ext cx="612000" cy="261610"/>
                  </a:xfrm>
                  <a:prstGeom prst="rect">
                    <a:avLst/>
                  </a:prstGeom>
                </p:spPr>
                <p:txBody>
                  <a:bodyPr wrap="square">
                    <a:spAutoFit/>
                  </a:bodyPr>
                  <a:lstStyle/>
                  <a:p>
                    <a:pPr algn="ctr"/>
                    <a:r>
                      <a:rPr lang="en-MY" sz="1100" b="1" dirty="0">
                        <a:latin typeface="Arial" panose="020B0604020202020204" pitchFamily="34" charset="0"/>
                        <a:cs typeface="Arial" panose="020B0604020202020204" pitchFamily="34" charset="0"/>
                      </a:rPr>
                      <a:t>13.9%</a:t>
                    </a:r>
                  </a:p>
                </p:txBody>
              </p:sp>
            </p:grpSp>
            <p:cxnSp>
              <p:nvCxnSpPr>
                <p:cNvPr id="58" name="Straight Arrow Connector 57">
                  <a:extLst>
                    <a:ext uri="{FF2B5EF4-FFF2-40B4-BE49-F238E27FC236}">
                      <a16:creationId xmlns:a16="http://schemas.microsoft.com/office/drawing/2014/main" id="{DEF220B3-6C49-4B26-9269-0DA60283BBDB}"/>
                    </a:ext>
                  </a:extLst>
                </p:cNvPr>
                <p:cNvCxnSpPr/>
                <p:nvPr/>
              </p:nvCxnSpPr>
              <p:spPr>
                <a:xfrm>
                  <a:off x="5412929" y="3631961"/>
                  <a:ext cx="0" cy="180000"/>
                </a:xfrm>
                <a:prstGeom prst="straightConnector1">
                  <a:avLst/>
                </a:prstGeom>
                <a:ln w="19050" cap="rnd">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2C0DD7F3-434C-448C-9FDC-96906A3A0999}"/>
                  </a:ext>
                </a:extLst>
              </p:cNvPr>
              <p:cNvSpPr txBox="1"/>
              <p:nvPr/>
            </p:nvSpPr>
            <p:spPr>
              <a:xfrm>
                <a:off x="5004048" y="2679303"/>
                <a:ext cx="357790" cy="461665"/>
              </a:xfrm>
              <a:prstGeom prst="rect">
                <a:avLst/>
              </a:prstGeom>
              <a:noFill/>
            </p:spPr>
            <p:txBody>
              <a:bodyPr wrap="none" rtlCol="0">
                <a:spAutoFit/>
              </a:bodyPr>
              <a:lstStyle/>
              <a:p>
                <a:r>
                  <a:rPr lang="en-MY" sz="2400"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EDBF44AE-6FA0-4EA5-8BF2-A2245AC811C9}"/>
                </a:ext>
              </a:extLst>
            </p:cNvPr>
            <p:cNvGrpSpPr/>
            <p:nvPr/>
          </p:nvGrpSpPr>
          <p:grpSpPr>
            <a:xfrm>
              <a:off x="6076714" y="4254230"/>
              <a:ext cx="1159582" cy="1396174"/>
              <a:chOff x="6076714" y="2679303"/>
              <a:chExt cx="1159582" cy="1396174"/>
            </a:xfrm>
          </p:grpSpPr>
          <p:grpSp>
            <p:nvGrpSpPr>
              <p:cNvPr id="46" name="Group 45">
                <a:extLst>
                  <a:ext uri="{FF2B5EF4-FFF2-40B4-BE49-F238E27FC236}">
                    <a16:creationId xmlns:a16="http://schemas.microsoft.com/office/drawing/2014/main" id="{BB81A0D4-578E-47C1-ADEA-C11F53D9DA1C}"/>
                  </a:ext>
                </a:extLst>
              </p:cNvPr>
              <p:cNvGrpSpPr/>
              <p:nvPr/>
            </p:nvGrpSpPr>
            <p:grpSpPr>
              <a:xfrm>
                <a:off x="6286829" y="2893675"/>
                <a:ext cx="720000" cy="720000"/>
                <a:chOff x="7266805" y="3804811"/>
                <a:chExt cx="720000" cy="720000"/>
              </a:xfrm>
            </p:grpSpPr>
            <p:grpSp>
              <p:nvGrpSpPr>
                <p:cNvPr id="50" name="Group 49">
                  <a:extLst>
                    <a:ext uri="{FF2B5EF4-FFF2-40B4-BE49-F238E27FC236}">
                      <a16:creationId xmlns:a16="http://schemas.microsoft.com/office/drawing/2014/main" id="{EC7F3E7E-28D4-4AAB-86D2-2F0C10168A3F}"/>
                    </a:ext>
                  </a:extLst>
                </p:cNvPr>
                <p:cNvGrpSpPr/>
                <p:nvPr/>
              </p:nvGrpSpPr>
              <p:grpSpPr>
                <a:xfrm>
                  <a:off x="7266805" y="3804811"/>
                  <a:ext cx="720000" cy="720000"/>
                  <a:chOff x="7266805" y="3804811"/>
                  <a:chExt cx="720000" cy="720000"/>
                </a:xfrm>
              </p:grpSpPr>
              <p:pic>
                <p:nvPicPr>
                  <p:cNvPr id="52" name="Picture 15">
                    <a:extLst>
                      <a:ext uri="{FF2B5EF4-FFF2-40B4-BE49-F238E27FC236}">
                        <a16:creationId xmlns:a16="http://schemas.microsoft.com/office/drawing/2014/main" id="{B71CC8B5-0893-4E6F-9FA3-9FCB07B9D3E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422" b="97852" l="0" r="100000"/>
                            </a14:imgEffect>
                          </a14:imgLayer>
                        </a14:imgProps>
                      </a:ext>
                      <a:ext uri="{28A0092B-C50C-407E-A947-70E740481C1C}">
                        <a14:useLocalDpi xmlns:a14="http://schemas.microsoft.com/office/drawing/2010/main" val="0"/>
                      </a:ext>
                    </a:extLst>
                  </a:blip>
                  <a:srcRect/>
                  <a:stretch>
                    <a:fillRect/>
                  </a:stretch>
                </p:blipFill>
                <p:spPr bwMode="auto">
                  <a:xfrm>
                    <a:off x="7410164" y="3823111"/>
                    <a:ext cx="432000" cy="4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Oval 52">
                    <a:extLst>
                      <a:ext uri="{FF2B5EF4-FFF2-40B4-BE49-F238E27FC236}">
                        <a16:creationId xmlns:a16="http://schemas.microsoft.com/office/drawing/2014/main" id="{187A59E7-F6B0-4869-AD9A-AB884C96C4F8}"/>
                      </a:ext>
                    </a:extLst>
                  </p:cNvPr>
                  <p:cNvSpPr/>
                  <p:nvPr/>
                </p:nvSpPr>
                <p:spPr>
                  <a:xfrm>
                    <a:off x="7266805" y="3804811"/>
                    <a:ext cx="720000" cy="720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atin typeface="Arial" panose="020B0604020202020204" pitchFamily="34" charset="0"/>
                      <a:cs typeface="Arial" panose="020B0604020202020204" pitchFamily="34" charset="0"/>
                    </a:endParaRPr>
                  </a:p>
                </p:txBody>
              </p:sp>
            </p:grpSp>
            <p:sp>
              <p:nvSpPr>
                <p:cNvPr id="51" name="Rectangle 50">
                  <a:extLst>
                    <a:ext uri="{FF2B5EF4-FFF2-40B4-BE49-F238E27FC236}">
                      <a16:creationId xmlns:a16="http://schemas.microsoft.com/office/drawing/2014/main" id="{EE428F28-8616-4C57-9491-16BF0C891FB5}"/>
                    </a:ext>
                  </a:extLst>
                </p:cNvPr>
                <p:cNvSpPr/>
                <p:nvPr/>
              </p:nvSpPr>
              <p:spPr>
                <a:xfrm>
                  <a:off x="7326061" y="4240102"/>
                  <a:ext cx="612000" cy="261610"/>
                </a:xfrm>
                <a:prstGeom prst="rect">
                  <a:avLst/>
                </a:prstGeom>
              </p:spPr>
              <p:txBody>
                <a:bodyPr wrap="square">
                  <a:spAutoFit/>
                </a:bodyPr>
                <a:lstStyle/>
                <a:p>
                  <a:pPr algn="ctr"/>
                  <a:r>
                    <a:rPr lang="en-MY" sz="1100" b="1" dirty="0">
                      <a:latin typeface="Arial" panose="020B0604020202020204" pitchFamily="34" charset="0"/>
                      <a:cs typeface="Arial" panose="020B0604020202020204" pitchFamily="34" charset="0"/>
                    </a:rPr>
                    <a:t>12.7%</a:t>
                  </a:r>
                </a:p>
              </p:txBody>
            </p:sp>
          </p:grpSp>
          <p:sp>
            <p:nvSpPr>
              <p:cNvPr id="47" name="Rectangle 46">
                <a:extLst>
                  <a:ext uri="{FF2B5EF4-FFF2-40B4-BE49-F238E27FC236}">
                    <a16:creationId xmlns:a16="http://schemas.microsoft.com/office/drawing/2014/main" id="{C1FCD678-6ABE-446F-A300-F64B4B5F32CF}"/>
                  </a:ext>
                </a:extLst>
              </p:cNvPr>
              <p:cNvSpPr/>
              <p:nvPr/>
            </p:nvSpPr>
            <p:spPr>
              <a:xfrm>
                <a:off x="6076714" y="3813867"/>
                <a:ext cx="1159582" cy="261610"/>
              </a:xfrm>
              <a:prstGeom prst="rect">
                <a:avLst/>
              </a:prstGeom>
            </p:spPr>
            <p:txBody>
              <a:bodyPr wrap="square">
                <a:spAutoFit/>
              </a:bodyPr>
              <a:lstStyle/>
              <a:p>
                <a:pPr algn="ctr"/>
                <a:r>
                  <a:rPr lang="en-MY" sz="1100" dirty="0">
                    <a:latin typeface="Arial" panose="020B0604020202020204" pitchFamily="34" charset="0"/>
                    <a:cs typeface="Arial" panose="020B0604020202020204" pitchFamily="34" charset="0"/>
                  </a:rPr>
                  <a:t>Pneumonia</a:t>
                </a:r>
              </a:p>
            </p:txBody>
          </p:sp>
          <p:cxnSp>
            <p:nvCxnSpPr>
              <p:cNvPr id="48" name="Straight Arrow Connector 47">
                <a:extLst>
                  <a:ext uri="{FF2B5EF4-FFF2-40B4-BE49-F238E27FC236}">
                    <a16:creationId xmlns:a16="http://schemas.microsoft.com/office/drawing/2014/main" id="{C78EF080-A6F0-44AF-85E0-92B376C9DA46}"/>
                  </a:ext>
                </a:extLst>
              </p:cNvPr>
              <p:cNvCxnSpPr/>
              <p:nvPr/>
            </p:nvCxnSpPr>
            <p:spPr>
              <a:xfrm>
                <a:off x="6652085" y="3647822"/>
                <a:ext cx="0" cy="180000"/>
              </a:xfrm>
              <a:prstGeom prst="straightConnector1">
                <a:avLst/>
              </a:prstGeom>
              <a:ln w="19050" cap="rnd">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E8F916A-F362-4C39-A20D-3057BF26694F}"/>
                  </a:ext>
                </a:extLst>
              </p:cNvPr>
              <p:cNvSpPr txBox="1"/>
              <p:nvPr/>
            </p:nvSpPr>
            <p:spPr>
              <a:xfrm>
                <a:off x="6206581" y="2679303"/>
                <a:ext cx="357790" cy="461665"/>
              </a:xfrm>
              <a:prstGeom prst="rect">
                <a:avLst/>
              </a:prstGeom>
              <a:noFill/>
            </p:spPr>
            <p:txBody>
              <a:bodyPr wrap="none" rtlCol="0">
                <a:spAutoFit/>
              </a:bodyPr>
              <a:lstStyle/>
              <a:p>
                <a:r>
                  <a:rPr lang="en-MY" sz="2400" b="1" dirty="0">
                    <a:latin typeface="Arial" panose="020B0604020202020204" pitchFamily="34" charset="0"/>
                    <a:cs typeface="Arial" panose="020B0604020202020204" pitchFamily="34" charset="0"/>
                  </a:rPr>
                  <a:t>2</a:t>
                </a:r>
              </a:p>
            </p:txBody>
          </p:sp>
        </p:grpSp>
        <p:grpSp>
          <p:nvGrpSpPr>
            <p:cNvPr id="19" name="Group 18">
              <a:extLst>
                <a:ext uri="{FF2B5EF4-FFF2-40B4-BE49-F238E27FC236}">
                  <a16:creationId xmlns:a16="http://schemas.microsoft.com/office/drawing/2014/main" id="{DA615B59-2DAC-40BE-9C9A-CCEB319F39CC}"/>
                </a:ext>
              </a:extLst>
            </p:cNvPr>
            <p:cNvGrpSpPr/>
            <p:nvPr/>
          </p:nvGrpSpPr>
          <p:grpSpPr>
            <a:xfrm>
              <a:off x="7071178" y="4255307"/>
              <a:ext cx="1389254" cy="1565676"/>
              <a:chOff x="7071178" y="2680380"/>
              <a:chExt cx="1389254" cy="1565676"/>
            </a:xfrm>
          </p:grpSpPr>
          <p:grpSp>
            <p:nvGrpSpPr>
              <p:cNvPr id="38" name="Group 37">
                <a:extLst>
                  <a:ext uri="{FF2B5EF4-FFF2-40B4-BE49-F238E27FC236}">
                    <a16:creationId xmlns:a16="http://schemas.microsoft.com/office/drawing/2014/main" id="{319C4FA8-C63B-4C52-9517-188053EA7FB2}"/>
                  </a:ext>
                </a:extLst>
              </p:cNvPr>
              <p:cNvGrpSpPr/>
              <p:nvPr/>
            </p:nvGrpSpPr>
            <p:grpSpPr>
              <a:xfrm>
                <a:off x="7622473" y="2890380"/>
                <a:ext cx="720000" cy="720000"/>
                <a:chOff x="8244408" y="3801516"/>
                <a:chExt cx="720000" cy="720000"/>
              </a:xfrm>
            </p:grpSpPr>
            <p:grpSp>
              <p:nvGrpSpPr>
                <p:cNvPr id="42" name="Group 41">
                  <a:extLst>
                    <a:ext uri="{FF2B5EF4-FFF2-40B4-BE49-F238E27FC236}">
                      <a16:creationId xmlns:a16="http://schemas.microsoft.com/office/drawing/2014/main" id="{6612594F-81EE-4C71-9943-6F424F264705}"/>
                    </a:ext>
                  </a:extLst>
                </p:cNvPr>
                <p:cNvGrpSpPr/>
                <p:nvPr/>
              </p:nvGrpSpPr>
              <p:grpSpPr>
                <a:xfrm>
                  <a:off x="8244408" y="3801516"/>
                  <a:ext cx="720000" cy="720000"/>
                  <a:chOff x="8244408" y="3801516"/>
                  <a:chExt cx="720000" cy="720000"/>
                </a:xfrm>
              </p:grpSpPr>
              <p:pic>
                <p:nvPicPr>
                  <p:cNvPr id="44" name="Picture 16">
                    <a:extLst>
                      <a:ext uri="{FF2B5EF4-FFF2-40B4-BE49-F238E27FC236}">
                        <a16:creationId xmlns:a16="http://schemas.microsoft.com/office/drawing/2014/main" id="{C4383C02-40AA-4910-839C-5F622CA0A20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781" r="100000"/>
                            </a14:imgEffect>
                          </a14:imgLayer>
                        </a14:imgProps>
                      </a:ext>
                      <a:ext uri="{28A0092B-C50C-407E-A947-70E740481C1C}">
                        <a14:useLocalDpi xmlns:a14="http://schemas.microsoft.com/office/drawing/2010/main" val="0"/>
                      </a:ext>
                    </a:extLst>
                  </a:blip>
                  <a:srcRect/>
                  <a:stretch>
                    <a:fillRect/>
                  </a:stretch>
                </p:blipFill>
                <p:spPr bwMode="auto">
                  <a:xfrm>
                    <a:off x="8381332" y="3871679"/>
                    <a:ext cx="396000" cy="3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Oval 44">
                    <a:extLst>
                      <a:ext uri="{FF2B5EF4-FFF2-40B4-BE49-F238E27FC236}">
                        <a16:creationId xmlns:a16="http://schemas.microsoft.com/office/drawing/2014/main" id="{15BA17A9-AD95-4BDA-8255-194A4A09D415}"/>
                      </a:ext>
                    </a:extLst>
                  </p:cNvPr>
                  <p:cNvSpPr/>
                  <p:nvPr/>
                </p:nvSpPr>
                <p:spPr>
                  <a:xfrm>
                    <a:off x="8244408" y="3801516"/>
                    <a:ext cx="720000" cy="720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atin typeface="Arial" panose="020B0604020202020204" pitchFamily="34" charset="0"/>
                      <a:cs typeface="Arial" panose="020B0604020202020204" pitchFamily="34" charset="0"/>
                    </a:endParaRPr>
                  </a:p>
                </p:txBody>
              </p:sp>
            </p:grpSp>
            <p:sp>
              <p:nvSpPr>
                <p:cNvPr id="43" name="Rectangle 42">
                  <a:extLst>
                    <a:ext uri="{FF2B5EF4-FFF2-40B4-BE49-F238E27FC236}">
                      <a16:creationId xmlns:a16="http://schemas.microsoft.com/office/drawing/2014/main" id="{644F7554-1FB6-47EB-A8A5-96FDCEE02471}"/>
                    </a:ext>
                  </a:extLst>
                </p:cNvPr>
                <p:cNvSpPr/>
                <p:nvPr/>
              </p:nvSpPr>
              <p:spPr>
                <a:xfrm>
                  <a:off x="8307714" y="4240102"/>
                  <a:ext cx="612000" cy="261610"/>
                </a:xfrm>
                <a:prstGeom prst="rect">
                  <a:avLst/>
                </a:prstGeom>
              </p:spPr>
              <p:txBody>
                <a:bodyPr wrap="square">
                  <a:spAutoFit/>
                </a:bodyPr>
                <a:lstStyle/>
                <a:p>
                  <a:pPr algn="ctr"/>
                  <a:r>
                    <a:rPr lang="en-MY" sz="1100" b="1" dirty="0">
                      <a:latin typeface="Arial" panose="020B0604020202020204" pitchFamily="34" charset="0"/>
                      <a:cs typeface="Arial" panose="020B0604020202020204" pitchFamily="34" charset="0"/>
                    </a:rPr>
                    <a:t>7.1%</a:t>
                  </a:r>
                </a:p>
              </p:txBody>
            </p:sp>
          </p:grpSp>
          <p:sp>
            <p:nvSpPr>
              <p:cNvPr id="39" name="Rectangle 38">
                <a:extLst>
                  <a:ext uri="{FF2B5EF4-FFF2-40B4-BE49-F238E27FC236}">
                    <a16:creationId xmlns:a16="http://schemas.microsoft.com/office/drawing/2014/main" id="{1DD52E3F-64B1-43D6-B29E-AEB09FDA4350}"/>
                  </a:ext>
                </a:extLst>
              </p:cNvPr>
              <p:cNvSpPr/>
              <p:nvPr/>
            </p:nvSpPr>
            <p:spPr>
              <a:xfrm>
                <a:off x="7071178" y="3815169"/>
                <a:ext cx="1389254" cy="430887"/>
              </a:xfrm>
              <a:prstGeom prst="rect">
                <a:avLst/>
              </a:prstGeom>
            </p:spPr>
            <p:txBody>
              <a:bodyPr wrap="square">
                <a:spAutoFit/>
              </a:bodyPr>
              <a:lstStyle/>
              <a:p>
                <a:pPr algn="ctr"/>
                <a:r>
                  <a:rPr lang="en-MY" sz="1100" dirty="0">
                    <a:latin typeface="Arial" panose="020B0604020202020204" pitchFamily="34" charset="0"/>
                    <a:cs typeface="Arial" panose="020B0604020202020204" pitchFamily="34" charset="0"/>
                  </a:rPr>
                  <a:t>Cerebrovascular diseases</a:t>
                </a:r>
              </a:p>
            </p:txBody>
          </p:sp>
          <p:cxnSp>
            <p:nvCxnSpPr>
              <p:cNvPr id="40" name="Straight Arrow Connector 39">
                <a:extLst>
                  <a:ext uri="{FF2B5EF4-FFF2-40B4-BE49-F238E27FC236}">
                    <a16:creationId xmlns:a16="http://schemas.microsoft.com/office/drawing/2014/main" id="{CF0C8A9A-F311-4AE4-88B3-D94181DA83A1}"/>
                  </a:ext>
                </a:extLst>
              </p:cNvPr>
              <p:cNvCxnSpPr/>
              <p:nvPr/>
            </p:nvCxnSpPr>
            <p:spPr>
              <a:xfrm>
                <a:off x="7982473" y="3650269"/>
                <a:ext cx="0" cy="180000"/>
              </a:xfrm>
              <a:prstGeom prst="straightConnector1">
                <a:avLst/>
              </a:prstGeom>
              <a:ln w="19050" cap="rnd">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9B07582-69BF-47BB-9F33-A160D3BAE5E5}"/>
                  </a:ext>
                </a:extLst>
              </p:cNvPr>
              <p:cNvSpPr txBox="1"/>
              <p:nvPr/>
            </p:nvSpPr>
            <p:spPr>
              <a:xfrm>
                <a:off x="7532796" y="2680380"/>
                <a:ext cx="357790" cy="461665"/>
              </a:xfrm>
              <a:prstGeom prst="rect">
                <a:avLst/>
              </a:prstGeom>
              <a:noFill/>
            </p:spPr>
            <p:txBody>
              <a:bodyPr wrap="none" rtlCol="0">
                <a:spAutoFit/>
              </a:bodyPr>
              <a:lstStyle/>
              <a:p>
                <a:r>
                  <a:rPr lang="en-MY" sz="2400" b="1" dirty="0">
                    <a:latin typeface="Arial" panose="020B0604020202020204" pitchFamily="34" charset="0"/>
                    <a:cs typeface="Arial" panose="020B0604020202020204" pitchFamily="34" charset="0"/>
                  </a:rPr>
                  <a:t>3</a:t>
                </a:r>
              </a:p>
            </p:txBody>
          </p:sp>
        </p:grpSp>
        <p:sp>
          <p:nvSpPr>
            <p:cNvPr id="20" name="TextBox 19">
              <a:extLst>
                <a:ext uri="{FF2B5EF4-FFF2-40B4-BE49-F238E27FC236}">
                  <a16:creationId xmlns:a16="http://schemas.microsoft.com/office/drawing/2014/main" id="{46F65F4A-B468-4BFE-A573-EAC2E2858383}"/>
                </a:ext>
              </a:extLst>
            </p:cNvPr>
            <p:cNvSpPr txBox="1"/>
            <p:nvPr/>
          </p:nvSpPr>
          <p:spPr>
            <a:xfrm>
              <a:off x="10006327" y="2931558"/>
              <a:ext cx="1941557" cy="800219"/>
            </a:xfrm>
            <a:prstGeom prst="rect">
              <a:avLst/>
            </a:prstGeom>
            <a:noFill/>
          </p:spPr>
          <p:txBody>
            <a:bodyPr wrap="none" rtlCol="0">
              <a:spAutoFit/>
            </a:bodyPr>
            <a:lstStyle/>
            <a:p>
              <a:r>
                <a:rPr lang="en-MY" b="1" dirty="0">
                  <a:latin typeface="Arial" pitchFamily="34" charset="0"/>
                  <a:cs typeface="Arial" pitchFamily="34" charset="0"/>
                </a:rPr>
                <a:t>PERKAHWINAN</a:t>
              </a:r>
            </a:p>
            <a:p>
              <a:r>
                <a:rPr lang="en-MY" sz="1400" b="1" dirty="0" err="1">
                  <a:latin typeface="Arial" panose="020B0604020202020204" pitchFamily="34" charset="0"/>
                  <a:cs typeface="Arial" panose="020B0604020202020204" pitchFamily="34" charset="0"/>
                </a:rPr>
                <a:t>Bilangan</a:t>
              </a:r>
              <a:r>
                <a:rPr lang="en-MY" sz="1400" b="1" dirty="0">
                  <a:latin typeface="Arial" panose="020B0604020202020204" pitchFamily="34" charset="0"/>
                  <a:cs typeface="Arial" panose="020B0604020202020204" pitchFamily="34" charset="0"/>
                </a:rPr>
                <a:t>: 190,532</a:t>
              </a:r>
            </a:p>
            <a:p>
              <a:r>
                <a:rPr lang="en-MY" sz="1400" b="1" dirty="0">
                  <a:latin typeface="Arial" panose="020B0604020202020204" pitchFamily="34" charset="0"/>
                  <a:cs typeface="Arial" panose="020B0604020202020204" pitchFamily="34" charset="0"/>
                </a:rPr>
                <a:t>Kadar </a:t>
              </a:r>
              <a:r>
                <a:rPr lang="en-MY" sz="1400" b="1" baseline="30000" dirty="0">
                  <a:latin typeface="Arial" panose="020B0604020202020204" pitchFamily="34" charset="0"/>
                  <a:cs typeface="Arial" panose="020B0604020202020204" pitchFamily="34" charset="0"/>
                </a:rPr>
                <a:t>3</a:t>
              </a:r>
              <a:r>
                <a:rPr lang="en-MY" sz="1400" b="1" dirty="0">
                  <a:latin typeface="Arial" panose="020B0604020202020204" pitchFamily="34" charset="0"/>
                  <a:cs typeface="Arial" panose="020B0604020202020204" pitchFamily="34" charset="0"/>
                </a:rPr>
                <a:t>: 5.9</a:t>
              </a:r>
            </a:p>
          </p:txBody>
        </p:sp>
        <p:sp>
          <p:nvSpPr>
            <p:cNvPr id="21" name="TextBox 20">
              <a:extLst>
                <a:ext uri="{FF2B5EF4-FFF2-40B4-BE49-F238E27FC236}">
                  <a16:creationId xmlns:a16="http://schemas.microsoft.com/office/drawing/2014/main" id="{36289171-B4AC-4760-BCD0-644E6AB25B3F}"/>
                </a:ext>
              </a:extLst>
            </p:cNvPr>
            <p:cNvSpPr txBox="1"/>
            <p:nvPr/>
          </p:nvSpPr>
          <p:spPr>
            <a:xfrm>
              <a:off x="10006327" y="4412691"/>
              <a:ext cx="1710725" cy="800219"/>
            </a:xfrm>
            <a:prstGeom prst="rect">
              <a:avLst/>
            </a:prstGeom>
            <a:noFill/>
          </p:spPr>
          <p:txBody>
            <a:bodyPr wrap="none" rtlCol="0">
              <a:spAutoFit/>
            </a:bodyPr>
            <a:lstStyle/>
            <a:p>
              <a:r>
                <a:rPr lang="en-MY" b="1" dirty="0">
                  <a:latin typeface="Arial" panose="020B0604020202020204" pitchFamily="34" charset="0"/>
                  <a:cs typeface="Arial" panose="020B0604020202020204" pitchFamily="34" charset="0"/>
                </a:rPr>
                <a:t>PERCERAIAN</a:t>
              </a:r>
            </a:p>
            <a:p>
              <a:r>
                <a:rPr lang="en-MY" sz="1400" b="1" dirty="0" err="1">
                  <a:latin typeface="Arial" panose="020B0604020202020204" pitchFamily="34" charset="0"/>
                  <a:cs typeface="Arial" panose="020B0604020202020204" pitchFamily="34" charset="0"/>
                </a:rPr>
                <a:t>Bilangan</a:t>
              </a:r>
              <a:r>
                <a:rPr lang="en-MY" sz="1400" b="1" dirty="0">
                  <a:latin typeface="Arial" panose="020B0604020202020204" pitchFamily="34" charset="0"/>
                  <a:cs typeface="Arial" panose="020B0604020202020204" pitchFamily="34" charset="0"/>
                </a:rPr>
                <a:t>: 49,965</a:t>
              </a:r>
            </a:p>
            <a:p>
              <a:r>
                <a:rPr lang="en-MY" sz="1400" b="1" dirty="0">
                  <a:latin typeface="Arial" panose="020B0604020202020204" pitchFamily="34" charset="0"/>
                  <a:cs typeface="Arial" panose="020B0604020202020204" pitchFamily="34" charset="0"/>
                </a:rPr>
                <a:t>Kadar </a:t>
              </a:r>
              <a:r>
                <a:rPr lang="en-MY" sz="1400" b="1" baseline="30000" dirty="0">
                  <a:latin typeface="Arial" panose="020B0604020202020204" pitchFamily="34" charset="0"/>
                  <a:cs typeface="Arial" panose="020B0604020202020204" pitchFamily="34" charset="0"/>
                </a:rPr>
                <a:t>4</a:t>
              </a:r>
              <a:r>
                <a:rPr lang="en-MY" sz="1400" b="1" dirty="0">
                  <a:latin typeface="Arial" panose="020B0604020202020204" pitchFamily="34" charset="0"/>
                  <a:cs typeface="Arial" panose="020B0604020202020204" pitchFamily="34" charset="0"/>
                </a:rPr>
                <a:t>: 1.6</a:t>
              </a:r>
            </a:p>
          </p:txBody>
        </p:sp>
        <p:sp>
          <p:nvSpPr>
            <p:cNvPr id="22" name="TextBox 21">
              <a:extLst>
                <a:ext uri="{FF2B5EF4-FFF2-40B4-BE49-F238E27FC236}">
                  <a16:creationId xmlns:a16="http://schemas.microsoft.com/office/drawing/2014/main" id="{86CAFC6D-DD4A-45DE-B4EF-EE4FAEB1E940}"/>
                </a:ext>
              </a:extLst>
            </p:cNvPr>
            <p:cNvSpPr txBox="1"/>
            <p:nvPr/>
          </p:nvSpPr>
          <p:spPr>
            <a:xfrm>
              <a:off x="4663984" y="5935979"/>
              <a:ext cx="6830195" cy="671979"/>
            </a:xfrm>
            <a:prstGeom prst="rect">
              <a:avLst/>
            </a:prstGeom>
            <a:noFill/>
          </p:spPr>
          <p:txBody>
            <a:bodyPr wrap="square" rtlCol="0">
              <a:spAutoFit/>
            </a:bodyPr>
            <a:lstStyle/>
            <a:p>
              <a:r>
                <a:rPr lang="en-MY" sz="900" dirty="0">
                  <a:latin typeface="Arial" panose="020B0604020202020204" pitchFamily="34" charset="0"/>
                  <a:cs typeface="Arial" panose="020B0604020202020204" pitchFamily="34" charset="0"/>
                </a:rPr>
                <a:t>Nota:</a:t>
              </a:r>
              <a:r>
                <a:rPr lang="en-MY" sz="1600" baseline="30000" dirty="0">
                  <a:latin typeface="Arial" panose="020B0604020202020204" pitchFamily="34" charset="0"/>
                  <a:cs typeface="Arial" panose="020B0604020202020204" pitchFamily="34" charset="0"/>
                </a:rPr>
                <a:t> </a:t>
              </a:r>
              <a:r>
                <a:rPr lang="en-MY" sz="1200" baseline="30000" dirty="0">
                  <a:latin typeface="Arial" panose="020B0604020202020204" pitchFamily="34" charset="0"/>
                  <a:cs typeface="Arial" panose="020B0604020202020204" pitchFamily="34" charset="0"/>
                </a:rPr>
                <a:t> </a:t>
              </a:r>
              <a:r>
                <a:rPr lang="en-MY" sz="900" dirty="0">
                  <a:latin typeface="Arial" panose="020B0604020202020204" pitchFamily="34" charset="0"/>
                  <a:cs typeface="Arial" panose="020B0604020202020204" pitchFamily="34" charset="0"/>
                </a:rPr>
                <a:t>Data </a:t>
              </a:r>
              <a:r>
                <a:rPr lang="en-MY" sz="900" dirty="0" err="1">
                  <a:latin typeface="Arial" panose="020B0604020202020204" pitchFamily="34" charset="0"/>
                  <a:cs typeface="Arial" panose="020B0604020202020204" pitchFamily="34" charset="0"/>
                </a:rPr>
                <a:t>merujuk</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kepada</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tahun</a:t>
              </a:r>
              <a:r>
                <a:rPr lang="en-MY" sz="900" dirty="0">
                  <a:latin typeface="Arial" panose="020B0604020202020204" pitchFamily="34" charset="0"/>
                  <a:cs typeface="Arial" panose="020B0604020202020204" pitchFamily="34" charset="0"/>
                </a:rPr>
                <a:t> 2017 </a:t>
              </a:r>
              <a:r>
                <a:rPr lang="en-MY" sz="900" dirty="0" err="1">
                  <a:latin typeface="Arial" panose="020B0604020202020204" pitchFamily="34" charset="0"/>
                  <a:cs typeface="Arial" panose="020B0604020202020204" pitchFamily="34" charset="0"/>
                </a:rPr>
                <a:t>kecuali</a:t>
              </a:r>
              <a:r>
                <a:rPr lang="en-MY" sz="900" dirty="0">
                  <a:latin typeface="Arial" panose="020B0604020202020204" pitchFamily="34" charset="0"/>
                  <a:cs typeface="Arial" panose="020B0604020202020204" pitchFamily="34" charset="0"/>
                </a:rPr>
                <a:t> data </a:t>
              </a:r>
              <a:r>
                <a:rPr lang="en-MY" sz="900" dirty="0" err="1">
                  <a:latin typeface="Arial" panose="020B0604020202020204" pitchFamily="34" charset="0"/>
                  <a:cs typeface="Arial" panose="020B0604020202020204" pitchFamily="34" charset="0"/>
                </a:rPr>
                <a:t>penduduk</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dan</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Jangka</a:t>
              </a:r>
              <a:r>
                <a:rPr lang="en-MY" sz="900" dirty="0">
                  <a:latin typeface="Arial" panose="020B0604020202020204" pitchFamily="34" charset="0"/>
                  <a:cs typeface="Arial" panose="020B0604020202020204" pitchFamily="34" charset="0"/>
                </a:rPr>
                <a:t> Hayat  </a:t>
              </a:r>
              <a:r>
                <a:rPr lang="en-MY" sz="900" dirty="0" err="1">
                  <a:latin typeface="Arial" panose="020B0604020202020204" pitchFamily="34" charset="0"/>
                  <a:cs typeface="Arial" panose="020B0604020202020204" pitchFamily="34" charset="0"/>
                </a:rPr>
                <a:t>merujuk</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kepada</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anggaran</a:t>
              </a:r>
              <a:r>
                <a:rPr lang="en-MY" sz="900" dirty="0">
                  <a:latin typeface="Arial" panose="020B0604020202020204" pitchFamily="34" charset="0"/>
                  <a:cs typeface="Arial" panose="020B0604020202020204" pitchFamily="34" charset="0"/>
                </a:rPr>
                <a:t> 2018 </a:t>
              </a:r>
            </a:p>
            <a:p>
              <a:r>
                <a:rPr lang="en-MY" sz="900" dirty="0">
                  <a:latin typeface="Arial" panose="020B0604020202020204" pitchFamily="34" charset="0"/>
                  <a:cs typeface="Arial" panose="020B0604020202020204" pitchFamily="34" charset="0"/>
                </a:rPr>
                <a:t>           </a:t>
              </a:r>
              <a:r>
                <a:rPr lang="en-MY" sz="900" baseline="30000" dirty="0">
                  <a:latin typeface="Arial" panose="020B0604020202020204" pitchFamily="34" charset="0"/>
                  <a:cs typeface="Arial" panose="020B0604020202020204" pitchFamily="34" charset="0"/>
                </a:rPr>
                <a:t>1 </a:t>
              </a:r>
              <a:r>
                <a:rPr lang="en-MY" sz="900" dirty="0">
                  <a:latin typeface="Arial" panose="020B0604020202020204" pitchFamily="34" charset="0"/>
                  <a:cs typeface="Arial" panose="020B0604020202020204" pitchFamily="34" charset="0"/>
                </a:rPr>
                <a:t>Kadar </a:t>
              </a:r>
              <a:r>
                <a:rPr lang="en-MY" sz="900" dirty="0" err="1">
                  <a:latin typeface="Arial" panose="020B0604020202020204" pitchFamily="34" charset="0"/>
                  <a:cs typeface="Arial" panose="020B0604020202020204" pitchFamily="34" charset="0"/>
                </a:rPr>
                <a:t>kelahiran</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kasar</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bagi</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setiap</a:t>
              </a:r>
              <a:r>
                <a:rPr lang="en-MY" sz="900" dirty="0">
                  <a:latin typeface="Arial" panose="020B0604020202020204" pitchFamily="34" charset="0"/>
                  <a:cs typeface="Arial" panose="020B0604020202020204" pitchFamily="34" charset="0"/>
                </a:rPr>
                <a:t> 1,000 </a:t>
              </a:r>
              <a:r>
                <a:rPr lang="en-MY" sz="900" dirty="0" err="1">
                  <a:latin typeface="Arial" panose="020B0604020202020204" pitchFamily="34" charset="0"/>
                  <a:cs typeface="Arial" panose="020B0604020202020204" pitchFamily="34" charset="0"/>
                </a:rPr>
                <a:t>kelahiran</a:t>
              </a:r>
              <a:r>
                <a:rPr lang="en-MY" sz="900" dirty="0">
                  <a:latin typeface="Arial" panose="020B0604020202020204" pitchFamily="34" charset="0"/>
                  <a:cs typeface="Arial" panose="020B0604020202020204" pitchFamily="34" charset="0"/>
                </a:rPr>
                <a:t>                </a:t>
              </a:r>
              <a:r>
                <a:rPr lang="en-MY" sz="900" baseline="30000" dirty="0">
                  <a:latin typeface="Arial" panose="020B0604020202020204" pitchFamily="34" charset="0"/>
                  <a:cs typeface="Arial" panose="020B0604020202020204" pitchFamily="34" charset="0"/>
                </a:rPr>
                <a:t>2</a:t>
              </a:r>
              <a:r>
                <a:rPr lang="en-MY" sz="900" dirty="0">
                  <a:latin typeface="Arial" panose="020B0604020202020204" pitchFamily="34" charset="0"/>
                  <a:cs typeface="Arial" panose="020B0604020202020204" pitchFamily="34" charset="0"/>
                </a:rPr>
                <a:t> Kadar </a:t>
              </a:r>
              <a:r>
                <a:rPr lang="en-MY" sz="900" dirty="0" err="1">
                  <a:latin typeface="Arial" panose="020B0604020202020204" pitchFamily="34" charset="0"/>
                  <a:cs typeface="Arial" panose="020B0604020202020204" pitchFamily="34" charset="0"/>
                </a:rPr>
                <a:t>kematian</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kasar</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bagi</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setiap</a:t>
              </a:r>
              <a:r>
                <a:rPr lang="en-MY" sz="900" dirty="0">
                  <a:latin typeface="Arial" panose="020B0604020202020204" pitchFamily="34" charset="0"/>
                  <a:cs typeface="Arial" panose="020B0604020202020204" pitchFamily="34" charset="0"/>
                </a:rPr>
                <a:t> 1,000 </a:t>
              </a:r>
              <a:r>
                <a:rPr lang="en-MY" sz="900" dirty="0" err="1">
                  <a:latin typeface="Arial" panose="020B0604020202020204" pitchFamily="34" charset="0"/>
                  <a:cs typeface="Arial" panose="020B0604020202020204" pitchFamily="34" charset="0"/>
                </a:rPr>
                <a:t>penduduk</a:t>
              </a:r>
              <a:endParaRPr lang="en-MY" sz="900" dirty="0">
                <a:latin typeface="Arial" panose="020B0604020202020204" pitchFamily="34" charset="0"/>
                <a:cs typeface="Arial" panose="020B0604020202020204" pitchFamily="34" charset="0"/>
              </a:endParaRPr>
            </a:p>
            <a:p>
              <a:r>
                <a:rPr lang="en-MY" sz="900" dirty="0">
                  <a:latin typeface="Arial" panose="020B0604020202020204" pitchFamily="34" charset="0"/>
                  <a:cs typeface="Arial" panose="020B0604020202020204" pitchFamily="34" charset="0"/>
                </a:rPr>
                <a:t>           </a:t>
              </a:r>
              <a:r>
                <a:rPr lang="en-MY" sz="900" baseline="30000" dirty="0">
                  <a:latin typeface="Arial" panose="020B0604020202020204" pitchFamily="34" charset="0"/>
                  <a:cs typeface="Arial" panose="020B0604020202020204" pitchFamily="34" charset="0"/>
                </a:rPr>
                <a:t>3</a:t>
              </a:r>
              <a:r>
                <a:rPr lang="en-MY" sz="900" dirty="0">
                  <a:latin typeface="Arial" panose="020B0604020202020204" pitchFamily="34" charset="0"/>
                  <a:cs typeface="Arial" panose="020B0604020202020204" pitchFamily="34" charset="0"/>
                </a:rPr>
                <a:t> Kadar </a:t>
              </a:r>
              <a:r>
                <a:rPr lang="en-MY" sz="900" dirty="0" err="1">
                  <a:latin typeface="Arial" panose="020B0604020202020204" pitchFamily="34" charset="0"/>
                  <a:cs typeface="Arial" panose="020B0604020202020204" pitchFamily="34" charset="0"/>
                </a:rPr>
                <a:t>perkahwinan</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kasar</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bagi</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setiap</a:t>
              </a:r>
              <a:r>
                <a:rPr lang="en-MY" sz="900" dirty="0">
                  <a:latin typeface="Arial" panose="020B0604020202020204" pitchFamily="34" charset="0"/>
                  <a:cs typeface="Arial" panose="020B0604020202020204" pitchFamily="34" charset="0"/>
                </a:rPr>
                <a:t> 1,000 </a:t>
              </a:r>
              <a:r>
                <a:rPr lang="en-MY" sz="900" dirty="0" err="1">
                  <a:latin typeface="Arial" panose="020B0604020202020204" pitchFamily="34" charset="0"/>
                  <a:cs typeface="Arial" panose="020B0604020202020204" pitchFamily="34" charset="0"/>
                </a:rPr>
                <a:t>penduduk</a:t>
              </a:r>
              <a:r>
                <a:rPr lang="en-MY" sz="900" dirty="0">
                  <a:latin typeface="Arial" panose="020B0604020202020204" pitchFamily="34" charset="0"/>
                  <a:cs typeface="Arial" panose="020B0604020202020204" pitchFamily="34" charset="0"/>
                </a:rPr>
                <a:t>         </a:t>
              </a:r>
              <a:r>
                <a:rPr lang="en-MY" sz="900" baseline="30000" dirty="0">
                  <a:latin typeface="Arial" panose="020B0604020202020204" pitchFamily="34" charset="0"/>
                  <a:cs typeface="Arial" panose="020B0604020202020204" pitchFamily="34" charset="0"/>
                </a:rPr>
                <a:t>4 </a:t>
              </a:r>
              <a:r>
                <a:rPr lang="en-MY" sz="900" dirty="0">
                  <a:latin typeface="Arial" panose="020B0604020202020204" pitchFamily="34" charset="0"/>
                  <a:cs typeface="Arial" panose="020B0604020202020204" pitchFamily="34" charset="0"/>
                </a:rPr>
                <a:t>Kadar </a:t>
              </a:r>
              <a:r>
                <a:rPr lang="en-MY" sz="900" dirty="0" err="1">
                  <a:latin typeface="Arial" panose="020B0604020202020204" pitchFamily="34" charset="0"/>
                  <a:cs typeface="Arial" panose="020B0604020202020204" pitchFamily="34" charset="0"/>
                </a:rPr>
                <a:t>perceraian</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kasar</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bagi</a:t>
              </a:r>
              <a:r>
                <a:rPr lang="en-MY" sz="900" dirty="0">
                  <a:latin typeface="Arial" panose="020B0604020202020204" pitchFamily="34" charset="0"/>
                  <a:cs typeface="Arial" panose="020B0604020202020204" pitchFamily="34" charset="0"/>
                </a:rPr>
                <a:t> </a:t>
              </a:r>
              <a:r>
                <a:rPr lang="en-MY" sz="900" dirty="0" err="1">
                  <a:latin typeface="Arial" panose="020B0604020202020204" pitchFamily="34" charset="0"/>
                  <a:cs typeface="Arial" panose="020B0604020202020204" pitchFamily="34" charset="0"/>
                </a:rPr>
                <a:t>setiap</a:t>
              </a:r>
              <a:r>
                <a:rPr lang="en-MY" sz="900" dirty="0">
                  <a:latin typeface="Arial" panose="020B0604020202020204" pitchFamily="34" charset="0"/>
                  <a:cs typeface="Arial" panose="020B0604020202020204" pitchFamily="34" charset="0"/>
                </a:rPr>
                <a:t> 1,000 </a:t>
              </a:r>
              <a:r>
                <a:rPr lang="en-MY" sz="900" dirty="0" err="1">
                  <a:latin typeface="Arial" panose="020B0604020202020204" pitchFamily="34" charset="0"/>
                  <a:cs typeface="Arial" panose="020B0604020202020204" pitchFamily="34" charset="0"/>
                </a:rPr>
                <a:t>penduduk</a:t>
              </a:r>
              <a:endParaRPr lang="en-MY" sz="900" dirty="0">
                <a:latin typeface="Arial" panose="020B0604020202020204" pitchFamily="34" charset="0"/>
                <a:cs typeface="Arial" panose="020B0604020202020204" pitchFamily="34" charset="0"/>
              </a:endParaRPr>
            </a:p>
            <a:p>
              <a:endParaRPr lang="en-MY" sz="900"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0A5DEF17-EA0A-4DFA-8A5F-3805E87B035D}"/>
                </a:ext>
              </a:extLst>
            </p:cNvPr>
            <p:cNvCxnSpPr/>
            <p:nvPr/>
          </p:nvCxnSpPr>
          <p:spPr>
            <a:xfrm>
              <a:off x="4283968" y="2418894"/>
              <a:ext cx="7740000"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112AC31-617D-469E-A1F3-8CFE77C78478}"/>
                </a:ext>
              </a:extLst>
            </p:cNvPr>
            <p:cNvSpPr txBox="1"/>
            <p:nvPr/>
          </p:nvSpPr>
          <p:spPr>
            <a:xfrm>
              <a:off x="6839511" y="941708"/>
              <a:ext cx="2270464" cy="1107996"/>
            </a:xfrm>
            <a:prstGeom prst="rect">
              <a:avLst/>
            </a:prstGeom>
            <a:noFill/>
          </p:spPr>
          <p:txBody>
            <a:bodyPr wrap="square" rtlCol="0">
              <a:spAutoFit/>
            </a:bodyPr>
            <a:lstStyle/>
            <a:p>
              <a:r>
                <a:rPr lang="en-MY" b="1" dirty="0">
                  <a:latin typeface="Arial" pitchFamily="34" charset="0"/>
                  <a:cs typeface="Arial" pitchFamily="34" charset="0"/>
                </a:rPr>
                <a:t>NISBAH JANTINA</a:t>
              </a:r>
            </a:p>
            <a:p>
              <a:r>
                <a:rPr lang="en-MY" b="1" dirty="0">
                  <a:latin typeface="Arial" pitchFamily="34" charset="0"/>
                  <a:cs typeface="Arial" pitchFamily="34" charset="0"/>
                </a:rPr>
                <a:t>107</a:t>
              </a:r>
              <a:r>
                <a:rPr lang="en-MY" sz="2400" b="1" dirty="0">
                  <a:latin typeface="Arial" pitchFamily="34" charset="0"/>
                  <a:cs typeface="Arial" pitchFamily="34" charset="0"/>
                </a:rPr>
                <a:t> </a:t>
              </a:r>
              <a:r>
                <a:rPr lang="en-MY" sz="1400" b="1" dirty="0" err="1">
                  <a:latin typeface="Arial" pitchFamily="34" charset="0"/>
                  <a:cs typeface="Arial" pitchFamily="34" charset="0"/>
                </a:rPr>
                <a:t>lelaki</a:t>
              </a:r>
              <a:r>
                <a:rPr lang="en-MY" sz="1400" b="1" dirty="0">
                  <a:latin typeface="Arial" pitchFamily="34" charset="0"/>
                  <a:cs typeface="Arial" pitchFamily="34" charset="0"/>
                </a:rPr>
                <a:t> </a:t>
              </a:r>
              <a:r>
                <a:rPr lang="en-MY" sz="1400" b="1" dirty="0" err="1">
                  <a:latin typeface="Arial" pitchFamily="34" charset="0"/>
                  <a:cs typeface="Arial" pitchFamily="34" charset="0"/>
                </a:rPr>
                <a:t>bagi</a:t>
              </a:r>
              <a:r>
                <a:rPr lang="en-MY" sz="1400" b="1" dirty="0">
                  <a:latin typeface="Arial" pitchFamily="34" charset="0"/>
                  <a:cs typeface="Arial" pitchFamily="34" charset="0"/>
                </a:rPr>
                <a:t> </a:t>
              </a:r>
              <a:r>
                <a:rPr lang="en-MY" sz="1400" b="1" dirty="0" err="1">
                  <a:latin typeface="Arial" pitchFamily="34" charset="0"/>
                  <a:cs typeface="Arial" pitchFamily="34" charset="0"/>
                </a:rPr>
                <a:t>setiap</a:t>
              </a:r>
              <a:r>
                <a:rPr lang="en-MY" sz="1400" b="1" dirty="0">
                  <a:latin typeface="Arial" pitchFamily="34" charset="0"/>
                  <a:cs typeface="Arial" pitchFamily="34" charset="0"/>
                </a:rPr>
                <a:t>   </a:t>
              </a:r>
              <a:r>
                <a:rPr lang="en-MY" b="1" dirty="0">
                  <a:latin typeface="Arial" pitchFamily="34" charset="0"/>
                  <a:cs typeface="Arial" pitchFamily="34" charset="0"/>
                </a:rPr>
                <a:t>100</a:t>
              </a:r>
              <a:r>
                <a:rPr lang="en-MY" sz="2400" b="1" dirty="0">
                  <a:latin typeface="Arial" pitchFamily="34" charset="0"/>
                  <a:cs typeface="Arial" pitchFamily="34" charset="0"/>
                </a:rPr>
                <a:t> </a:t>
              </a:r>
              <a:r>
                <a:rPr lang="en-MY" sz="1400" b="1" dirty="0" err="1">
                  <a:latin typeface="Arial" pitchFamily="34" charset="0"/>
                  <a:cs typeface="Arial" pitchFamily="34" charset="0"/>
                </a:rPr>
                <a:t>wanita</a:t>
              </a:r>
              <a:endParaRPr lang="en-MY" sz="1400" b="1" dirty="0">
                <a:latin typeface="Arial" pitchFamily="34" charset="0"/>
                <a:cs typeface="Arial" pitchFamily="34" charset="0"/>
              </a:endParaRPr>
            </a:p>
          </p:txBody>
        </p:sp>
        <p:pic>
          <p:nvPicPr>
            <p:cNvPr id="25" name="Picture 39" descr="Related image">
              <a:extLst>
                <a:ext uri="{FF2B5EF4-FFF2-40B4-BE49-F238E27FC236}">
                  <a16:creationId xmlns:a16="http://schemas.microsoft.com/office/drawing/2014/main" id="{51FDC08F-27FC-4E3C-A816-C7B7F9C86FE4}"/>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609" t="14144" r="6482" b="23883"/>
            <a:stretch>
              <a:fillRect/>
            </a:stretch>
          </p:blipFill>
          <p:spPr bwMode="auto">
            <a:xfrm>
              <a:off x="4408592" y="1403588"/>
              <a:ext cx="1608253" cy="968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DE88B24-BAC5-4A3F-9B88-A182E76AECF4}"/>
                </a:ext>
              </a:extLst>
            </p:cNvPr>
            <p:cNvSpPr txBox="1"/>
            <p:nvPr/>
          </p:nvSpPr>
          <p:spPr>
            <a:xfrm>
              <a:off x="4133635" y="895404"/>
              <a:ext cx="2089703" cy="830997"/>
            </a:xfrm>
            <a:prstGeom prst="rect">
              <a:avLst/>
            </a:prstGeom>
            <a:noFill/>
          </p:spPr>
          <p:txBody>
            <a:bodyPr wrap="square" rtlCol="0">
              <a:spAutoFit/>
            </a:bodyPr>
            <a:lstStyle/>
            <a:p>
              <a:pPr algn="ctr"/>
              <a:r>
                <a:rPr lang="en-MY" b="1" dirty="0">
                  <a:latin typeface="Arial" pitchFamily="34" charset="0"/>
                  <a:cs typeface="Arial" pitchFamily="34" charset="0"/>
                </a:rPr>
                <a:t>KEPADATAN PENDUDUK</a:t>
              </a:r>
            </a:p>
            <a:p>
              <a:pPr algn="ctr"/>
              <a:r>
                <a:rPr lang="en-MY" sz="1200" b="1" dirty="0">
                  <a:latin typeface="Arial" pitchFamily="34" charset="0"/>
                  <a:cs typeface="Arial" pitchFamily="34" charset="0"/>
                </a:rPr>
                <a:t>98 km</a:t>
              </a:r>
              <a:r>
                <a:rPr lang="en-MY" sz="1200" b="1" baseline="30000" dirty="0">
                  <a:latin typeface="Arial" pitchFamily="34" charset="0"/>
                  <a:cs typeface="Arial" pitchFamily="34" charset="0"/>
                </a:rPr>
                <a:t>2</a:t>
              </a:r>
            </a:p>
          </p:txBody>
        </p:sp>
        <p:cxnSp>
          <p:nvCxnSpPr>
            <p:cNvPr id="27" name="Straight Connector 26">
              <a:extLst>
                <a:ext uri="{FF2B5EF4-FFF2-40B4-BE49-F238E27FC236}">
                  <a16:creationId xmlns:a16="http://schemas.microsoft.com/office/drawing/2014/main" id="{96EA6F75-2DC4-4020-97C8-789BDD7A0556}"/>
                </a:ext>
              </a:extLst>
            </p:cNvPr>
            <p:cNvCxnSpPr/>
            <p:nvPr/>
          </p:nvCxnSpPr>
          <p:spPr>
            <a:xfrm flipV="1">
              <a:off x="5902112" y="1385518"/>
              <a:ext cx="0" cy="4728193"/>
            </a:xfrm>
            <a:prstGeom prst="line">
              <a:avLst/>
            </a:prstGeom>
            <a:ln w="15875" cmpd="sng">
              <a:no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D0FFA80-457B-47F6-B167-7746990E00E7}"/>
                </a:ext>
              </a:extLst>
            </p:cNvPr>
            <p:cNvCxnSpPr/>
            <p:nvPr/>
          </p:nvCxnSpPr>
          <p:spPr>
            <a:xfrm flipH="1">
              <a:off x="9021345" y="906389"/>
              <a:ext cx="0" cy="446400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2C8B90-D153-473E-814B-2DB19A0380EB}"/>
                </a:ext>
              </a:extLst>
            </p:cNvPr>
            <p:cNvSpPr txBox="1"/>
            <p:nvPr/>
          </p:nvSpPr>
          <p:spPr>
            <a:xfrm>
              <a:off x="9888000" y="953509"/>
              <a:ext cx="2304000" cy="800219"/>
            </a:xfrm>
            <a:prstGeom prst="rect">
              <a:avLst/>
            </a:prstGeom>
            <a:noFill/>
          </p:spPr>
          <p:txBody>
            <a:bodyPr wrap="square" rtlCol="0">
              <a:spAutoFit/>
            </a:bodyPr>
            <a:lstStyle/>
            <a:p>
              <a:r>
                <a:rPr lang="en-MY" b="1" dirty="0">
                  <a:latin typeface="Arial" pitchFamily="34" charset="0"/>
                  <a:cs typeface="Arial" pitchFamily="34" charset="0"/>
                </a:rPr>
                <a:t>JANGKAAN HAYAT</a:t>
              </a:r>
            </a:p>
            <a:p>
              <a:r>
                <a:rPr lang="en-MY" sz="1400" b="1" dirty="0">
                  <a:latin typeface="Arial" panose="020B0604020202020204" pitchFamily="34" charset="0"/>
                  <a:cs typeface="Arial" panose="020B0604020202020204" pitchFamily="34" charset="0"/>
                </a:rPr>
                <a:t>73.4 </a:t>
              </a:r>
              <a:r>
                <a:rPr lang="en-MY" sz="1400" b="1" dirty="0" err="1">
                  <a:latin typeface="Arial" panose="020B0604020202020204" pitchFamily="34" charset="0"/>
                  <a:cs typeface="Arial" panose="020B0604020202020204" pitchFamily="34" charset="0"/>
                </a:rPr>
                <a:t>Lelaki</a:t>
              </a:r>
              <a:endParaRPr lang="en-MY" sz="1400" b="1" dirty="0">
                <a:latin typeface="Arial" panose="020B0604020202020204" pitchFamily="34" charset="0"/>
                <a:cs typeface="Arial" panose="020B0604020202020204" pitchFamily="34" charset="0"/>
              </a:endParaRPr>
            </a:p>
            <a:p>
              <a:r>
                <a:rPr lang="en-MY" sz="1400" b="1" dirty="0">
                  <a:latin typeface="Arial" panose="020B0604020202020204" pitchFamily="34" charset="0"/>
                  <a:cs typeface="Arial" panose="020B0604020202020204" pitchFamily="34" charset="0"/>
                </a:rPr>
                <a:t>77.9 </a:t>
              </a:r>
              <a:r>
                <a:rPr lang="en-MY" sz="1400" b="1" dirty="0" err="1">
                  <a:latin typeface="Arial" panose="020B0604020202020204" pitchFamily="34" charset="0"/>
                  <a:cs typeface="Arial" panose="020B0604020202020204" pitchFamily="34" charset="0"/>
                </a:rPr>
                <a:t>Perempuan</a:t>
              </a:r>
              <a:endParaRPr lang="en-MY" sz="1100" b="1" dirty="0">
                <a:latin typeface="Arial" panose="020B0604020202020204" pitchFamily="34" charset="0"/>
                <a:cs typeface="Arial" panose="020B0604020202020204" pitchFamily="34" charset="0"/>
              </a:endParaRPr>
            </a:p>
          </p:txBody>
        </p:sp>
        <p:grpSp>
          <p:nvGrpSpPr>
            <p:cNvPr id="30" name="Gruppieren 6">
              <a:extLst>
                <a:ext uri="{FF2B5EF4-FFF2-40B4-BE49-F238E27FC236}">
                  <a16:creationId xmlns:a16="http://schemas.microsoft.com/office/drawing/2014/main" id="{F13A930A-4307-4650-88FE-3DBD3619B1F1}"/>
                </a:ext>
              </a:extLst>
            </p:cNvPr>
            <p:cNvGrpSpPr>
              <a:grpSpLocks noChangeAspect="1"/>
            </p:cNvGrpSpPr>
            <p:nvPr/>
          </p:nvGrpSpPr>
          <p:grpSpPr bwMode="gray">
            <a:xfrm>
              <a:off x="6430188" y="2681071"/>
              <a:ext cx="713359" cy="621060"/>
              <a:chOff x="2143125" y="5688013"/>
              <a:chExt cx="723900" cy="630237"/>
            </a:xfrm>
            <a:solidFill>
              <a:schemeClr val="accent5"/>
            </a:solidFill>
          </p:grpSpPr>
          <p:sp>
            <p:nvSpPr>
              <p:cNvPr id="36" name="Freeform 6">
                <a:extLst>
                  <a:ext uri="{FF2B5EF4-FFF2-40B4-BE49-F238E27FC236}">
                    <a16:creationId xmlns:a16="http://schemas.microsoft.com/office/drawing/2014/main" id="{0193ED95-F7EE-4974-9539-4C909253C016}"/>
                  </a:ext>
                </a:extLst>
              </p:cNvPr>
              <p:cNvSpPr>
                <a:spLocks/>
              </p:cNvSpPr>
              <p:nvPr/>
            </p:nvSpPr>
            <p:spPr bwMode="gray">
              <a:xfrm>
                <a:off x="2289175" y="5905500"/>
                <a:ext cx="427038" cy="412750"/>
              </a:xfrm>
              <a:custGeom>
                <a:avLst/>
                <a:gdLst>
                  <a:gd name="T0" fmla="*/ 94 w 114"/>
                  <a:gd name="T1" fmla="*/ 54 h 110"/>
                  <a:gd name="T2" fmla="*/ 92 w 114"/>
                  <a:gd name="T3" fmla="*/ 51 h 110"/>
                  <a:gd name="T4" fmla="*/ 83 w 114"/>
                  <a:gd name="T5" fmla="*/ 33 h 110"/>
                  <a:gd name="T6" fmla="*/ 71 w 114"/>
                  <a:gd name="T7" fmla="*/ 75 h 110"/>
                  <a:gd name="T8" fmla="*/ 71 w 114"/>
                  <a:gd name="T9" fmla="*/ 76 h 110"/>
                  <a:gd name="T10" fmla="*/ 68 w 114"/>
                  <a:gd name="T11" fmla="*/ 79 h 110"/>
                  <a:gd name="T12" fmla="*/ 60 w 114"/>
                  <a:gd name="T13" fmla="*/ 76 h 110"/>
                  <a:gd name="T14" fmla="*/ 37 w 114"/>
                  <a:gd name="T15" fmla="*/ 0 h 110"/>
                  <a:gd name="T16" fmla="*/ 16 w 114"/>
                  <a:gd name="T17" fmla="*/ 51 h 110"/>
                  <a:gd name="T18" fmla="*/ 16 w 114"/>
                  <a:gd name="T19" fmla="*/ 51 h 110"/>
                  <a:gd name="T20" fmla="*/ 15 w 114"/>
                  <a:gd name="T21" fmla="*/ 53 h 110"/>
                  <a:gd name="T22" fmla="*/ 15 w 114"/>
                  <a:gd name="T23" fmla="*/ 53 h 110"/>
                  <a:gd name="T24" fmla="*/ 14 w 114"/>
                  <a:gd name="T25" fmla="*/ 53 h 110"/>
                  <a:gd name="T26" fmla="*/ 14 w 114"/>
                  <a:gd name="T27" fmla="*/ 54 h 110"/>
                  <a:gd name="T28" fmla="*/ 13 w 114"/>
                  <a:gd name="T29" fmla="*/ 54 h 110"/>
                  <a:gd name="T30" fmla="*/ 13 w 114"/>
                  <a:gd name="T31" fmla="*/ 54 h 110"/>
                  <a:gd name="T32" fmla="*/ 12 w 114"/>
                  <a:gd name="T33" fmla="*/ 55 h 110"/>
                  <a:gd name="T34" fmla="*/ 12 w 114"/>
                  <a:gd name="T35" fmla="*/ 55 h 110"/>
                  <a:gd name="T36" fmla="*/ 11 w 114"/>
                  <a:gd name="T37" fmla="*/ 55 h 110"/>
                  <a:gd name="T38" fmla="*/ 10 w 114"/>
                  <a:gd name="T39" fmla="*/ 55 h 110"/>
                  <a:gd name="T40" fmla="*/ 10 w 114"/>
                  <a:gd name="T41" fmla="*/ 55 h 110"/>
                  <a:gd name="T42" fmla="*/ 0 w 114"/>
                  <a:gd name="T43" fmla="*/ 55 h 110"/>
                  <a:gd name="T44" fmla="*/ 48 w 114"/>
                  <a:gd name="T45" fmla="*/ 107 h 110"/>
                  <a:gd name="T46" fmla="*/ 57 w 114"/>
                  <a:gd name="T47" fmla="*/ 110 h 110"/>
                  <a:gd name="T48" fmla="*/ 66 w 114"/>
                  <a:gd name="T49" fmla="*/ 107 h 110"/>
                  <a:gd name="T50" fmla="*/ 114 w 114"/>
                  <a:gd name="T51" fmla="*/ 55 h 110"/>
                  <a:gd name="T52" fmla="*/ 97 w 114"/>
                  <a:gd name="T53" fmla="*/ 55 h 110"/>
                  <a:gd name="T54" fmla="*/ 94 w 114"/>
                  <a:gd name="T55"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10">
                    <a:moveTo>
                      <a:pt x="94" y="54"/>
                    </a:moveTo>
                    <a:cubicBezTo>
                      <a:pt x="93" y="53"/>
                      <a:pt x="92" y="53"/>
                      <a:pt x="92" y="51"/>
                    </a:cubicBezTo>
                    <a:cubicBezTo>
                      <a:pt x="83" y="33"/>
                      <a:pt x="83" y="33"/>
                      <a:pt x="83" y="33"/>
                    </a:cubicBezTo>
                    <a:cubicBezTo>
                      <a:pt x="71" y="75"/>
                      <a:pt x="71" y="75"/>
                      <a:pt x="71" y="75"/>
                    </a:cubicBezTo>
                    <a:cubicBezTo>
                      <a:pt x="71" y="76"/>
                      <a:pt x="71" y="76"/>
                      <a:pt x="71" y="76"/>
                    </a:cubicBezTo>
                    <a:cubicBezTo>
                      <a:pt x="70" y="77"/>
                      <a:pt x="69" y="78"/>
                      <a:pt x="68" y="79"/>
                    </a:cubicBezTo>
                    <a:cubicBezTo>
                      <a:pt x="65" y="80"/>
                      <a:pt x="61" y="79"/>
                      <a:pt x="60" y="76"/>
                    </a:cubicBezTo>
                    <a:cubicBezTo>
                      <a:pt x="37" y="0"/>
                      <a:pt x="37" y="0"/>
                      <a:pt x="37" y="0"/>
                    </a:cubicBezTo>
                    <a:cubicBezTo>
                      <a:pt x="16" y="51"/>
                      <a:pt x="16" y="51"/>
                      <a:pt x="16" y="51"/>
                    </a:cubicBezTo>
                    <a:cubicBezTo>
                      <a:pt x="16" y="51"/>
                      <a:pt x="16" y="51"/>
                      <a:pt x="16" y="51"/>
                    </a:cubicBezTo>
                    <a:cubicBezTo>
                      <a:pt x="16" y="52"/>
                      <a:pt x="15" y="52"/>
                      <a:pt x="15" y="53"/>
                    </a:cubicBezTo>
                    <a:cubicBezTo>
                      <a:pt x="15" y="53"/>
                      <a:pt x="15" y="53"/>
                      <a:pt x="15" y="53"/>
                    </a:cubicBezTo>
                    <a:cubicBezTo>
                      <a:pt x="15" y="53"/>
                      <a:pt x="15" y="53"/>
                      <a:pt x="14" y="53"/>
                    </a:cubicBezTo>
                    <a:cubicBezTo>
                      <a:pt x="14" y="54"/>
                      <a:pt x="14" y="54"/>
                      <a:pt x="14" y="54"/>
                    </a:cubicBezTo>
                    <a:cubicBezTo>
                      <a:pt x="14" y="54"/>
                      <a:pt x="14" y="54"/>
                      <a:pt x="13" y="54"/>
                    </a:cubicBezTo>
                    <a:cubicBezTo>
                      <a:pt x="13" y="54"/>
                      <a:pt x="13" y="54"/>
                      <a:pt x="13" y="54"/>
                    </a:cubicBezTo>
                    <a:cubicBezTo>
                      <a:pt x="13" y="54"/>
                      <a:pt x="13" y="55"/>
                      <a:pt x="12" y="55"/>
                    </a:cubicBezTo>
                    <a:cubicBezTo>
                      <a:pt x="12" y="55"/>
                      <a:pt x="12" y="55"/>
                      <a:pt x="12" y="55"/>
                    </a:cubicBezTo>
                    <a:cubicBezTo>
                      <a:pt x="12" y="55"/>
                      <a:pt x="12" y="55"/>
                      <a:pt x="11" y="55"/>
                    </a:cubicBezTo>
                    <a:cubicBezTo>
                      <a:pt x="11" y="55"/>
                      <a:pt x="11" y="55"/>
                      <a:pt x="10" y="55"/>
                    </a:cubicBezTo>
                    <a:cubicBezTo>
                      <a:pt x="10" y="55"/>
                      <a:pt x="10" y="55"/>
                      <a:pt x="10" y="55"/>
                    </a:cubicBezTo>
                    <a:cubicBezTo>
                      <a:pt x="0" y="55"/>
                      <a:pt x="0" y="55"/>
                      <a:pt x="0" y="55"/>
                    </a:cubicBezTo>
                    <a:cubicBezTo>
                      <a:pt x="48" y="107"/>
                      <a:pt x="48" y="107"/>
                      <a:pt x="48" y="107"/>
                    </a:cubicBezTo>
                    <a:cubicBezTo>
                      <a:pt x="51" y="109"/>
                      <a:pt x="54" y="110"/>
                      <a:pt x="57" y="110"/>
                    </a:cubicBezTo>
                    <a:cubicBezTo>
                      <a:pt x="61" y="110"/>
                      <a:pt x="64" y="109"/>
                      <a:pt x="66" y="107"/>
                    </a:cubicBezTo>
                    <a:cubicBezTo>
                      <a:pt x="114" y="55"/>
                      <a:pt x="114" y="55"/>
                      <a:pt x="114" y="55"/>
                    </a:cubicBezTo>
                    <a:cubicBezTo>
                      <a:pt x="97" y="55"/>
                      <a:pt x="97" y="55"/>
                      <a:pt x="97" y="55"/>
                    </a:cubicBezTo>
                    <a:cubicBezTo>
                      <a:pt x="96" y="55"/>
                      <a:pt x="95" y="55"/>
                      <a:pt x="9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 name="Freeform 7">
                <a:extLst>
                  <a:ext uri="{FF2B5EF4-FFF2-40B4-BE49-F238E27FC236}">
                    <a16:creationId xmlns:a16="http://schemas.microsoft.com/office/drawing/2014/main" id="{FE1C66CC-DEEE-4283-91A3-67E48C2C3898}"/>
                  </a:ext>
                </a:extLst>
              </p:cNvPr>
              <p:cNvSpPr>
                <a:spLocks/>
              </p:cNvSpPr>
              <p:nvPr/>
            </p:nvSpPr>
            <p:spPr bwMode="gray">
              <a:xfrm>
                <a:off x="2143125" y="5688013"/>
                <a:ext cx="723900" cy="412750"/>
              </a:xfrm>
              <a:custGeom>
                <a:avLst/>
                <a:gdLst>
                  <a:gd name="T0" fmla="*/ 71 w 193"/>
                  <a:gd name="T1" fmla="*/ 38 h 110"/>
                  <a:gd name="T2" fmla="*/ 77 w 193"/>
                  <a:gd name="T3" fmla="*/ 34 h 110"/>
                  <a:gd name="T4" fmla="*/ 83 w 193"/>
                  <a:gd name="T5" fmla="*/ 38 h 110"/>
                  <a:gd name="T6" fmla="*/ 104 w 193"/>
                  <a:gd name="T7" fmla="*/ 110 h 110"/>
                  <a:gd name="T8" fmla="*/ 115 w 193"/>
                  <a:gd name="T9" fmla="*/ 72 h 110"/>
                  <a:gd name="T10" fmla="*/ 123 w 193"/>
                  <a:gd name="T11" fmla="*/ 69 h 110"/>
                  <a:gd name="T12" fmla="*/ 126 w 193"/>
                  <a:gd name="T13" fmla="*/ 73 h 110"/>
                  <a:gd name="T14" fmla="*/ 140 w 193"/>
                  <a:gd name="T15" fmla="*/ 101 h 110"/>
                  <a:gd name="T16" fmla="*/ 164 w 193"/>
                  <a:gd name="T17" fmla="*/ 101 h 110"/>
                  <a:gd name="T18" fmla="*/ 178 w 193"/>
                  <a:gd name="T19" fmla="*/ 87 h 110"/>
                  <a:gd name="T20" fmla="*/ 193 w 193"/>
                  <a:gd name="T21" fmla="*/ 51 h 110"/>
                  <a:gd name="T22" fmla="*/ 178 w 193"/>
                  <a:gd name="T23" fmla="*/ 15 h 110"/>
                  <a:gd name="T24" fmla="*/ 141 w 193"/>
                  <a:gd name="T25" fmla="*/ 0 h 110"/>
                  <a:gd name="T26" fmla="*/ 105 w 193"/>
                  <a:gd name="T27" fmla="*/ 15 h 110"/>
                  <a:gd name="T28" fmla="*/ 96 w 193"/>
                  <a:gd name="T29" fmla="*/ 27 h 110"/>
                  <a:gd name="T30" fmla="*/ 87 w 193"/>
                  <a:gd name="T31" fmla="*/ 15 h 110"/>
                  <a:gd name="T32" fmla="*/ 51 w 193"/>
                  <a:gd name="T33" fmla="*/ 0 h 110"/>
                  <a:gd name="T34" fmla="*/ 15 w 193"/>
                  <a:gd name="T35" fmla="*/ 15 h 110"/>
                  <a:gd name="T36" fmla="*/ 0 w 193"/>
                  <a:gd name="T37" fmla="*/ 51 h 110"/>
                  <a:gd name="T38" fmla="*/ 15 w 193"/>
                  <a:gd name="T39" fmla="*/ 87 h 110"/>
                  <a:gd name="T40" fmla="*/ 28 w 193"/>
                  <a:gd name="T41" fmla="*/ 101 h 110"/>
                  <a:gd name="T42" fmla="*/ 45 w 193"/>
                  <a:gd name="T43" fmla="*/ 101 h 110"/>
                  <a:gd name="T44" fmla="*/ 71 w 193"/>
                  <a:gd name="T45" fmla="*/ 3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110">
                    <a:moveTo>
                      <a:pt x="71" y="38"/>
                    </a:moveTo>
                    <a:cubicBezTo>
                      <a:pt x="72" y="36"/>
                      <a:pt x="74" y="34"/>
                      <a:pt x="77" y="34"/>
                    </a:cubicBezTo>
                    <a:cubicBezTo>
                      <a:pt x="79" y="34"/>
                      <a:pt x="82" y="36"/>
                      <a:pt x="83" y="38"/>
                    </a:cubicBezTo>
                    <a:cubicBezTo>
                      <a:pt x="104" y="110"/>
                      <a:pt x="104" y="110"/>
                      <a:pt x="104" y="110"/>
                    </a:cubicBezTo>
                    <a:cubicBezTo>
                      <a:pt x="115" y="72"/>
                      <a:pt x="115" y="72"/>
                      <a:pt x="115" y="72"/>
                    </a:cubicBezTo>
                    <a:cubicBezTo>
                      <a:pt x="116" y="69"/>
                      <a:pt x="120" y="68"/>
                      <a:pt x="123" y="69"/>
                    </a:cubicBezTo>
                    <a:cubicBezTo>
                      <a:pt x="125" y="70"/>
                      <a:pt x="126" y="71"/>
                      <a:pt x="126" y="73"/>
                    </a:cubicBezTo>
                    <a:cubicBezTo>
                      <a:pt x="140" y="101"/>
                      <a:pt x="140" y="101"/>
                      <a:pt x="140" y="101"/>
                    </a:cubicBezTo>
                    <a:cubicBezTo>
                      <a:pt x="164" y="101"/>
                      <a:pt x="164" y="101"/>
                      <a:pt x="164" y="101"/>
                    </a:cubicBezTo>
                    <a:cubicBezTo>
                      <a:pt x="178" y="87"/>
                      <a:pt x="178" y="87"/>
                      <a:pt x="178" y="87"/>
                    </a:cubicBezTo>
                    <a:cubicBezTo>
                      <a:pt x="187" y="77"/>
                      <a:pt x="193" y="65"/>
                      <a:pt x="193" y="51"/>
                    </a:cubicBezTo>
                    <a:cubicBezTo>
                      <a:pt x="193" y="37"/>
                      <a:pt x="187" y="24"/>
                      <a:pt x="178" y="15"/>
                    </a:cubicBezTo>
                    <a:cubicBezTo>
                      <a:pt x="168" y="5"/>
                      <a:pt x="155" y="0"/>
                      <a:pt x="141" y="0"/>
                    </a:cubicBezTo>
                    <a:cubicBezTo>
                      <a:pt x="128" y="0"/>
                      <a:pt x="115" y="5"/>
                      <a:pt x="105" y="15"/>
                    </a:cubicBezTo>
                    <a:cubicBezTo>
                      <a:pt x="102" y="18"/>
                      <a:pt x="99" y="22"/>
                      <a:pt x="96" y="27"/>
                    </a:cubicBezTo>
                    <a:cubicBezTo>
                      <a:pt x="94" y="22"/>
                      <a:pt x="91" y="18"/>
                      <a:pt x="87" y="15"/>
                    </a:cubicBezTo>
                    <a:cubicBezTo>
                      <a:pt x="78" y="5"/>
                      <a:pt x="65" y="0"/>
                      <a:pt x="51" y="0"/>
                    </a:cubicBezTo>
                    <a:cubicBezTo>
                      <a:pt x="37" y="0"/>
                      <a:pt x="25" y="5"/>
                      <a:pt x="15" y="15"/>
                    </a:cubicBezTo>
                    <a:cubicBezTo>
                      <a:pt x="5" y="24"/>
                      <a:pt x="0" y="37"/>
                      <a:pt x="0" y="51"/>
                    </a:cubicBezTo>
                    <a:cubicBezTo>
                      <a:pt x="0" y="65"/>
                      <a:pt x="5" y="77"/>
                      <a:pt x="15" y="87"/>
                    </a:cubicBezTo>
                    <a:cubicBezTo>
                      <a:pt x="28" y="101"/>
                      <a:pt x="28" y="101"/>
                      <a:pt x="28" y="101"/>
                    </a:cubicBezTo>
                    <a:cubicBezTo>
                      <a:pt x="45" y="101"/>
                      <a:pt x="45" y="101"/>
                      <a:pt x="45" y="101"/>
                    </a:cubicBezTo>
                    <a:lnTo>
                      <a:pt x="7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pic>
          <p:nvPicPr>
            <p:cNvPr id="31" name="Picture 30">
              <a:extLst>
                <a:ext uri="{FF2B5EF4-FFF2-40B4-BE49-F238E27FC236}">
                  <a16:creationId xmlns:a16="http://schemas.microsoft.com/office/drawing/2014/main" id="{65D73A1B-3747-47A2-A807-3D7A52EEFD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1586" y="906389"/>
              <a:ext cx="540499" cy="540499"/>
            </a:xfrm>
            <a:prstGeom prst="rect">
              <a:avLst/>
            </a:prstGeom>
          </p:spPr>
        </p:pic>
        <p:pic>
          <p:nvPicPr>
            <p:cNvPr id="32" name="Picture 31">
              <a:extLst>
                <a:ext uri="{FF2B5EF4-FFF2-40B4-BE49-F238E27FC236}">
                  <a16:creationId xmlns:a16="http://schemas.microsoft.com/office/drawing/2014/main" id="{701C5B9E-B131-49EF-963F-1473EFDF2C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59108" y="1205700"/>
              <a:ext cx="482376" cy="482376"/>
            </a:xfrm>
            <a:prstGeom prst="rect">
              <a:avLst/>
            </a:prstGeom>
          </p:spPr>
        </p:pic>
        <p:pic>
          <p:nvPicPr>
            <p:cNvPr id="33" name="Picture 3" descr="image001">
              <a:extLst>
                <a:ext uri="{FF2B5EF4-FFF2-40B4-BE49-F238E27FC236}">
                  <a16:creationId xmlns:a16="http://schemas.microsoft.com/office/drawing/2014/main" id="{8624EDF5-6064-4AE4-AF85-CE3769F600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03658" y="4254229"/>
              <a:ext cx="773982" cy="71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 descr="image003">
              <a:extLst>
                <a:ext uri="{FF2B5EF4-FFF2-40B4-BE49-F238E27FC236}">
                  <a16:creationId xmlns:a16="http://schemas.microsoft.com/office/drawing/2014/main" id="{8378B93A-F33C-481C-ABCD-FC34B103CC1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03659" y="989183"/>
              <a:ext cx="773981" cy="70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image002">
              <a:extLst>
                <a:ext uri="{FF2B5EF4-FFF2-40B4-BE49-F238E27FC236}">
                  <a16:creationId xmlns:a16="http://schemas.microsoft.com/office/drawing/2014/main" id="{1CA7156A-20DB-4E0B-A009-7E82C632FF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09975" y="2575668"/>
              <a:ext cx="925448" cy="7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297213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95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791" y="0"/>
            <a:ext cx="9079336" cy="769441"/>
          </a:xfrm>
          <a:prstGeom prst="rect">
            <a:avLst/>
          </a:prstGeom>
          <a:noFill/>
        </p:spPr>
        <p:txBody>
          <a:bodyPr wrap="square" rtlCol="0">
            <a:spAutoFit/>
          </a:bodyPr>
          <a:lstStyle/>
          <a:p>
            <a:r>
              <a:rPr lang="en-US" sz="4400" b="1" dirty="0">
                <a:ln w="12700">
                  <a:solidFill>
                    <a:srgbClr val="2D879E"/>
                  </a:solidFill>
                  <a:prstDash val="solid"/>
                </a:ln>
                <a:solidFill>
                  <a:schemeClr val="bg1"/>
                </a:solidFill>
                <a:effectLst>
                  <a:outerShdw blurRad="41275" dist="20320" dir="1800000" algn="tl" rotWithShape="0">
                    <a:srgbClr val="000000">
                      <a:alpha val="40000"/>
                    </a:srgbClr>
                  </a:outerShdw>
                </a:effectLst>
                <a:latin typeface="Impact" pitchFamily="34" charset="0"/>
              </a:rPr>
              <a:t>KOMUNIKASI STATISTIK</a:t>
            </a: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18359" t="5647" r="18294" b="4253"/>
          <a:stretch>
            <a:fillRect/>
          </a:stretch>
        </p:blipFill>
        <p:spPr bwMode="auto">
          <a:xfrm>
            <a:off x="851625" y="1677876"/>
            <a:ext cx="4670264" cy="3489817"/>
          </a:xfrm>
          <a:prstGeom prst="rect">
            <a:avLst/>
          </a:prstGeom>
          <a:noFill/>
          <a:ln w="28575" cap="sq" cmpd="sng">
            <a:solidFill>
              <a:srgbClr val="2A3748"/>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851625" y="1244263"/>
            <a:ext cx="1944216" cy="369332"/>
          </a:xfrm>
          <a:prstGeom prst="rect">
            <a:avLst/>
          </a:prstGeom>
          <a:noFill/>
        </p:spPr>
        <p:txBody>
          <a:bodyPr wrap="square" rtlCol="0">
            <a:spAutoFit/>
          </a:bodyPr>
          <a:lstStyle/>
          <a:p>
            <a:r>
              <a:rPr lang="en-US" b="1" dirty="0">
                <a:solidFill>
                  <a:srgbClr val="3D9F9F"/>
                </a:solidFill>
                <a:latin typeface="Tw Cen MT"/>
                <a:cs typeface="Tw Cen MT"/>
              </a:rPr>
              <a:t>PORTAL DOSM</a:t>
            </a:r>
          </a:p>
        </p:txBody>
      </p:sp>
      <p:sp>
        <p:nvSpPr>
          <p:cNvPr id="5" name="TextBox 4"/>
          <p:cNvSpPr txBox="1"/>
          <p:nvPr/>
        </p:nvSpPr>
        <p:spPr>
          <a:xfrm>
            <a:off x="851625" y="5167693"/>
            <a:ext cx="3816424" cy="369332"/>
          </a:xfrm>
          <a:prstGeom prst="rect">
            <a:avLst/>
          </a:prstGeom>
          <a:noFill/>
        </p:spPr>
        <p:txBody>
          <a:bodyPr wrap="square">
            <a:spAutoFit/>
          </a:bodyPr>
          <a:lstStyle/>
          <a:p>
            <a:pPr algn="ctr">
              <a:defRPr/>
            </a:pPr>
            <a:r>
              <a:rPr lang="en-US" b="1" dirty="0" err="1">
                <a:solidFill>
                  <a:srgbClr val="2A3748"/>
                </a:solidFill>
                <a:latin typeface="Tw Cen MT"/>
                <a:ea typeface="Tahoma" pitchFamily="34" charset="0"/>
                <a:cs typeface="Tw Cen MT"/>
              </a:rPr>
              <a:t>www.dosm.gov.my</a:t>
            </a:r>
            <a:endParaRPr lang="en-US" b="1" dirty="0">
              <a:solidFill>
                <a:srgbClr val="2A3748"/>
              </a:solidFill>
              <a:latin typeface="Tw Cen MT"/>
              <a:ea typeface="Tahoma" pitchFamily="34" charset="0"/>
              <a:cs typeface="Tw Cen MT"/>
            </a:endParaRPr>
          </a:p>
        </p:txBody>
      </p:sp>
      <p:grpSp>
        <p:nvGrpSpPr>
          <p:cNvPr id="6" name="Group 5"/>
          <p:cNvGrpSpPr/>
          <p:nvPr/>
        </p:nvGrpSpPr>
        <p:grpSpPr>
          <a:xfrm>
            <a:off x="984115" y="5537025"/>
            <a:ext cx="4220064" cy="575543"/>
            <a:chOff x="179512" y="4752528"/>
            <a:chExt cx="4220064" cy="575543"/>
          </a:xfrm>
        </p:grpSpPr>
        <p:sp>
          <p:nvSpPr>
            <p:cNvPr id="7" name="TextBox 24"/>
            <p:cNvSpPr txBox="1">
              <a:spLocks noChangeArrowheads="1"/>
            </p:cNvSpPr>
            <p:nvPr/>
          </p:nvSpPr>
          <p:spPr bwMode="auto">
            <a:xfrm>
              <a:off x="2815400" y="4804851"/>
              <a:ext cx="15841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400" b="1" dirty="0" err="1">
                  <a:latin typeface="Tw Cen MT"/>
                  <a:cs typeface="Tw Cen MT"/>
                </a:rPr>
                <a:t>Telefon</a:t>
              </a:r>
              <a:r>
                <a:rPr lang="en-US" sz="1400" b="1" dirty="0">
                  <a:latin typeface="Tw Cen MT"/>
                  <a:cs typeface="Tw Cen MT"/>
                </a:rPr>
                <a:t>:</a:t>
              </a:r>
            </a:p>
            <a:p>
              <a:r>
                <a:rPr lang="en-US" sz="1400" dirty="0">
                  <a:latin typeface="Tw Cen MT"/>
                  <a:cs typeface="Tw Cen MT"/>
                </a:rPr>
                <a:t>+603-8885 7000</a:t>
              </a:r>
            </a:p>
          </p:txBody>
        </p:sp>
        <p:pic>
          <p:nvPicPr>
            <p:cNvPr id="8" name="Picture 7" descr="823766-200.png"/>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l="5919" t="23768" r="5699" b="23768"/>
            <a:stretch/>
          </p:blipFill>
          <p:spPr>
            <a:xfrm>
              <a:off x="179512" y="4866148"/>
              <a:ext cx="549188" cy="326004"/>
            </a:xfrm>
            <a:prstGeom prst="rect">
              <a:avLst/>
            </a:prstGeom>
          </p:spPr>
        </p:pic>
        <p:sp>
          <p:nvSpPr>
            <p:cNvPr id="9" name="Rectangle 8"/>
            <p:cNvSpPr/>
            <p:nvPr/>
          </p:nvSpPr>
          <p:spPr>
            <a:xfrm>
              <a:off x="701824" y="4815246"/>
              <a:ext cx="2213992" cy="480131"/>
            </a:xfrm>
            <a:prstGeom prst="rect">
              <a:avLst/>
            </a:prstGeom>
          </p:spPr>
          <p:txBody>
            <a:bodyPr wrap="square">
              <a:spAutoFit/>
            </a:bodyPr>
            <a:lstStyle/>
            <a:p>
              <a:pPr>
                <a:lnSpc>
                  <a:spcPct val="90000"/>
                </a:lnSpc>
              </a:pPr>
              <a:r>
                <a:rPr lang="en-US" sz="1400" b="1" dirty="0">
                  <a:latin typeface="Tw Cen MT"/>
                  <a:cs typeface="Tw Cen MT"/>
                </a:rPr>
                <a:t>Email:</a:t>
              </a:r>
            </a:p>
            <a:p>
              <a:pPr>
                <a:lnSpc>
                  <a:spcPct val="90000"/>
                </a:lnSpc>
              </a:pPr>
              <a:r>
                <a:rPr lang="en-US" sz="1400" dirty="0" err="1">
                  <a:latin typeface="Tw Cen MT"/>
                  <a:cs typeface="Tw Cen MT"/>
                </a:rPr>
                <a:t>jpbkkp@stats.gov.my</a:t>
              </a:r>
              <a:r>
                <a:rPr lang="en-US" sz="1400" dirty="0">
                  <a:latin typeface="Tw Cen MT"/>
                  <a:cs typeface="Tw Cen MT"/>
                </a:rPr>
                <a:t> </a:t>
              </a:r>
            </a:p>
          </p:txBody>
        </p:sp>
        <p:pic>
          <p:nvPicPr>
            <p:cNvPr id="10" name="Picture 9" descr="telephone2.png"/>
            <p:cNvPicPr>
              <a:picLocks noChangeAspect="1"/>
            </p:cNvPicPr>
            <p:nvPr/>
          </p:nvPicPr>
          <p:blipFill>
            <a:blip r:embed="rId4"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42876" y="4752528"/>
              <a:ext cx="553244" cy="553244"/>
            </a:xfrm>
            <a:prstGeom prst="rect">
              <a:avLst/>
            </a:prstGeom>
          </p:spPr>
        </p:pic>
      </p:grpSp>
      <p:grpSp>
        <p:nvGrpSpPr>
          <p:cNvPr id="11" name="Group 29"/>
          <p:cNvGrpSpPr>
            <a:grpSpLocks/>
          </p:cNvGrpSpPr>
          <p:nvPr/>
        </p:nvGrpSpPr>
        <p:grpSpPr bwMode="auto">
          <a:xfrm>
            <a:off x="5846691" y="1674097"/>
            <a:ext cx="2682808" cy="2133864"/>
            <a:chOff x="4860032" y="936203"/>
            <a:chExt cx="1584176" cy="1944216"/>
          </a:xfrm>
        </p:grpSpPr>
        <p:pic>
          <p:nvPicPr>
            <p:cNvPr id="1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l="34383" t="19321" r="34117" b="11800"/>
            <a:stretch>
              <a:fillRect/>
            </a:stretch>
          </p:blipFill>
          <p:spPr bwMode="auto">
            <a:xfrm>
              <a:off x="5724129" y="1939450"/>
              <a:ext cx="720079" cy="940969"/>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l="32808" t="14281" r="31493" b="5920"/>
            <a:stretch>
              <a:fillRect/>
            </a:stretch>
          </p:blipFill>
          <p:spPr bwMode="auto">
            <a:xfrm>
              <a:off x="5708698" y="936203"/>
              <a:ext cx="735510" cy="936104"/>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l="33200" t="13879" r="31625" b="7161"/>
            <a:stretch>
              <a:fillRect/>
            </a:stretch>
          </p:blipFill>
          <p:spPr bwMode="auto">
            <a:xfrm>
              <a:off x="4860032" y="936203"/>
              <a:ext cx="792088" cy="936104"/>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8" cstate="email">
              <a:extLst>
                <a:ext uri="{28A0092B-C50C-407E-A947-70E740481C1C}">
                  <a14:useLocalDpi xmlns:a14="http://schemas.microsoft.com/office/drawing/2010/main" val="0"/>
                </a:ext>
              </a:extLst>
            </a:blip>
            <a:srcRect l="33200" t="13879" r="32150" b="6322"/>
            <a:stretch>
              <a:fillRect/>
            </a:stretch>
          </p:blipFill>
          <p:spPr bwMode="auto">
            <a:xfrm>
              <a:off x="4860032" y="1944315"/>
              <a:ext cx="792088" cy="936104"/>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5767682" y="1322187"/>
            <a:ext cx="1944216" cy="369332"/>
          </a:xfrm>
          <a:prstGeom prst="rect">
            <a:avLst/>
          </a:prstGeom>
          <a:noFill/>
        </p:spPr>
        <p:txBody>
          <a:bodyPr wrap="square" rtlCol="0">
            <a:spAutoFit/>
          </a:bodyPr>
          <a:lstStyle/>
          <a:p>
            <a:r>
              <a:rPr lang="en-US" b="1" dirty="0">
                <a:solidFill>
                  <a:srgbClr val="FF0000"/>
                </a:solidFill>
                <a:latin typeface="Tw Cen MT"/>
                <a:cs typeface="Tw Cen MT"/>
              </a:rPr>
              <a:t>PENERBITAN</a:t>
            </a:r>
          </a:p>
        </p:txBody>
      </p:sp>
      <p:sp>
        <p:nvSpPr>
          <p:cNvPr id="17" name="TextBox 16"/>
          <p:cNvSpPr txBox="1"/>
          <p:nvPr/>
        </p:nvSpPr>
        <p:spPr>
          <a:xfrm>
            <a:off x="5521889" y="3800674"/>
            <a:ext cx="2520950" cy="738664"/>
          </a:xfrm>
          <a:prstGeom prst="rect">
            <a:avLst/>
          </a:prstGeom>
          <a:noFill/>
        </p:spPr>
        <p:txBody>
          <a:bodyPr>
            <a:spAutoFit/>
          </a:bodyPr>
          <a:lstStyle/>
          <a:p>
            <a:pPr algn="ctr">
              <a:defRPr/>
            </a:pPr>
            <a:r>
              <a:rPr lang="en-US" sz="1400" b="1" dirty="0">
                <a:solidFill>
                  <a:srgbClr val="FF0000"/>
                </a:solidFill>
                <a:latin typeface="Tw Cen MT"/>
                <a:ea typeface="Tahoma" pitchFamily="34" charset="0"/>
                <a:cs typeface="Tw Cen MT"/>
              </a:rPr>
              <a:t>MUAT TURUN PERCUMA </a:t>
            </a:r>
          </a:p>
          <a:p>
            <a:pPr algn="ctr">
              <a:defRPr/>
            </a:pPr>
            <a:r>
              <a:rPr lang="en-US" sz="1400" dirty="0">
                <a:latin typeface="Tw Cen MT"/>
                <a:ea typeface="Tahoma" pitchFamily="34" charset="0"/>
                <a:cs typeface="Tw Cen MT"/>
              </a:rPr>
              <a:t>PENERBITAN MELALUI                             E-STATISTIK </a:t>
            </a:r>
          </a:p>
        </p:txBody>
      </p:sp>
      <p:sp>
        <p:nvSpPr>
          <p:cNvPr id="18" name="TextBox 17"/>
          <p:cNvSpPr txBox="1"/>
          <p:nvPr/>
        </p:nvSpPr>
        <p:spPr>
          <a:xfrm>
            <a:off x="5940110" y="4432746"/>
            <a:ext cx="1944216" cy="369332"/>
          </a:xfrm>
          <a:prstGeom prst="rect">
            <a:avLst/>
          </a:prstGeom>
          <a:noFill/>
        </p:spPr>
        <p:txBody>
          <a:bodyPr wrap="square" rtlCol="0">
            <a:spAutoFit/>
          </a:bodyPr>
          <a:lstStyle/>
          <a:p>
            <a:r>
              <a:rPr lang="en-US" b="1" dirty="0">
                <a:solidFill>
                  <a:srgbClr val="2A3748"/>
                </a:solidFill>
                <a:latin typeface="Tw Cen MT"/>
                <a:cs typeface="Tw Cen MT"/>
              </a:rPr>
              <a:t>MEDIA SOSIAL</a:t>
            </a:r>
          </a:p>
        </p:txBody>
      </p:sp>
      <p:pic>
        <p:nvPicPr>
          <p:cNvPr id="19" name="Picture 18"/>
          <p:cNvPicPr>
            <a:picLocks noChangeAspect="1" noChangeArrowheads="1"/>
          </p:cNvPicPr>
          <p:nvPr/>
        </p:nvPicPr>
        <p:blipFill>
          <a:blip r:embed="rId9" cstate="email">
            <a:extLst>
              <a:ext uri="{28A0092B-C50C-407E-A947-70E740481C1C}">
                <a14:useLocalDpi xmlns:a14="http://schemas.microsoft.com/office/drawing/2010/main" val="0"/>
              </a:ext>
            </a:extLst>
          </a:blip>
          <a:srcRect l="43440" t="23344" r="26120" b="26454"/>
          <a:stretch>
            <a:fillRect/>
          </a:stretch>
        </p:blipFill>
        <p:spPr bwMode="auto">
          <a:xfrm>
            <a:off x="9057438" y="1775778"/>
            <a:ext cx="2467811" cy="2088232"/>
          </a:xfrm>
          <a:prstGeom prst="rect">
            <a:avLst/>
          </a:prstGeom>
          <a:noFill/>
          <a:ln w="28575" cap="sq" cmpd="sng">
            <a:solidFill>
              <a:srgbClr val="2A3748"/>
            </a:solidFill>
            <a:miter lim="800000"/>
            <a:headEnd/>
            <a:tailEnd/>
          </a:ln>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9057438" y="1329502"/>
            <a:ext cx="1944216" cy="369332"/>
          </a:xfrm>
          <a:prstGeom prst="rect">
            <a:avLst/>
          </a:prstGeom>
          <a:noFill/>
        </p:spPr>
        <p:txBody>
          <a:bodyPr wrap="square" rtlCol="0">
            <a:spAutoFit/>
          </a:bodyPr>
          <a:lstStyle/>
          <a:p>
            <a:r>
              <a:rPr lang="en-US" b="1" dirty="0">
                <a:solidFill>
                  <a:srgbClr val="F7BD28"/>
                </a:solidFill>
                <a:latin typeface="Tw Cen MT"/>
                <a:cs typeface="Tw Cen MT"/>
              </a:rPr>
              <a:t>INFOGRAFIK</a:t>
            </a:r>
          </a:p>
        </p:txBody>
      </p:sp>
      <p:grpSp>
        <p:nvGrpSpPr>
          <p:cNvPr id="21" name="Group 20"/>
          <p:cNvGrpSpPr/>
          <p:nvPr/>
        </p:nvGrpSpPr>
        <p:grpSpPr>
          <a:xfrm>
            <a:off x="5749926" y="4874051"/>
            <a:ext cx="3117849" cy="1102598"/>
            <a:chOff x="4283968" y="4225652"/>
            <a:chExt cx="2664296" cy="762995"/>
          </a:xfrm>
        </p:grpSpPr>
        <p:sp>
          <p:nvSpPr>
            <p:cNvPr id="22" name="TextBox 38"/>
            <p:cNvSpPr txBox="1">
              <a:spLocks noChangeArrowheads="1"/>
            </p:cNvSpPr>
            <p:nvPr/>
          </p:nvSpPr>
          <p:spPr bwMode="auto">
            <a:xfrm>
              <a:off x="5108845" y="4585692"/>
              <a:ext cx="1008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100" b="1" dirty="0">
                  <a:latin typeface="Tw Cen MT"/>
                  <a:cs typeface="Tw Cen MT"/>
                </a:rPr>
                <a:t>Twitter</a:t>
              </a:r>
            </a:p>
            <a:p>
              <a:pPr algn="ctr"/>
              <a:r>
                <a:rPr lang="en-US" sz="900" dirty="0" err="1">
                  <a:latin typeface="Tw Cen MT"/>
                  <a:cs typeface="Tw Cen MT"/>
                </a:rPr>
                <a:t>StatsMalaysia</a:t>
              </a:r>
              <a:endParaRPr lang="en-US" sz="900" dirty="0">
                <a:latin typeface="Tw Cen MT"/>
                <a:cs typeface="Tw Cen MT"/>
              </a:endParaRPr>
            </a:p>
          </p:txBody>
        </p:sp>
        <p:sp>
          <p:nvSpPr>
            <p:cNvPr id="23" name="TextBox 39"/>
            <p:cNvSpPr txBox="1">
              <a:spLocks noChangeArrowheads="1"/>
            </p:cNvSpPr>
            <p:nvPr/>
          </p:nvSpPr>
          <p:spPr bwMode="auto">
            <a:xfrm>
              <a:off x="4283968" y="4588537"/>
              <a:ext cx="92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100" b="1" dirty="0">
                  <a:latin typeface="Tw Cen MT"/>
                  <a:cs typeface="Tw Cen MT"/>
                </a:rPr>
                <a:t>Facebook</a:t>
              </a:r>
            </a:p>
            <a:p>
              <a:pPr algn="ctr"/>
              <a:r>
                <a:rPr lang="en-US" sz="900" dirty="0" err="1">
                  <a:latin typeface="Tw Cen MT"/>
                  <a:cs typeface="Tw Cen MT"/>
                </a:rPr>
                <a:t>StatsMalaysia</a:t>
              </a:r>
              <a:endParaRPr lang="en-US" sz="900" dirty="0">
                <a:latin typeface="Tw Cen MT"/>
                <a:cs typeface="Tw Cen MT"/>
              </a:endParaRPr>
            </a:p>
          </p:txBody>
        </p:sp>
        <p:pic>
          <p:nvPicPr>
            <p:cNvPr id="24" name="Picture 40" descr="fb.jp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532737" y="4225652"/>
              <a:ext cx="432137" cy="36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1" descr="Twitter_Logo_Hd_Png_03.png"/>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398056" y="4225652"/>
              <a:ext cx="429691" cy="3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Image result for instagram">
              <a:hlinkClick r:id="rId12"/>
            </p:cNvPr>
            <p:cNvPicPr>
              <a:picLocks noChangeAspect="1" noChangeArrowheads="1"/>
            </p:cNvPicPr>
            <p:nvPr/>
          </p:nvPicPr>
          <p:blipFill>
            <a:blip r:embed="rId13" cstate="email">
              <a:extLst>
                <a:ext uri="{28A0092B-C50C-407E-A947-70E740481C1C}">
                  <a14:useLocalDpi xmlns:a14="http://schemas.microsoft.com/office/drawing/2010/main" val="0"/>
                </a:ext>
              </a:extLst>
            </a:blip>
            <a:srcRect l="11240" r="12421"/>
            <a:stretch>
              <a:fillRect/>
            </a:stretch>
          </p:blipFill>
          <p:spPr bwMode="auto">
            <a:xfrm>
              <a:off x="6258620" y="4225652"/>
              <a:ext cx="443184" cy="36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4"/>
            <p:cNvSpPr txBox="1">
              <a:spLocks noChangeArrowheads="1"/>
            </p:cNvSpPr>
            <p:nvPr/>
          </p:nvSpPr>
          <p:spPr bwMode="auto">
            <a:xfrm>
              <a:off x="6012160" y="4585692"/>
              <a:ext cx="9361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100" b="1" dirty="0" err="1">
                  <a:latin typeface="Tw Cen MT"/>
                  <a:cs typeface="Tw Cen MT"/>
                </a:rPr>
                <a:t>Instagram</a:t>
              </a:r>
              <a:endParaRPr lang="en-US" sz="1100" b="1" dirty="0">
                <a:latin typeface="Tw Cen MT"/>
                <a:cs typeface="Tw Cen MT"/>
              </a:endParaRPr>
            </a:p>
            <a:p>
              <a:pPr algn="ctr"/>
              <a:r>
                <a:rPr lang="en-US" sz="900" dirty="0" err="1">
                  <a:latin typeface="Tw Cen MT"/>
                  <a:cs typeface="Tw Cen MT"/>
                </a:rPr>
                <a:t>StatsMalaysia</a:t>
              </a:r>
              <a:endParaRPr lang="en-US" sz="900" dirty="0">
                <a:latin typeface="Tw Cen MT"/>
                <a:cs typeface="Tw Cen MT"/>
              </a:endParaRPr>
            </a:p>
          </p:txBody>
        </p:sp>
      </p:grpSp>
      <p:grpSp>
        <p:nvGrpSpPr>
          <p:cNvPr id="28" name="Group 27"/>
          <p:cNvGrpSpPr/>
          <p:nvPr/>
        </p:nvGrpSpPr>
        <p:grpSpPr>
          <a:xfrm>
            <a:off x="9057438" y="4448155"/>
            <a:ext cx="2620212" cy="1762145"/>
            <a:chOff x="6876423" y="3877468"/>
            <a:chExt cx="2191377" cy="1484923"/>
          </a:xfrm>
        </p:grpSpPr>
        <p:pic>
          <p:nvPicPr>
            <p:cNvPr id="29" name="Picture 2"/>
            <p:cNvPicPr>
              <a:picLocks noChangeAspect="1" noChangeArrowheads="1"/>
            </p:cNvPicPr>
            <p:nvPr/>
          </p:nvPicPr>
          <p:blipFill>
            <a:blip r:embed="rId14" cstate="email">
              <a:extLst>
                <a:ext uri="{28A0092B-C50C-407E-A947-70E740481C1C}">
                  <a14:useLocalDpi xmlns:a14="http://schemas.microsoft.com/office/drawing/2010/main" val="0"/>
                </a:ext>
              </a:extLst>
            </a:blip>
            <a:srcRect l="75244" t="44772" r="9927" b="10280"/>
            <a:stretch>
              <a:fillRect/>
            </a:stretch>
          </p:blipFill>
          <p:spPr bwMode="auto">
            <a:xfrm>
              <a:off x="7956376" y="3877468"/>
              <a:ext cx="1050925" cy="1266032"/>
            </a:xfrm>
            <a:prstGeom prst="rect">
              <a:avLst/>
            </a:prstGeom>
            <a:noFill/>
            <a:ln w="28575" cap="sq" cmpd="sng">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30" name="Picture 6"/>
            <p:cNvPicPr>
              <a:picLocks noChangeAspect="1" noChangeArrowheads="1"/>
            </p:cNvPicPr>
            <p:nvPr/>
          </p:nvPicPr>
          <p:blipFill>
            <a:blip r:embed="rId15" cstate="email">
              <a:extLst>
                <a:ext uri="{28A0092B-C50C-407E-A947-70E740481C1C}">
                  <a14:useLocalDpi xmlns:a14="http://schemas.microsoft.com/office/drawing/2010/main" val="0"/>
                </a:ext>
              </a:extLst>
            </a:blip>
            <a:srcRect t="5319"/>
            <a:stretch>
              <a:fillRect/>
            </a:stretch>
          </p:blipFill>
          <p:spPr bwMode="auto">
            <a:xfrm>
              <a:off x="7005639" y="3909219"/>
              <a:ext cx="1098550" cy="1202531"/>
            </a:xfrm>
            <a:prstGeom prst="rect">
              <a:avLst/>
            </a:prstGeom>
            <a:noFill/>
            <a:ln w="28575" cap="sq" cmpd="sng">
              <a:noFill/>
              <a:miter lim="800000"/>
              <a:headEnd/>
              <a:tailEnd/>
            </a:ln>
            <a:effectLst/>
            <a:extLst>
              <a:ext uri="{909E8E84-426E-40DD-AFC4-6F175D3DCCD1}">
                <a14:hiddenFill xmlns:a14="http://schemas.microsoft.com/office/drawing/2010/main">
                  <a:solidFill>
                    <a:srgbClr val="FFFFFF"/>
                  </a:solidFill>
                </a14:hiddenFill>
              </a:ext>
            </a:extLst>
          </p:spPr>
        </p:pic>
        <p:sp>
          <p:nvSpPr>
            <p:cNvPr id="31" name="TextBox 52"/>
            <p:cNvSpPr txBox="1">
              <a:spLocks noChangeArrowheads="1"/>
            </p:cNvSpPr>
            <p:nvPr/>
          </p:nvSpPr>
          <p:spPr bwMode="auto">
            <a:xfrm>
              <a:off x="6876423" y="5116170"/>
              <a:ext cx="15840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000" b="1" dirty="0">
                  <a:latin typeface="Tw Cen MT"/>
                  <a:cs typeface="Tw Cen MT"/>
                </a:rPr>
                <a:t> </a:t>
              </a:r>
              <a:r>
                <a:rPr lang="en-US" sz="1000" b="1" dirty="0" err="1">
                  <a:latin typeface="Tw Cen MT"/>
                  <a:cs typeface="Tw Cen MT"/>
                </a:rPr>
                <a:t>BizCode@Stats</a:t>
              </a:r>
              <a:endParaRPr lang="en-US" sz="1000" dirty="0">
                <a:latin typeface="Tw Cen MT"/>
                <a:cs typeface="Tw Cen MT"/>
              </a:endParaRPr>
            </a:p>
          </p:txBody>
        </p:sp>
        <p:sp>
          <p:nvSpPr>
            <p:cNvPr id="32" name="TextBox 31"/>
            <p:cNvSpPr txBox="1"/>
            <p:nvPr/>
          </p:nvSpPr>
          <p:spPr bwMode="auto">
            <a:xfrm>
              <a:off x="7714731" y="5116170"/>
              <a:ext cx="1353069" cy="246221"/>
            </a:xfrm>
            <a:prstGeom prst="rect">
              <a:avLst/>
            </a:prstGeom>
            <a:noFill/>
          </p:spPr>
          <p:txBody>
            <a:bodyPr wrap="square">
              <a:spAutoFit/>
            </a:bodyPr>
            <a:lstStyle/>
            <a:p>
              <a:pPr algn="r">
                <a:defRPr/>
              </a:pPr>
              <a:r>
                <a:rPr lang="en-US" sz="1000" b="1" dirty="0">
                  <a:latin typeface="Tw Cen MT"/>
                  <a:ea typeface="Tahoma" pitchFamily="34" charset="0"/>
                  <a:cs typeface="Tw Cen MT"/>
                </a:rPr>
                <a:t> </a:t>
              </a:r>
              <a:r>
                <a:rPr lang="en-US" sz="1000" b="1" dirty="0" err="1">
                  <a:latin typeface="Tw Cen MT"/>
                  <a:ea typeface="Tahoma" pitchFamily="34" charset="0"/>
                  <a:cs typeface="Tw Cen MT"/>
                </a:rPr>
                <a:t>MyLocalStats</a:t>
              </a:r>
              <a:endParaRPr lang="en-US" sz="1000" dirty="0">
                <a:latin typeface="Tw Cen MT"/>
                <a:ea typeface="Tahoma" pitchFamily="34" charset="0"/>
                <a:cs typeface="Tw Cen MT"/>
              </a:endParaRPr>
            </a:p>
          </p:txBody>
        </p:sp>
      </p:grpSp>
      <p:sp>
        <p:nvSpPr>
          <p:cNvPr id="33" name="TextBox 32"/>
          <p:cNvSpPr txBox="1"/>
          <p:nvPr/>
        </p:nvSpPr>
        <p:spPr>
          <a:xfrm>
            <a:off x="9165283" y="4017898"/>
            <a:ext cx="1944216" cy="369332"/>
          </a:xfrm>
          <a:prstGeom prst="rect">
            <a:avLst/>
          </a:prstGeom>
          <a:noFill/>
        </p:spPr>
        <p:txBody>
          <a:bodyPr wrap="square" rtlCol="0">
            <a:spAutoFit/>
          </a:bodyPr>
          <a:lstStyle/>
          <a:p>
            <a:r>
              <a:rPr lang="en-US" b="1" dirty="0">
                <a:solidFill>
                  <a:srgbClr val="524769"/>
                </a:solidFill>
                <a:latin typeface="Tw Cen MT"/>
                <a:cs typeface="Tw Cen MT"/>
              </a:rPr>
              <a:t>MOBILE APPS</a:t>
            </a:r>
          </a:p>
        </p:txBody>
      </p:sp>
    </p:spTree>
    <p:extLst>
      <p:ext uri="{BB962C8B-B14F-4D97-AF65-F5344CB8AC3E}">
        <p14:creationId xmlns:p14="http://schemas.microsoft.com/office/powerpoint/2010/main" val="1899415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6589643"/>
            <a:ext cx="11139134" cy="268357"/>
            <a:chOff x="0" y="5607000"/>
            <a:chExt cx="8356022" cy="108000"/>
          </a:xfrm>
          <a:solidFill>
            <a:srgbClr val="2E3A4A"/>
          </a:solidFill>
        </p:grpSpPr>
        <p:sp>
          <p:nvSpPr>
            <p:cNvPr id="21" name="Rectangle 20"/>
            <p:cNvSpPr/>
            <p:nvPr/>
          </p:nvSpPr>
          <p:spPr>
            <a:xfrm>
              <a:off x="0" y="5607000"/>
              <a:ext cx="8245590" cy="108000"/>
            </a:xfrm>
            <a:prstGeom prst="rect">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Triangle 21"/>
            <p:cNvSpPr/>
            <p:nvPr/>
          </p:nvSpPr>
          <p:spPr>
            <a:xfrm flipV="1">
              <a:off x="8245590" y="5607000"/>
              <a:ext cx="110432" cy="108000"/>
            </a:xfrm>
            <a:prstGeom prst="rtTriangle">
              <a:avLst/>
            </a:prstGeom>
            <a:grpFill/>
            <a:ln>
              <a:solidFill>
                <a:srgbClr val="2E3A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67" name="Slide Number Placeholder 6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BAE9DCD-6C0D-7840-8EDA-FC16A102B1F9}" type="slidenum">
              <a:rPr kumimoji="0" lang="en-US" sz="1440" b="0" i="0" u="none" strike="noStrike" kern="1200" cap="none" spc="0" normalizeH="0" baseline="0" noProof="0">
                <a:ln>
                  <a:noFill/>
                </a:ln>
                <a:solidFill>
                  <a:srgbClr val="2E3A4A"/>
                </a:solidFill>
                <a:effectLst/>
                <a:uLnTx/>
                <a:uFillTx/>
                <a:latin typeface="Tw Cen MT"/>
                <a:ea typeface="+mn-ea"/>
                <a:cs typeface="Tw Cen MT"/>
              </a:rPr>
              <a:pPr marL="0" marR="0" lvl="0" indent="0" algn="r" defTabSz="548640" rtl="0" eaLnBrk="1" fontAlgn="auto" latinLnBrk="0" hangingPunct="1">
                <a:lnSpc>
                  <a:spcPct val="100000"/>
                </a:lnSpc>
                <a:spcBef>
                  <a:spcPts val="0"/>
                </a:spcBef>
                <a:spcAft>
                  <a:spcPts val="0"/>
                </a:spcAft>
                <a:buClrTx/>
                <a:buSzTx/>
                <a:buFontTx/>
                <a:buNone/>
                <a:tabLst/>
                <a:defRPr/>
              </a:pPr>
              <a:t>8</a:t>
            </a:fld>
            <a:endParaRPr kumimoji="0" lang="en-US" sz="1440" b="0" i="0" u="none" strike="noStrike" kern="1200" cap="none" spc="0" normalizeH="0" baseline="0" noProof="0" dirty="0">
              <a:ln>
                <a:noFill/>
              </a:ln>
              <a:solidFill>
                <a:srgbClr val="2E3A4A"/>
              </a:solidFill>
              <a:effectLst/>
              <a:uLnTx/>
              <a:uFillTx/>
              <a:latin typeface="Tw Cen MT"/>
              <a:ea typeface="+mn-ea"/>
              <a:cs typeface="Tw Cen MT"/>
            </a:endParaRPr>
          </a:p>
        </p:txBody>
      </p:sp>
      <p:grpSp>
        <p:nvGrpSpPr>
          <p:cNvPr id="81" name="Group 80"/>
          <p:cNvGrpSpPr/>
          <p:nvPr/>
        </p:nvGrpSpPr>
        <p:grpSpPr>
          <a:xfrm>
            <a:off x="11561403" y="6482521"/>
            <a:ext cx="625309" cy="375479"/>
            <a:chOff x="8622909" y="5402101"/>
            <a:chExt cx="521091" cy="312899"/>
          </a:xfrm>
        </p:grpSpPr>
        <p:sp>
          <p:nvSpPr>
            <p:cNvPr id="82" name="Rectangle 81"/>
            <p:cNvSpPr/>
            <p:nvPr/>
          </p:nvSpPr>
          <p:spPr>
            <a:xfrm>
              <a:off x="8792109" y="5402101"/>
              <a:ext cx="351891" cy="312899"/>
            </a:xfrm>
            <a:prstGeom prst="rect">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83" name="Right Triangle 82"/>
            <p:cNvSpPr/>
            <p:nvPr/>
          </p:nvSpPr>
          <p:spPr>
            <a:xfrm flipH="1">
              <a:off x="8622909" y="5402101"/>
              <a:ext cx="169200" cy="312899"/>
            </a:xfrm>
            <a:prstGeom prst="rtTriangle">
              <a:avLst/>
            </a:prstGeom>
            <a:solidFill>
              <a:srgbClr val="EE8326"/>
            </a:solidFill>
            <a:ln>
              <a:solidFill>
                <a:srgbClr val="EE83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BF98B2C3-522B-42A2-91A5-527D92EDC277}"/>
              </a:ext>
            </a:extLst>
          </p:cNvPr>
          <p:cNvSpPr/>
          <p:nvPr/>
        </p:nvSpPr>
        <p:spPr>
          <a:xfrm>
            <a:off x="3996266" y="2420476"/>
            <a:ext cx="1749778" cy="1986845"/>
          </a:xfrm>
          <a:prstGeom prst="rect">
            <a:avLst/>
          </a:prstGeom>
          <a:gradFill flip="none" rotWithShape="1">
            <a:gsLst>
              <a:gs pos="0">
                <a:srgbClr val="3295B0">
                  <a:shade val="30000"/>
                  <a:satMod val="115000"/>
                </a:srgbClr>
              </a:gs>
              <a:gs pos="50000">
                <a:srgbClr val="3295B0">
                  <a:shade val="67500"/>
                  <a:satMod val="115000"/>
                </a:srgbClr>
              </a:gs>
              <a:gs pos="100000">
                <a:srgbClr val="3295B0">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39" name="Pentagon 2">
            <a:extLst>
              <a:ext uri="{FF2B5EF4-FFF2-40B4-BE49-F238E27FC236}">
                <a16:creationId xmlns:a16="http://schemas.microsoft.com/office/drawing/2014/main" id="{2A78B685-5CCA-46FA-96B8-0BAA72EAF964}"/>
              </a:ext>
            </a:extLst>
          </p:cNvPr>
          <p:cNvSpPr/>
          <p:nvPr/>
        </p:nvSpPr>
        <p:spPr>
          <a:xfrm>
            <a:off x="0" y="2420476"/>
            <a:ext cx="4888091"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0" name="Pentagon 3">
            <a:extLst>
              <a:ext uri="{FF2B5EF4-FFF2-40B4-BE49-F238E27FC236}">
                <a16:creationId xmlns:a16="http://schemas.microsoft.com/office/drawing/2014/main" id="{5CE8621F-D85F-40D5-BAF8-0D595F606729}"/>
              </a:ext>
            </a:extLst>
          </p:cNvPr>
          <p:cNvSpPr/>
          <p:nvPr/>
        </p:nvSpPr>
        <p:spPr>
          <a:xfrm flipH="1">
            <a:off x="4888090" y="2420476"/>
            <a:ext cx="7303910" cy="1986845"/>
          </a:xfrm>
          <a:prstGeom prst="homePlate">
            <a:avLst>
              <a:gd name="adj" fmla="val 22624"/>
            </a:avLst>
          </a:prstGeom>
          <a:gradFill flip="none" rotWithShape="1">
            <a:gsLst>
              <a:gs pos="0">
                <a:srgbClr val="2D879E">
                  <a:shade val="30000"/>
                  <a:satMod val="115000"/>
                </a:srgbClr>
              </a:gs>
              <a:gs pos="50000">
                <a:srgbClr val="2D879E">
                  <a:shade val="67500"/>
                  <a:satMod val="115000"/>
                </a:srgbClr>
              </a:gs>
              <a:gs pos="100000">
                <a:srgbClr val="2D879E">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41">
            <a:extLst>
              <a:ext uri="{FF2B5EF4-FFF2-40B4-BE49-F238E27FC236}">
                <a16:creationId xmlns:a16="http://schemas.microsoft.com/office/drawing/2014/main" id="{0AE1FEA3-E21E-441A-AE63-EBEFB8DCF437}"/>
              </a:ext>
            </a:extLst>
          </p:cNvPr>
          <p:cNvGrpSpPr/>
          <p:nvPr/>
        </p:nvGrpSpPr>
        <p:grpSpPr>
          <a:xfrm>
            <a:off x="8279296" y="3857489"/>
            <a:ext cx="3912703" cy="549830"/>
            <a:chOff x="5855342" y="1197512"/>
            <a:chExt cx="3288659" cy="458192"/>
          </a:xfrm>
          <a:solidFill>
            <a:srgbClr val="F57913"/>
          </a:solidFill>
        </p:grpSpPr>
        <p:sp>
          <p:nvSpPr>
            <p:cNvPr id="43" name="Right Triangle 42">
              <a:extLst>
                <a:ext uri="{FF2B5EF4-FFF2-40B4-BE49-F238E27FC236}">
                  <a16:creationId xmlns:a16="http://schemas.microsoft.com/office/drawing/2014/main" id="{F030FE8F-707B-4077-AB91-0D8FBEA55BB9}"/>
                </a:ext>
              </a:extLst>
            </p:cNvPr>
            <p:cNvSpPr/>
            <p:nvPr/>
          </p:nvSpPr>
          <p:spPr>
            <a:xfrm flipH="1">
              <a:off x="5855342" y="1197515"/>
              <a:ext cx="542957" cy="458189"/>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50205B52-0CE0-433C-AB17-7B01B1833B22}"/>
                </a:ext>
              </a:extLst>
            </p:cNvPr>
            <p:cNvSpPr/>
            <p:nvPr/>
          </p:nvSpPr>
          <p:spPr>
            <a:xfrm flipV="1">
              <a:off x="6388892" y="1197512"/>
              <a:ext cx="2755109" cy="4581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DF0EFA99-B1F2-4604-8ECA-7F7CF660FB76}"/>
              </a:ext>
            </a:extLst>
          </p:cNvPr>
          <p:cNvSpPr txBox="1"/>
          <p:nvPr/>
        </p:nvSpPr>
        <p:spPr>
          <a:xfrm>
            <a:off x="11536" y="2470171"/>
            <a:ext cx="3178600" cy="186512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1520" b="0" i="0" u="none" strike="noStrike" kern="1200" cap="none" spc="0" normalizeH="0" baseline="0" noProof="0" dirty="0">
                <a:ln>
                  <a:noFill/>
                </a:ln>
                <a:solidFill>
                  <a:prstClr val="white"/>
                </a:solidFill>
                <a:effectLst/>
                <a:uLnTx/>
                <a:uFillTx/>
                <a:latin typeface="DIN Alternate Bold"/>
                <a:ea typeface="+mn-ea"/>
                <a:cs typeface="DIN Alternate Bold"/>
              </a:rPr>
              <a:t>2</a:t>
            </a:r>
          </a:p>
        </p:txBody>
      </p:sp>
      <p:sp>
        <p:nvSpPr>
          <p:cNvPr id="47" name="TextBox 46">
            <a:extLst>
              <a:ext uri="{FF2B5EF4-FFF2-40B4-BE49-F238E27FC236}">
                <a16:creationId xmlns:a16="http://schemas.microsoft.com/office/drawing/2014/main" id="{B5B76DE5-86DC-4808-8038-75274B9B4EF7}"/>
              </a:ext>
            </a:extLst>
          </p:cNvPr>
          <p:cNvSpPr txBox="1"/>
          <p:nvPr/>
        </p:nvSpPr>
        <p:spPr>
          <a:xfrm>
            <a:off x="8439823" y="3885342"/>
            <a:ext cx="3590357" cy="461665"/>
          </a:xfrm>
          <a:prstGeom prst="rect">
            <a:avLst/>
          </a:prstGeom>
          <a:noFill/>
        </p:spPr>
        <p:txBody>
          <a:bodyPr wrap="square" rtlCol="0" anchor="ctr">
            <a:spAutoFit/>
          </a:bodyPr>
          <a:lstStyle/>
          <a:p>
            <a:pPr marL="0" marR="0" lvl="0" indent="0" algn="r" defTabSz="5486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IN Alternate Bold"/>
                <a:ea typeface="+mn-ea"/>
                <a:cs typeface="DIN Alternate Bold"/>
              </a:rPr>
              <a:t>#MyCensus2020</a:t>
            </a:r>
          </a:p>
        </p:txBody>
      </p:sp>
      <p:grpSp>
        <p:nvGrpSpPr>
          <p:cNvPr id="48" name="Group 47">
            <a:extLst>
              <a:ext uri="{FF2B5EF4-FFF2-40B4-BE49-F238E27FC236}">
                <a16:creationId xmlns:a16="http://schemas.microsoft.com/office/drawing/2014/main" id="{5040EE31-01D7-4801-9FCB-2048492833ED}"/>
              </a:ext>
            </a:extLst>
          </p:cNvPr>
          <p:cNvGrpSpPr/>
          <p:nvPr/>
        </p:nvGrpSpPr>
        <p:grpSpPr>
          <a:xfrm>
            <a:off x="2137143" y="2676141"/>
            <a:ext cx="9525780" cy="1446550"/>
            <a:chOff x="580416" y="289453"/>
            <a:chExt cx="7938151" cy="1205456"/>
          </a:xfrm>
        </p:grpSpPr>
        <p:sp>
          <p:nvSpPr>
            <p:cNvPr id="49" name="TextBox 48">
              <a:extLst>
                <a:ext uri="{FF2B5EF4-FFF2-40B4-BE49-F238E27FC236}">
                  <a16:creationId xmlns:a16="http://schemas.microsoft.com/office/drawing/2014/main" id="{18C4C15B-074A-426A-9EA5-4521AC2CC697}"/>
                </a:ext>
              </a:extLst>
            </p:cNvPr>
            <p:cNvSpPr txBox="1"/>
            <p:nvPr/>
          </p:nvSpPr>
          <p:spPr>
            <a:xfrm>
              <a:off x="580416" y="289453"/>
              <a:ext cx="7938151" cy="1205456"/>
            </a:xfrm>
            <a:prstGeom prst="rect">
              <a:avLst/>
            </a:prstGeom>
            <a:noFill/>
          </p:spPr>
          <p:txBody>
            <a:bodyPr wrap="square" rtlCol="0">
              <a:spAutoFit/>
            </a:bodyPr>
            <a:lstStyle/>
            <a:p>
              <a:pPr lvl="0" defTabSz="548640"/>
              <a:r>
                <a:rPr lang="en-US" sz="4400" b="1" dirty="0">
                  <a:solidFill>
                    <a:srgbClr val="FFFFFF"/>
                  </a:solidFill>
                  <a:latin typeface="Market Deco"/>
                  <a:cs typeface="Market Deco"/>
                </a:rPr>
                <a:t>BANCI PENDUDUK DAN PERUMAHAN MALAYSIA 2020</a:t>
              </a:r>
            </a:p>
          </p:txBody>
        </p:sp>
        <p:cxnSp>
          <p:nvCxnSpPr>
            <p:cNvPr id="51" name="Straight Connector 50">
              <a:extLst>
                <a:ext uri="{FF2B5EF4-FFF2-40B4-BE49-F238E27FC236}">
                  <a16:creationId xmlns:a16="http://schemas.microsoft.com/office/drawing/2014/main" id="{946830B4-57B2-449D-816D-6EF2D45770CB}"/>
                </a:ext>
              </a:extLst>
            </p:cNvPr>
            <p:cNvCxnSpPr/>
            <p:nvPr/>
          </p:nvCxnSpPr>
          <p:spPr>
            <a:xfrm>
              <a:off x="8433967" y="403668"/>
              <a:ext cx="0" cy="579783"/>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22864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35B1A-14AB-46DE-B08B-330202226A9D}"/>
              </a:ext>
            </a:extLst>
          </p:cNvPr>
          <p:cNvSpPr txBox="1"/>
          <p:nvPr/>
        </p:nvSpPr>
        <p:spPr>
          <a:xfrm>
            <a:off x="1326889" y="19879"/>
            <a:ext cx="7737597" cy="646331"/>
          </a:xfrm>
          <a:prstGeom prst="rect">
            <a:avLst/>
          </a:prstGeom>
          <a:noFill/>
        </p:spPr>
        <p:txBody>
          <a:bodyPr wrap="square" rtlCol="0">
            <a:spAutoFit/>
          </a:bodyPr>
          <a:lstStyle/>
          <a:p>
            <a:r>
              <a:rPr lang="en-US" sz="3600" dirty="0">
                <a:solidFill>
                  <a:srgbClr val="2D879E"/>
                </a:solidFill>
                <a:latin typeface="Impact"/>
                <a:cs typeface="Impact"/>
              </a:rPr>
              <a:t>LATAR BELAKANG BANCI</a:t>
            </a:r>
          </a:p>
        </p:txBody>
      </p:sp>
      <p:grpSp>
        <p:nvGrpSpPr>
          <p:cNvPr id="21" name="Group 20">
            <a:extLst>
              <a:ext uri="{FF2B5EF4-FFF2-40B4-BE49-F238E27FC236}">
                <a16:creationId xmlns:a16="http://schemas.microsoft.com/office/drawing/2014/main" id="{71AB764D-97B8-4705-803B-87B181E8523D}"/>
              </a:ext>
            </a:extLst>
          </p:cNvPr>
          <p:cNvGrpSpPr/>
          <p:nvPr/>
        </p:nvGrpSpPr>
        <p:grpSpPr>
          <a:xfrm>
            <a:off x="187473" y="979533"/>
            <a:ext cx="11913494" cy="5484978"/>
            <a:chOff x="187473" y="979533"/>
            <a:chExt cx="11913494" cy="5484978"/>
          </a:xfrm>
        </p:grpSpPr>
        <p:sp>
          <p:nvSpPr>
            <p:cNvPr id="22" name="Rechteck 5">
              <a:extLst>
                <a:ext uri="{FF2B5EF4-FFF2-40B4-BE49-F238E27FC236}">
                  <a16:creationId xmlns:a16="http://schemas.microsoft.com/office/drawing/2014/main" id="{4AD67B35-77A5-4987-9ABD-A8D19CF489D9}"/>
                </a:ext>
              </a:extLst>
            </p:cNvPr>
            <p:cNvSpPr/>
            <p:nvPr/>
          </p:nvSpPr>
          <p:spPr bwMode="gray">
            <a:xfrm>
              <a:off x="187473" y="979533"/>
              <a:ext cx="4458955" cy="5202438"/>
            </a:xfrm>
            <a:prstGeom prst="rect">
              <a:avLst/>
            </a:prstGeom>
            <a:solidFill>
              <a:schemeClr val="accent4">
                <a:lumMod val="60000"/>
                <a:lumOff val="40000"/>
              </a:schemeClr>
            </a:solidFill>
            <a:ln>
              <a:noFill/>
            </a:ln>
          </p:spPr>
          <p:txBody>
            <a:bodyPr vert="horz" wrap="square" lIns="91440" tIns="45720" rIns="91440" bIns="45720" numCol="1" anchor="t" anchorCtr="0" compatLnSpc="1"/>
            <a:lstStyle/>
            <a:p>
              <a:endParaRPr lang="en-US" dirty="0">
                <a:latin typeface="Calibri Light" panose="020F0302020204030204" pitchFamily="34" charset="0"/>
              </a:endParaRPr>
            </a:p>
          </p:txBody>
        </p:sp>
        <p:sp>
          <p:nvSpPr>
            <p:cNvPr id="23" name="Rectangle 22">
              <a:extLst>
                <a:ext uri="{FF2B5EF4-FFF2-40B4-BE49-F238E27FC236}">
                  <a16:creationId xmlns:a16="http://schemas.microsoft.com/office/drawing/2014/main" id="{D660DB22-BFFB-446E-AAE3-2C5C8ACC566C}"/>
                </a:ext>
              </a:extLst>
            </p:cNvPr>
            <p:cNvSpPr/>
            <p:nvPr/>
          </p:nvSpPr>
          <p:spPr>
            <a:xfrm>
              <a:off x="4695202" y="979533"/>
              <a:ext cx="3564000" cy="5213870"/>
            </a:xfrm>
            <a:prstGeom prst="rect">
              <a:avLst/>
            </a:prstGeom>
            <a:solidFill>
              <a:srgbClr val="00DB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1866830-80A2-4BA7-9384-B1CAB823FCC0}"/>
                </a:ext>
              </a:extLst>
            </p:cNvPr>
            <p:cNvSpPr txBox="1"/>
            <p:nvPr/>
          </p:nvSpPr>
          <p:spPr>
            <a:xfrm>
              <a:off x="5189528" y="1029307"/>
              <a:ext cx="3111334" cy="707886"/>
            </a:xfrm>
            <a:prstGeom prst="rect">
              <a:avLst/>
            </a:prstGeom>
            <a:noFill/>
          </p:spPr>
          <p:txBody>
            <a:bodyPr wrap="square">
              <a:spAutoFit/>
            </a:bodyPr>
            <a:lstStyle/>
            <a:p>
              <a:pPr algn="ctr" eaLnBrk="1" fontAlgn="auto" hangingPunct="1">
                <a:spcBef>
                  <a:spcPts val="0"/>
                </a:spcBef>
                <a:spcAft>
                  <a:spcPts val="0"/>
                </a:spcAft>
                <a:defRPr/>
              </a:pPr>
              <a:r>
                <a:rPr lang="en-US" sz="2400" b="1" cap="all" dirty="0" err="1">
                  <a:latin typeface="Arial" panose="020B0604020202020204" pitchFamily="34" charset="0"/>
                  <a:cs typeface="Arial" panose="020B0604020202020204" pitchFamily="34" charset="0"/>
                </a:rPr>
                <a:t>Punca</a:t>
              </a:r>
              <a:r>
                <a:rPr lang="en-US" sz="2400" b="1" cap="all" dirty="0">
                  <a:latin typeface="Arial" panose="020B0604020202020204" pitchFamily="34" charset="0"/>
                  <a:cs typeface="Arial" panose="020B0604020202020204" pitchFamily="34" charset="0"/>
                </a:rPr>
                <a:t> </a:t>
              </a:r>
              <a:r>
                <a:rPr lang="en-US" sz="2400" b="1" cap="all" dirty="0" err="1">
                  <a:latin typeface="Arial" panose="020B0604020202020204" pitchFamily="34" charset="0"/>
                  <a:cs typeface="Arial" panose="020B0604020202020204" pitchFamily="34" charset="0"/>
                </a:rPr>
                <a:t>Kuasa</a:t>
              </a:r>
              <a:endParaRPr lang="en-US" sz="2400" b="1" cap="all"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n-US" sz="1600" b="1" cap="all" dirty="0">
                  <a:latin typeface="Arial" panose="020B0604020202020204" pitchFamily="34" charset="0"/>
                  <a:cs typeface="Arial" panose="020B0604020202020204" pitchFamily="34" charset="0"/>
                </a:rPr>
                <a:t> </a:t>
              </a:r>
              <a:endParaRPr lang="en-US" sz="2000" b="1" cap="all"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2BEE29E8-CED0-47E3-AC51-9B0662722FDA}"/>
                </a:ext>
              </a:extLst>
            </p:cNvPr>
            <p:cNvSpPr/>
            <p:nvPr/>
          </p:nvSpPr>
          <p:spPr>
            <a:xfrm>
              <a:off x="4687403" y="2231107"/>
              <a:ext cx="3619927" cy="1431161"/>
            </a:xfrm>
            <a:prstGeom prst="rect">
              <a:avLst/>
            </a:prstGeom>
          </p:spPr>
          <p:txBody>
            <a:bodyPr wrap="square">
              <a:spAutoFit/>
            </a:bodyPr>
            <a:lstStyle/>
            <a:p>
              <a:pPr marL="174625" indent="-174625" eaLnBrk="1" fontAlgn="auto" hangingPunct="1">
                <a:spcBef>
                  <a:spcPts val="0"/>
                </a:spcBef>
                <a:spcAft>
                  <a:spcPts val="0"/>
                </a:spcAft>
                <a:buFont typeface="Arial" panose="020B0604020202020204"/>
                <a:buChar char="•"/>
                <a:defRPr/>
              </a:pPr>
              <a:r>
                <a:rPr lang="en-US" sz="1400" kern="0" dirty="0" err="1">
                  <a:latin typeface="Arial" pitchFamily="34" charset="0"/>
                  <a:ea typeface="Arial Unicode MS" panose="020B0604020202020204" pitchFamily="34" charset="-128"/>
                  <a:cs typeface="Arial" pitchFamily="34" charset="0"/>
                </a:rPr>
                <a:t>Perlembagaan</a:t>
              </a:r>
              <a:r>
                <a:rPr lang="en-US" sz="1400" kern="0" dirty="0">
                  <a:latin typeface="Arial" pitchFamily="34" charset="0"/>
                  <a:ea typeface="Arial Unicode MS" panose="020B0604020202020204" pitchFamily="34" charset="-128"/>
                  <a:cs typeface="Arial" pitchFamily="34" charset="0"/>
                </a:rPr>
                <a:t> Persekutuan (</a:t>
              </a:r>
              <a:r>
                <a:rPr lang="en-US" sz="1400" kern="0" dirty="0" err="1">
                  <a:latin typeface="Arial" pitchFamily="34" charset="0"/>
                  <a:ea typeface="Arial Unicode MS" panose="020B0604020202020204" pitchFamily="34" charset="-128"/>
                  <a:cs typeface="Arial" pitchFamily="34" charset="0"/>
                </a:rPr>
                <a:t>Perkara</a:t>
              </a:r>
              <a:r>
                <a:rPr lang="en-US" sz="1400" kern="0" dirty="0">
                  <a:latin typeface="Arial" pitchFamily="34" charset="0"/>
                  <a:ea typeface="Arial Unicode MS" panose="020B0604020202020204" pitchFamily="34" charset="-128"/>
                  <a:cs typeface="Arial" pitchFamily="34" charset="0"/>
                </a:rPr>
                <a:t> 74,77, </a:t>
              </a:r>
              <a:r>
                <a:rPr lang="en-US" sz="1400" kern="0" dirty="0" err="1">
                  <a:latin typeface="Arial" pitchFamily="34" charset="0"/>
                  <a:ea typeface="Arial Unicode MS" panose="020B0604020202020204" pitchFamily="34" charset="-128"/>
                  <a:cs typeface="Arial" pitchFamily="34" charset="0"/>
                </a:rPr>
                <a:t>Jadual</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Kesembilan</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Senarai</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Perundangan</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Senarai</a:t>
              </a:r>
              <a:r>
                <a:rPr lang="en-US" sz="1400" kern="0" dirty="0">
                  <a:latin typeface="Arial" pitchFamily="34" charset="0"/>
                  <a:ea typeface="Arial Unicode MS" panose="020B0604020202020204" pitchFamily="34" charset="-128"/>
                  <a:cs typeface="Arial" pitchFamily="34" charset="0"/>
                </a:rPr>
                <a:t> 1 - </a:t>
              </a:r>
              <a:r>
                <a:rPr lang="en-US" sz="1400" kern="0" dirty="0" err="1">
                  <a:latin typeface="Arial" pitchFamily="34" charset="0"/>
                  <a:ea typeface="Arial Unicode MS" panose="020B0604020202020204" pitchFamily="34" charset="-128"/>
                  <a:cs typeface="Arial" pitchFamily="34" charset="0"/>
                </a:rPr>
                <a:t>Senarai</a:t>
              </a:r>
              <a:r>
                <a:rPr lang="en-US" sz="1400" kern="0" dirty="0">
                  <a:latin typeface="Arial" pitchFamily="34" charset="0"/>
                  <a:ea typeface="Arial Unicode MS" panose="020B0604020202020204" pitchFamily="34" charset="-128"/>
                  <a:cs typeface="Arial" pitchFamily="34" charset="0"/>
                </a:rPr>
                <a:t> Persekutuan, Per.12(a).</a:t>
              </a:r>
              <a:endParaRPr lang="en-MY" sz="1400" kern="0" dirty="0">
                <a:latin typeface="Arial" pitchFamily="34" charset="0"/>
                <a:ea typeface="Arial Unicode MS" panose="020B0604020202020204" pitchFamily="34" charset="-128"/>
                <a:cs typeface="Arial" pitchFamily="34" charset="0"/>
              </a:endParaRPr>
            </a:p>
            <a:p>
              <a:pPr marL="174625" indent="-174625" eaLnBrk="1" fontAlgn="auto" hangingPunct="1">
                <a:spcBef>
                  <a:spcPts val="0"/>
                </a:spcBef>
                <a:spcAft>
                  <a:spcPts val="0"/>
                </a:spcAft>
                <a:buFont typeface="Arial" panose="020B0604020202020204"/>
                <a:buChar char="•"/>
                <a:defRPr/>
              </a:pPr>
              <a:r>
                <a:rPr lang="en-MY" sz="1400" b="1" kern="0" dirty="0" err="1">
                  <a:latin typeface="Arial" pitchFamily="34" charset="0"/>
                  <a:ea typeface="Arial Unicode MS" panose="020B0604020202020204" pitchFamily="34" charset="-128"/>
                  <a:cs typeface="Arial" pitchFamily="34" charset="0"/>
                </a:rPr>
                <a:t>Akta</a:t>
              </a:r>
              <a:r>
                <a:rPr lang="en-MY" sz="1400" b="1" kern="0" dirty="0">
                  <a:latin typeface="Arial" pitchFamily="34" charset="0"/>
                  <a:ea typeface="Arial Unicode MS" panose="020B0604020202020204" pitchFamily="34" charset="-128"/>
                  <a:cs typeface="Arial" pitchFamily="34" charset="0"/>
                </a:rPr>
                <a:t> Banci 1960 </a:t>
              </a:r>
              <a:r>
                <a:rPr lang="en-MY" sz="1400" kern="0" dirty="0">
                  <a:latin typeface="Arial" pitchFamily="34" charset="0"/>
                  <a:ea typeface="Arial Unicode MS" panose="020B0604020202020204" pitchFamily="34" charset="-128"/>
                  <a:cs typeface="Arial" pitchFamily="34" charset="0"/>
                </a:rPr>
                <a:t>(Disemak 1969).</a:t>
              </a:r>
            </a:p>
            <a:p>
              <a:pPr eaLnBrk="1" fontAlgn="auto" hangingPunct="1">
                <a:spcBef>
                  <a:spcPts val="0"/>
                </a:spcBef>
                <a:spcAft>
                  <a:spcPts val="0"/>
                </a:spcAft>
                <a:defRPr/>
              </a:pPr>
              <a:endParaRPr lang="en-MY" sz="300" kern="0" dirty="0">
                <a:latin typeface="Arial" pitchFamily="34" charset="0"/>
                <a:ea typeface="Arial Unicode MS" panose="020B0604020202020204" pitchFamily="34" charset="-128"/>
                <a:cs typeface="Arial" pitchFamily="34" charset="0"/>
              </a:endParaRPr>
            </a:p>
            <a:p>
              <a:pPr marL="174625" indent="-174625" eaLnBrk="1" fontAlgn="auto" hangingPunct="1">
                <a:spcBef>
                  <a:spcPts val="0"/>
                </a:spcBef>
                <a:spcAft>
                  <a:spcPts val="0"/>
                </a:spcAft>
                <a:buFont typeface="Arial" panose="020B0604020202020204"/>
                <a:buChar char="•"/>
                <a:defRPr/>
              </a:pPr>
              <a:r>
                <a:rPr lang="en-MY" sz="1400" b="1" kern="0" dirty="0">
                  <a:latin typeface="Arial" pitchFamily="34" charset="0"/>
                  <a:ea typeface="Arial Unicode MS" panose="020B0604020202020204" pitchFamily="34" charset="-128"/>
                  <a:cs typeface="Arial" pitchFamily="34" charset="0"/>
                </a:rPr>
                <a:t>Akta </a:t>
              </a:r>
              <a:r>
                <a:rPr lang="en-MY" sz="1400" b="1" kern="0" dirty="0" err="1">
                  <a:latin typeface="Arial" pitchFamily="34" charset="0"/>
                  <a:ea typeface="Arial Unicode MS" panose="020B0604020202020204" pitchFamily="34" charset="-128"/>
                  <a:cs typeface="Arial" pitchFamily="34" charset="0"/>
                </a:rPr>
                <a:t>Perangkaan</a:t>
              </a:r>
              <a:r>
                <a:rPr lang="en-MY" sz="1400" b="1" kern="0" dirty="0">
                  <a:latin typeface="Arial" pitchFamily="34" charset="0"/>
                  <a:ea typeface="Arial Unicode MS" panose="020B0604020202020204" pitchFamily="34" charset="-128"/>
                  <a:cs typeface="Arial" pitchFamily="34" charset="0"/>
                </a:rPr>
                <a:t> 1965 </a:t>
              </a:r>
              <a:r>
                <a:rPr lang="en-MY" sz="1400" kern="0" dirty="0">
                  <a:latin typeface="Arial" pitchFamily="34" charset="0"/>
                  <a:ea typeface="Arial Unicode MS" panose="020B0604020202020204" pitchFamily="34" charset="-128"/>
                  <a:cs typeface="Arial" pitchFamily="34" charset="0"/>
                </a:rPr>
                <a:t>(</a:t>
              </a:r>
              <a:r>
                <a:rPr lang="en-MY" sz="1400" kern="0" dirty="0" err="1">
                  <a:latin typeface="Arial" pitchFamily="34" charset="0"/>
                  <a:ea typeface="Arial Unicode MS" panose="020B0604020202020204" pitchFamily="34" charset="-128"/>
                  <a:cs typeface="Arial" pitchFamily="34" charset="0"/>
                </a:rPr>
                <a:t>Disemak</a:t>
              </a:r>
              <a:r>
                <a:rPr lang="en-MY" sz="1400" kern="0" dirty="0">
                  <a:latin typeface="Arial" pitchFamily="34" charset="0"/>
                  <a:ea typeface="Arial Unicode MS" panose="020B0604020202020204" pitchFamily="34" charset="-128"/>
                  <a:cs typeface="Arial" pitchFamily="34" charset="0"/>
                </a:rPr>
                <a:t> 1989)</a:t>
              </a:r>
              <a:r>
                <a:rPr lang="en-US" sz="1400" kern="0" dirty="0">
                  <a:latin typeface="Arial" pitchFamily="34" charset="0"/>
                  <a:ea typeface="Arial Unicode MS" panose="020B0604020202020204" pitchFamily="34" charset="-128"/>
                  <a:cs typeface="Arial" pitchFamily="34" charset="0"/>
                </a:rPr>
                <a:t>.</a:t>
              </a:r>
            </a:p>
          </p:txBody>
        </p:sp>
        <p:grpSp>
          <p:nvGrpSpPr>
            <p:cNvPr id="26" name="Group 25">
              <a:extLst>
                <a:ext uri="{FF2B5EF4-FFF2-40B4-BE49-F238E27FC236}">
                  <a16:creationId xmlns:a16="http://schemas.microsoft.com/office/drawing/2014/main" id="{45C192FD-49AE-430D-A916-505EE6992502}"/>
                </a:ext>
              </a:extLst>
            </p:cNvPr>
            <p:cNvGrpSpPr/>
            <p:nvPr/>
          </p:nvGrpSpPr>
          <p:grpSpPr>
            <a:xfrm>
              <a:off x="8310847" y="992495"/>
              <a:ext cx="3695979" cy="5201390"/>
              <a:chOff x="7768564" y="888146"/>
              <a:chExt cx="3695979" cy="4971749"/>
            </a:xfrm>
            <a:solidFill>
              <a:srgbClr val="FFB3B3"/>
            </a:solidFill>
          </p:grpSpPr>
          <p:sp>
            <p:nvSpPr>
              <p:cNvPr id="37" name="Rectangle 36">
                <a:extLst>
                  <a:ext uri="{FF2B5EF4-FFF2-40B4-BE49-F238E27FC236}">
                    <a16:creationId xmlns:a16="http://schemas.microsoft.com/office/drawing/2014/main" id="{65682673-CCBC-4DB6-90BF-CB32378A7021}"/>
                  </a:ext>
                </a:extLst>
              </p:cNvPr>
              <p:cNvSpPr/>
              <p:nvPr/>
            </p:nvSpPr>
            <p:spPr>
              <a:xfrm>
                <a:off x="7768564" y="888146"/>
                <a:ext cx="3695979" cy="4971749"/>
              </a:xfrm>
              <a:prstGeom prst="rect">
                <a:avLst/>
              </a:prstGeom>
              <a:grpFill/>
              <a:ln>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B014B3D-48B2-4327-A69A-B7D7D2EFEBD8}"/>
                  </a:ext>
                </a:extLst>
              </p:cNvPr>
              <p:cNvSpPr/>
              <p:nvPr/>
            </p:nvSpPr>
            <p:spPr>
              <a:xfrm>
                <a:off x="7938701" y="2093605"/>
                <a:ext cx="3366552" cy="1385627"/>
              </a:xfrm>
              <a:prstGeom prst="rect">
                <a:avLst/>
              </a:prstGeom>
              <a:grpFill/>
              <a:ln>
                <a:noFill/>
              </a:ln>
            </p:spPr>
            <p:txBody>
              <a:bodyPr wrap="square">
                <a:spAutoFit/>
              </a:bodyPr>
              <a:lstStyle/>
              <a:p>
                <a:pPr marL="3175" algn="just" eaLnBrk="1" hangingPunct="1">
                  <a:lnSpc>
                    <a:spcPct val="90000"/>
                  </a:lnSpc>
                </a:pPr>
                <a:r>
                  <a:rPr lang="en-US" sz="1400" b="1" i="1" dirty="0">
                    <a:latin typeface="Arial" panose="020B0604020202020204" pitchFamily="34" charset="0"/>
                    <a:cs typeface="Arial" panose="020B0604020202020204" pitchFamily="34" charset="0"/>
                  </a:rPr>
                  <a:t>Resolution on 2020 World Population and Housing Census </a:t>
                </a:r>
                <a:r>
                  <a:rPr lang="en-US" sz="1400" b="1" i="1" dirty="0" err="1">
                    <a:latin typeface="Arial" panose="020B0604020202020204" pitchFamily="34" charset="0"/>
                    <a:cs typeface="Arial" panose="020B0604020202020204" pitchFamily="34" charset="0"/>
                  </a:rPr>
                  <a:t>Programme</a:t>
                </a:r>
                <a:r>
                  <a:rPr lang="en-US" sz="1400" i="1" dirty="0">
                    <a:latin typeface="Arial" panose="020B0604020202020204" pitchFamily="34" charset="0"/>
                    <a:cs typeface="Arial" panose="020B0604020202020204" pitchFamily="34" charset="0"/>
                  </a:rPr>
                  <a:t> adopted by the United Nations Economic and Social Council (UN ECOSOC), on 10 June 2015 </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to ensure the member states to conduct a census during 2015–2024 period. </a:t>
                </a:r>
                <a:endParaRPr lang="en-US" sz="14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2A95070-5510-4A9D-9F97-CB15B62F61B4}"/>
                  </a:ext>
                </a:extLst>
              </p:cNvPr>
              <p:cNvSpPr txBox="1"/>
              <p:nvPr/>
            </p:nvSpPr>
            <p:spPr>
              <a:xfrm>
                <a:off x="8693180" y="1557331"/>
                <a:ext cx="1659429" cy="353026"/>
              </a:xfrm>
              <a:prstGeom prst="rect">
                <a:avLst/>
              </a:prstGeom>
              <a:grpFill/>
              <a:ln>
                <a:noFill/>
              </a:ln>
            </p:spPr>
            <p:txBody>
              <a:bodyPr wrap="none">
                <a:spAutoFit/>
              </a:bodyPr>
              <a:lstStyle/>
              <a:p>
                <a:pPr algn="r" eaLnBrk="1" fontAlgn="auto" hangingPunct="1">
                  <a:spcBef>
                    <a:spcPts val="0"/>
                  </a:spcBef>
                  <a:spcAft>
                    <a:spcPts val="0"/>
                  </a:spcAft>
                  <a:defRPr/>
                </a:pPr>
                <a:r>
                  <a:rPr lang="en-US" b="1" cap="all" dirty="0">
                    <a:latin typeface="Arial" panose="020B0604020202020204" pitchFamily="34" charset="0"/>
                    <a:cs typeface="Arial" panose="020B0604020202020204" pitchFamily="34" charset="0"/>
                  </a:rPr>
                  <a:t>A. RESOLUSI</a:t>
                </a:r>
              </a:p>
            </p:txBody>
          </p:sp>
        </p:grpSp>
        <p:sp>
          <p:nvSpPr>
            <p:cNvPr id="27" name="Rectangle 26">
              <a:extLst>
                <a:ext uri="{FF2B5EF4-FFF2-40B4-BE49-F238E27FC236}">
                  <a16:creationId xmlns:a16="http://schemas.microsoft.com/office/drawing/2014/main" id="{63002C4C-3F5E-4BD3-9983-DF1F46C0B503}"/>
                </a:ext>
              </a:extLst>
            </p:cNvPr>
            <p:cNvSpPr/>
            <p:nvPr/>
          </p:nvSpPr>
          <p:spPr>
            <a:xfrm>
              <a:off x="8462796" y="5013503"/>
              <a:ext cx="3366961" cy="954107"/>
            </a:xfrm>
            <a:prstGeom prst="rect">
              <a:avLst/>
            </a:prstGeom>
          </p:spPr>
          <p:txBody>
            <a:bodyPr wrap="square">
              <a:spAutoFit/>
            </a:bodyPr>
            <a:lstStyle/>
            <a:p>
              <a:pPr marL="3175" algn="just">
                <a:defRPr/>
              </a:pPr>
              <a:r>
                <a:rPr lang="en-MY" sz="1400" i="1" kern="0" dirty="0">
                  <a:latin typeface="Arial" panose="020B0604020202020204" pitchFamily="34" charset="0"/>
                  <a:ea typeface="Arial Unicode MS" panose="020B0604020202020204" pitchFamily="34" charset="-128"/>
                  <a:cs typeface="Arial" panose="020B0604020202020204" pitchFamily="34" charset="0"/>
                </a:rPr>
                <a:t>Principles and Recommendations for Population and Housing Censuses, Revision 3,</a:t>
              </a:r>
              <a:r>
                <a:rPr lang="en-MY" sz="1400" kern="0" dirty="0">
                  <a:latin typeface="Arial" panose="020B0604020202020204" pitchFamily="34" charset="0"/>
                  <a:ea typeface="Arial Unicode MS" panose="020B0604020202020204" pitchFamily="34" charset="-128"/>
                  <a:cs typeface="Arial" panose="020B0604020202020204" pitchFamily="34" charset="0"/>
                </a:rPr>
                <a:t> </a:t>
              </a:r>
              <a:r>
                <a:rPr lang="en-US" sz="1400" i="1" dirty="0">
                  <a:latin typeface="Arial" panose="020B0604020202020204" pitchFamily="34" charset="0"/>
                  <a:cs typeface="Arial" panose="020B0604020202020204" pitchFamily="34" charset="0"/>
                </a:rPr>
                <a:t>United Nations Statistics Division (UNSD) </a:t>
              </a:r>
              <a:r>
                <a:rPr lang="en-MY" sz="1400" kern="0" dirty="0">
                  <a:latin typeface="Arial" panose="020B0604020202020204" pitchFamily="34" charset="0"/>
                  <a:ea typeface="Arial Unicode MS" panose="020B0604020202020204" pitchFamily="34" charset="-128"/>
                  <a:cs typeface="Arial" panose="020B0604020202020204" pitchFamily="34" charset="0"/>
                </a:rPr>
                <a:t>(2015).</a:t>
              </a:r>
              <a:endParaRPr lang="en-MY" sz="1400" kern="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4B1D7EA-E9E6-4930-99C4-820AA776AC95}"/>
                </a:ext>
              </a:extLst>
            </p:cNvPr>
            <p:cNvSpPr txBox="1"/>
            <p:nvPr/>
          </p:nvSpPr>
          <p:spPr>
            <a:xfrm>
              <a:off x="9266695" y="4551638"/>
              <a:ext cx="1616660" cy="369332"/>
            </a:xfrm>
            <a:prstGeom prst="rect">
              <a:avLst/>
            </a:prstGeom>
            <a:noFill/>
          </p:spPr>
          <p:txBody>
            <a:bodyPr wrap="none">
              <a:spAutoFit/>
            </a:bodyPr>
            <a:lstStyle/>
            <a:p>
              <a:pPr algn="r" eaLnBrk="1" fontAlgn="auto" hangingPunct="1">
                <a:spcBef>
                  <a:spcPts val="0"/>
                </a:spcBef>
                <a:spcAft>
                  <a:spcPts val="0"/>
                </a:spcAft>
                <a:defRPr/>
              </a:pPr>
              <a:r>
                <a:rPr lang="en-US" b="1" cap="all" dirty="0">
                  <a:latin typeface="Arial" panose="020B0604020202020204" pitchFamily="34" charset="0"/>
                  <a:cs typeface="Arial" panose="020B0604020202020204" pitchFamily="34" charset="0"/>
                </a:rPr>
                <a:t>B. PANDUAN</a:t>
              </a:r>
            </a:p>
          </p:txBody>
        </p:sp>
        <p:sp>
          <p:nvSpPr>
            <p:cNvPr id="29" name="Rectangle 28">
              <a:extLst>
                <a:ext uri="{FF2B5EF4-FFF2-40B4-BE49-F238E27FC236}">
                  <a16:creationId xmlns:a16="http://schemas.microsoft.com/office/drawing/2014/main" id="{39A97172-7CE7-41C2-85B6-CDC63CB48EC2}"/>
                </a:ext>
              </a:extLst>
            </p:cNvPr>
            <p:cNvSpPr/>
            <p:nvPr/>
          </p:nvSpPr>
          <p:spPr>
            <a:xfrm>
              <a:off x="191011" y="1469297"/>
              <a:ext cx="4455418" cy="4995214"/>
            </a:xfrm>
            <a:prstGeom prst="rect">
              <a:avLst/>
            </a:prstGeom>
          </p:spPr>
          <p:txBody>
            <a:bodyPr wrap="square">
              <a:spAutoFit/>
            </a:bodyPr>
            <a:lstStyle/>
            <a:p>
              <a:pPr algn="just" eaLnBrk="1" fontAlgn="auto" hangingPunct="1">
                <a:lnSpc>
                  <a:spcPct val="90000"/>
                </a:lnSpc>
                <a:spcBef>
                  <a:spcPts val="0"/>
                </a:spcBef>
                <a:spcAft>
                  <a:spcPts val="0"/>
                </a:spcAft>
                <a:tabLst>
                  <a:tab pos="2781300" algn="l"/>
                  <a:tab pos="3143250" algn="l"/>
                </a:tabLst>
                <a:defRPr/>
              </a:pPr>
              <a:r>
                <a:rPr lang="en-MY" sz="1400" kern="0" dirty="0">
                  <a:latin typeface="Arial" panose="020B0604020202020204" pitchFamily="34" charset="0"/>
                  <a:cs typeface="Arial" panose="020B0604020202020204" pitchFamily="34" charset="0"/>
                </a:rPr>
                <a:t>Banci Penduduk dan Perumahan dilaksanakan 10 tahun sekali. Sejak penubuhan Malaysia, lima </a:t>
              </a:r>
              <a:r>
                <a:rPr lang="en-MY" sz="1400" kern="0" dirty="0" err="1">
                  <a:latin typeface="Arial" panose="020B0604020202020204" pitchFamily="34" charset="0"/>
                  <a:cs typeface="Arial" panose="020B0604020202020204" pitchFamily="34" charset="0"/>
                </a:rPr>
                <a:t>Banci</a:t>
              </a:r>
              <a:r>
                <a:rPr lang="en-MY" sz="1400" kern="0" dirty="0">
                  <a:latin typeface="Arial" panose="020B0604020202020204" pitchFamily="34" charset="0"/>
                  <a:cs typeface="Arial" panose="020B0604020202020204" pitchFamily="34" charset="0"/>
                </a:rPr>
                <a:t> telah dilaksanakan. </a:t>
              </a:r>
            </a:p>
            <a:p>
              <a:pPr algn="just" eaLnBrk="1" fontAlgn="auto" hangingPunct="1">
                <a:lnSpc>
                  <a:spcPct val="90000"/>
                </a:lnSpc>
                <a:spcBef>
                  <a:spcPts val="0"/>
                </a:spcBef>
                <a:spcAft>
                  <a:spcPts val="0"/>
                </a:spcAft>
                <a:tabLst>
                  <a:tab pos="2781300" algn="l"/>
                  <a:tab pos="3143250" algn="l"/>
                </a:tabLst>
                <a:defRPr/>
              </a:pPr>
              <a:endParaRPr lang="en-MY" sz="1400" kern="0" dirty="0">
                <a:latin typeface="Arial" panose="020B0604020202020204" pitchFamily="34" charset="0"/>
                <a:cs typeface="Arial" panose="020B0604020202020204" pitchFamily="34" charset="0"/>
              </a:endParaRPr>
            </a:p>
            <a:p>
              <a:pPr algn="just" eaLnBrk="1" fontAlgn="auto" hangingPunct="1">
                <a:lnSpc>
                  <a:spcPct val="90000"/>
                </a:lnSpc>
                <a:spcBef>
                  <a:spcPts val="0"/>
                </a:spcBef>
                <a:spcAft>
                  <a:spcPts val="0"/>
                </a:spcAft>
                <a:tabLst>
                  <a:tab pos="2781300" algn="l"/>
                  <a:tab pos="3143250" algn="l"/>
                </a:tabLst>
                <a:defRPr/>
              </a:pPr>
              <a:r>
                <a:rPr lang="en-US" sz="1400" kern="0" dirty="0">
                  <a:latin typeface="Arial" panose="020B0604020202020204" pitchFamily="34" charset="0"/>
                  <a:cs typeface="Arial" panose="020B0604020202020204" pitchFamily="34" charset="0"/>
                </a:rPr>
                <a:t>1970 - </a:t>
              </a:r>
              <a:r>
                <a:rPr lang="en-US" sz="1400" kern="0" dirty="0" err="1">
                  <a:latin typeface="Arial" panose="020B0604020202020204" pitchFamily="34" charset="0"/>
                  <a:cs typeface="Arial" panose="020B0604020202020204" pitchFamily="34" charset="0"/>
                </a:rPr>
                <a:t>Penduduk</a:t>
              </a:r>
              <a:r>
                <a:rPr lang="en-US" sz="1400" kern="0" dirty="0">
                  <a:latin typeface="Arial" panose="020B0604020202020204" pitchFamily="34" charset="0"/>
                  <a:cs typeface="Arial" panose="020B0604020202020204" pitchFamily="34" charset="0"/>
                </a:rPr>
                <a:t> : 27 </a:t>
              </a:r>
              <a:r>
                <a:rPr lang="en-US" sz="1400" kern="0" dirty="0" err="1">
                  <a:latin typeface="Arial" panose="020B0604020202020204" pitchFamily="34" charset="0"/>
                  <a:cs typeface="Arial" panose="020B0604020202020204" pitchFamily="34" charset="0"/>
                </a:rPr>
                <a:t>Julai</a:t>
              </a:r>
              <a:r>
                <a:rPr lang="en-US" sz="1400" kern="0" dirty="0">
                  <a:latin typeface="Arial" panose="020B0604020202020204" pitchFamily="34" charset="0"/>
                  <a:cs typeface="Arial" panose="020B0604020202020204" pitchFamily="34" charset="0"/>
                </a:rPr>
                <a:t> 1970 (</a:t>
              </a:r>
              <a:r>
                <a:rPr lang="en-US" sz="1400" kern="0" dirty="0" err="1">
                  <a:latin typeface="Arial" panose="020B0604020202020204" pitchFamily="34" charset="0"/>
                  <a:cs typeface="Arial" panose="020B0604020202020204" pitchFamily="34" charset="0"/>
                </a:rPr>
                <a:t>Isnin</a:t>
              </a:r>
              <a:r>
                <a:rPr lang="en-US" sz="1400" kern="0" dirty="0">
                  <a:latin typeface="Arial" panose="020B0604020202020204" pitchFamily="34" charset="0"/>
                  <a:cs typeface="Arial" panose="020B0604020202020204" pitchFamily="34" charset="0"/>
                </a:rPr>
                <a:t>)</a:t>
              </a:r>
            </a:p>
            <a:p>
              <a:pPr algn="just" eaLnBrk="1" fontAlgn="auto" hangingPunct="1">
                <a:lnSpc>
                  <a:spcPct val="90000"/>
                </a:lnSpc>
                <a:spcBef>
                  <a:spcPts val="0"/>
                </a:spcBef>
                <a:spcAft>
                  <a:spcPts val="0"/>
                </a:spcAft>
                <a:tabLst>
                  <a:tab pos="2781300" algn="l"/>
                  <a:tab pos="3143250" algn="l"/>
                </a:tabLst>
                <a:defRPr/>
              </a:pPr>
              <a:r>
                <a:rPr lang="en-US" sz="1400" kern="0" dirty="0">
                  <a:latin typeface="Arial" panose="020B0604020202020204" pitchFamily="34" charset="0"/>
                  <a:cs typeface="Arial" panose="020B0604020202020204" pitchFamily="34" charset="0"/>
                </a:rPr>
                <a:t>         - </a:t>
              </a:r>
              <a:r>
                <a:rPr lang="en-US" sz="1400" kern="0" dirty="0" err="1">
                  <a:latin typeface="Arial" panose="020B0604020202020204" pitchFamily="34" charset="0"/>
                  <a:cs typeface="Arial" panose="020B0604020202020204" pitchFamily="34" charset="0"/>
                </a:rPr>
                <a:t>Perumahan</a:t>
              </a:r>
              <a:r>
                <a:rPr lang="en-US" sz="1400" kern="0" dirty="0">
                  <a:latin typeface="Arial" panose="020B0604020202020204" pitchFamily="34" charset="0"/>
                  <a:cs typeface="Arial" panose="020B0604020202020204" pitchFamily="34" charset="0"/>
                </a:rPr>
                <a:t> : 25 </a:t>
              </a:r>
              <a:r>
                <a:rPr lang="en-US" sz="1400" kern="0" dirty="0" err="1">
                  <a:latin typeface="Arial" panose="020B0604020202020204" pitchFamily="34" charset="0"/>
                  <a:cs typeface="Arial" panose="020B0604020202020204" pitchFamily="34" charset="0"/>
                </a:rPr>
                <a:t>Ogos</a:t>
              </a:r>
              <a:r>
                <a:rPr lang="en-US" sz="1400" kern="0" dirty="0">
                  <a:latin typeface="Arial" panose="020B0604020202020204" pitchFamily="34" charset="0"/>
                  <a:cs typeface="Arial" panose="020B0604020202020204" pitchFamily="34" charset="0"/>
                </a:rPr>
                <a:t> 1970 (</a:t>
              </a:r>
              <a:r>
                <a:rPr lang="en-US" sz="1400" kern="0" dirty="0" err="1">
                  <a:latin typeface="Arial" panose="020B0604020202020204" pitchFamily="34" charset="0"/>
                  <a:cs typeface="Arial" panose="020B0604020202020204" pitchFamily="34" charset="0"/>
                </a:rPr>
                <a:t>Khamis</a:t>
              </a:r>
              <a:r>
                <a:rPr lang="en-US" sz="1400" kern="0" dirty="0">
                  <a:latin typeface="Arial" panose="020B0604020202020204" pitchFamily="34" charset="0"/>
                  <a:cs typeface="Arial" panose="020B0604020202020204" pitchFamily="34" charset="0"/>
                </a:rPr>
                <a:t>)</a:t>
              </a:r>
            </a:p>
            <a:p>
              <a:pPr algn="just" eaLnBrk="1" fontAlgn="auto" hangingPunct="1">
                <a:lnSpc>
                  <a:spcPct val="90000"/>
                </a:lnSpc>
                <a:spcBef>
                  <a:spcPts val="0"/>
                </a:spcBef>
                <a:spcAft>
                  <a:spcPts val="0"/>
                </a:spcAft>
                <a:tabLst>
                  <a:tab pos="2781300" algn="l"/>
                  <a:tab pos="3143250" algn="l"/>
                </a:tabLst>
                <a:defRPr/>
              </a:pPr>
              <a:endParaRPr lang="en-US" sz="1400" kern="0" dirty="0">
                <a:latin typeface="Arial" panose="020B0604020202020204" pitchFamily="34" charset="0"/>
                <a:cs typeface="Arial" panose="020B0604020202020204" pitchFamily="34" charset="0"/>
              </a:endParaRPr>
            </a:p>
            <a:p>
              <a:pPr algn="just" eaLnBrk="1" fontAlgn="auto" hangingPunct="1">
                <a:lnSpc>
                  <a:spcPct val="90000"/>
                </a:lnSpc>
                <a:spcBef>
                  <a:spcPts val="0"/>
                </a:spcBef>
                <a:spcAft>
                  <a:spcPts val="0"/>
                </a:spcAft>
                <a:tabLst>
                  <a:tab pos="2781300" algn="l"/>
                  <a:tab pos="3143250" algn="l"/>
                </a:tabLst>
                <a:defRPr/>
              </a:pPr>
              <a:r>
                <a:rPr lang="en-US" sz="1400" kern="0" dirty="0">
                  <a:latin typeface="Arial" panose="020B0604020202020204" pitchFamily="34" charset="0"/>
                  <a:cs typeface="Arial" panose="020B0604020202020204" pitchFamily="34" charset="0"/>
                </a:rPr>
                <a:t>1980 - </a:t>
              </a:r>
              <a:r>
                <a:rPr lang="en-US" sz="1400" kern="0" dirty="0" err="1">
                  <a:latin typeface="Arial" panose="020B0604020202020204" pitchFamily="34" charset="0"/>
                  <a:cs typeface="Arial" panose="020B0604020202020204" pitchFamily="34" charset="0"/>
                </a:rPr>
                <a:t>Penduduk</a:t>
              </a:r>
              <a:r>
                <a:rPr lang="en-US" sz="1400" kern="0" dirty="0">
                  <a:latin typeface="Arial" panose="020B0604020202020204" pitchFamily="34" charset="0"/>
                  <a:cs typeface="Arial" panose="020B0604020202020204" pitchFamily="34" charset="0"/>
                </a:rPr>
                <a:t>   : 11 Jun 1980 (</a:t>
              </a:r>
              <a:r>
                <a:rPr lang="en-US" sz="1400" kern="0" dirty="0" err="1">
                  <a:latin typeface="Arial" panose="020B0604020202020204" pitchFamily="34" charset="0"/>
                  <a:cs typeface="Arial" panose="020B0604020202020204" pitchFamily="34" charset="0"/>
                </a:rPr>
                <a:t>Rabu</a:t>
              </a:r>
              <a:r>
                <a:rPr lang="en-US" sz="1400" kern="0" dirty="0">
                  <a:latin typeface="Arial" panose="020B0604020202020204" pitchFamily="34" charset="0"/>
                  <a:cs typeface="Arial" panose="020B0604020202020204" pitchFamily="34" charset="0"/>
                </a:rPr>
                <a:t>)</a:t>
              </a:r>
            </a:p>
            <a:p>
              <a:pPr algn="just">
                <a:lnSpc>
                  <a:spcPct val="90000"/>
                </a:lnSpc>
                <a:tabLst>
                  <a:tab pos="2781300" algn="l"/>
                  <a:tab pos="3143250" algn="l"/>
                </a:tabLst>
                <a:defRPr/>
              </a:pPr>
              <a:r>
                <a:rPr lang="en-US" sz="1400" kern="0" dirty="0">
                  <a:latin typeface="Arial" panose="020B0604020202020204" pitchFamily="34" charset="0"/>
                  <a:cs typeface="Arial" panose="020B0604020202020204" pitchFamily="34" charset="0"/>
                </a:rPr>
                <a:t>         - </a:t>
              </a:r>
              <a:r>
                <a:rPr lang="en-US" sz="1400" kern="0" dirty="0" err="1">
                  <a:latin typeface="Arial" panose="020B0604020202020204" pitchFamily="34" charset="0"/>
                  <a:cs typeface="Arial" panose="020B0604020202020204" pitchFamily="34" charset="0"/>
                </a:rPr>
                <a:t>Perumahan</a:t>
              </a:r>
              <a:r>
                <a:rPr lang="en-US" sz="1400" kern="0" dirty="0">
                  <a:latin typeface="Arial" panose="020B0604020202020204" pitchFamily="34" charset="0"/>
                  <a:cs typeface="Arial" panose="020B0604020202020204" pitchFamily="34" charset="0"/>
                </a:rPr>
                <a:t> : 17 Mei 1980 (</a:t>
              </a:r>
              <a:r>
                <a:rPr lang="en-US" sz="1400" kern="0" dirty="0" err="1">
                  <a:latin typeface="Arial" panose="020B0604020202020204" pitchFamily="34" charset="0"/>
                  <a:cs typeface="Arial" panose="020B0604020202020204" pitchFamily="34" charset="0"/>
                </a:rPr>
                <a:t>Sabtu</a:t>
              </a:r>
              <a:r>
                <a:rPr lang="en-US" sz="1400" kern="0" dirty="0">
                  <a:latin typeface="Arial" panose="020B0604020202020204" pitchFamily="34" charset="0"/>
                  <a:cs typeface="Arial" panose="020B0604020202020204" pitchFamily="34" charset="0"/>
                </a:rPr>
                <a:t>)</a:t>
              </a:r>
            </a:p>
            <a:p>
              <a:pPr algn="just">
                <a:lnSpc>
                  <a:spcPct val="90000"/>
                </a:lnSpc>
                <a:tabLst>
                  <a:tab pos="2781300" algn="l"/>
                  <a:tab pos="3143250" algn="l"/>
                </a:tabLst>
                <a:defRPr/>
              </a:pPr>
              <a:endParaRPr lang="en-US" sz="1400" kern="0" dirty="0">
                <a:latin typeface="Arial" panose="020B0604020202020204" pitchFamily="34" charset="0"/>
                <a:cs typeface="Arial" panose="020B0604020202020204" pitchFamily="34" charset="0"/>
              </a:endParaRPr>
            </a:p>
            <a:p>
              <a:pPr algn="just">
                <a:lnSpc>
                  <a:spcPct val="90000"/>
                </a:lnSpc>
                <a:tabLst>
                  <a:tab pos="2781300" algn="l"/>
                  <a:tab pos="3143250" algn="l"/>
                </a:tabLst>
                <a:defRPr/>
              </a:pPr>
              <a:r>
                <a:rPr lang="en-US" sz="1400" kern="0" dirty="0">
                  <a:latin typeface="Arial" panose="020B0604020202020204" pitchFamily="34" charset="0"/>
                  <a:cs typeface="Arial" panose="020B0604020202020204" pitchFamily="34" charset="0"/>
                </a:rPr>
                <a:t>1991 - 14 </a:t>
              </a:r>
              <a:r>
                <a:rPr lang="en-US" sz="1400" kern="0" dirty="0" err="1">
                  <a:latin typeface="Arial" panose="020B0604020202020204" pitchFamily="34" charset="0"/>
                  <a:cs typeface="Arial" panose="020B0604020202020204" pitchFamily="34" charset="0"/>
                </a:rPr>
                <a:t>Ogos</a:t>
              </a:r>
              <a:r>
                <a:rPr lang="en-US" sz="1400" kern="0" dirty="0">
                  <a:latin typeface="Arial" panose="020B0604020202020204" pitchFamily="34" charset="0"/>
                  <a:cs typeface="Arial" panose="020B0604020202020204" pitchFamily="34" charset="0"/>
                </a:rPr>
                <a:t> 1991 (</a:t>
              </a:r>
              <a:r>
                <a:rPr lang="en-US" sz="1400" kern="0" dirty="0" err="1">
                  <a:latin typeface="Arial" panose="020B0604020202020204" pitchFamily="34" charset="0"/>
                  <a:cs typeface="Arial" panose="020B0604020202020204" pitchFamily="34" charset="0"/>
                </a:rPr>
                <a:t>Rabu</a:t>
              </a:r>
              <a:r>
                <a:rPr lang="en-US" sz="1400" kern="0" dirty="0">
                  <a:latin typeface="Arial" panose="020B0604020202020204" pitchFamily="34" charset="0"/>
                  <a:cs typeface="Arial" panose="020B0604020202020204" pitchFamily="34" charset="0"/>
                </a:rPr>
                <a:t>)</a:t>
              </a:r>
            </a:p>
            <a:p>
              <a:pPr algn="just">
                <a:lnSpc>
                  <a:spcPct val="90000"/>
                </a:lnSpc>
                <a:tabLst>
                  <a:tab pos="2781300" algn="l"/>
                  <a:tab pos="3143250" algn="l"/>
                </a:tabLst>
                <a:defRPr/>
              </a:pPr>
              <a:endParaRPr lang="en-US" sz="1400" kern="0" dirty="0">
                <a:latin typeface="Arial" panose="020B0604020202020204" pitchFamily="34" charset="0"/>
                <a:cs typeface="Arial" panose="020B0604020202020204" pitchFamily="34" charset="0"/>
              </a:endParaRPr>
            </a:p>
            <a:p>
              <a:pPr algn="just">
                <a:lnSpc>
                  <a:spcPct val="90000"/>
                </a:lnSpc>
                <a:tabLst>
                  <a:tab pos="2781300" algn="l"/>
                  <a:tab pos="3143250" algn="l"/>
                </a:tabLst>
                <a:defRPr/>
              </a:pPr>
              <a:r>
                <a:rPr lang="en-US" sz="1400" kern="0" dirty="0">
                  <a:latin typeface="Arial" panose="020B0604020202020204" pitchFamily="34" charset="0"/>
                  <a:cs typeface="Arial" panose="020B0604020202020204" pitchFamily="34" charset="0"/>
                </a:rPr>
                <a:t>2000 - 5 </a:t>
              </a:r>
              <a:r>
                <a:rPr lang="en-US" sz="1400" kern="0" dirty="0" err="1">
                  <a:latin typeface="Arial" panose="020B0604020202020204" pitchFamily="34" charset="0"/>
                  <a:cs typeface="Arial" panose="020B0604020202020204" pitchFamily="34" charset="0"/>
                </a:rPr>
                <a:t>Julai</a:t>
              </a:r>
              <a:r>
                <a:rPr lang="en-US" sz="1400" kern="0" dirty="0">
                  <a:latin typeface="Arial" panose="020B0604020202020204" pitchFamily="34" charset="0"/>
                  <a:cs typeface="Arial" panose="020B0604020202020204" pitchFamily="34" charset="0"/>
                </a:rPr>
                <a:t> 2000 (</a:t>
              </a:r>
              <a:r>
                <a:rPr lang="en-US" sz="1400" kern="0" dirty="0" err="1">
                  <a:latin typeface="Arial" panose="020B0604020202020204" pitchFamily="34" charset="0"/>
                  <a:cs typeface="Arial" panose="020B0604020202020204" pitchFamily="34" charset="0"/>
                </a:rPr>
                <a:t>Rabu</a:t>
              </a:r>
              <a:r>
                <a:rPr lang="en-US" sz="1400" kern="0" dirty="0">
                  <a:latin typeface="Arial" panose="020B0604020202020204" pitchFamily="34" charset="0"/>
                  <a:cs typeface="Arial" panose="020B0604020202020204" pitchFamily="34" charset="0"/>
                </a:rPr>
                <a:t>)</a:t>
              </a:r>
            </a:p>
            <a:p>
              <a:pPr algn="just">
                <a:lnSpc>
                  <a:spcPct val="90000"/>
                </a:lnSpc>
                <a:tabLst>
                  <a:tab pos="2781300" algn="l"/>
                  <a:tab pos="3143250" algn="l"/>
                </a:tabLst>
                <a:defRPr/>
              </a:pPr>
              <a:endParaRPr lang="en-US" sz="1400" kern="0" dirty="0">
                <a:latin typeface="Arial" panose="020B0604020202020204" pitchFamily="34" charset="0"/>
                <a:cs typeface="Arial" panose="020B0604020202020204" pitchFamily="34" charset="0"/>
              </a:endParaRPr>
            </a:p>
            <a:p>
              <a:pPr algn="just">
                <a:lnSpc>
                  <a:spcPct val="90000"/>
                </a:lnSpc>
                <a:tabLst>
                  <a:tab pos="2781300" algn="l"/>
                  <a:tab pos="3143250" algn="l"/>
                </a:tabLst>
                <a:defRPr/>
              </a:pPr>
              <a:r>
                <a:rPr lang="en-US" sz="1400" kern="0" dirty="0">
                  <a:latin typeface="Arial" panose="020B0604020202020204" pitchFamily="34" charset="0"/>
                  <a:cs typeface="Arial" panose="020B0604020202020204" pitchFamily="34" charset="0"/>
                </a:rPr>
                <a:t>2010 - 6 </a:t>
              </a:r>
              <a:r>
                <a:rPr lang="en-US" sz="1400" kern="0" dirty="0" err="1">
                  <a:latin typeface="Arial" panose="020B0604020202020204" pitchFamily="34" charset="0"/>
                  <a:cs typeface="Arial" panose="020B0604020202020204" pitchFamily="34" charset="0"/>
                </a:rPr>
                <a:t>Julai</a:t>
              </a:r>
              <a:r>
                <a:rPr lang="en-US" sz="1400" kern="0" dirty="0">
                  <a:latin typeface="Arial" panose="020B0604020202020204" pitchFamily="34" charset="0"/>
                  <a:cs typeface="Arial" panose="020B0604020202020204" pitchFamily="34" charset="0"/>
                </a:rPr>
                <a:t> 2010 (</a:t>
              </a:r>
              <a:r>
                <a:rPr lang="en-US" sz="1400" kern="0" dirty="0" err="1">
                  <a:latin typeface="Arial" panose="020B0604020202020204" pitchFamily="34" charset="0"/>
                  <a:cs typeface="Arial" panose="020B0604020202020204" pitchFamily="34" charset="0"/>
                </a:rPr>
                <a:t>Selasa</a:t>
              </a:r>
              <a:r>
                <a:rPr lang="en-US" sz="1400" kern="0" dirty="0">
                  <a:latin typeface="Arial" panose="020B0604020202020204" pitchFamily="34" charset="0"/>
                  <a:cs typeface="Arial" panose="020B0604020202020204" pitchFamily="34" charset="0"/>
                </a:rPr>
                <a:t>)</a:t>
              </a:r>
            </a:p>
            <a:p>
              <a:pPr algn="just">
                <a:lnSpc>
                  <a:spcPct val="90000"/>
                </a:lnSpc>
                <a:tabLst>
                  <a:tab pos="2781300" algn="l"/>
                  <a:tab pos="3143250" algn="l"/>
                </a:tabLst>
                <a:defRPr/>
              </a:pPr>
              <a:endParaRPr lang="en-US" sz="1400" kern="0" dirty="0">
                <a:latin typeface="Arial" panose="020B0604020202020204" pitchFamily="34" charset="0"/>
                <a:cs typeface="Arial" panose="020B0604020202020204" pitchFamily="34" charset="0"/>
              </a:endParaRPr>
            </a:p>
            <a:p>
              <a:pPr algn="ctr">
                <a:lnSpc>
                  <a:spcPct val="90000"/>
                </a:lnSpc>
                <a:tabLst>
                  <a:tab pos="2781300" algn="l"/>
                  <a:tab pos="3143250" algn="l"/>
                </a:tabLst>
                <a:defRPr/>
              </a:pPr>
              <a:r>
                <a:rPr lang="en-US" b="1" kern="0" dirty="0">
                  <a:latin typeface="Arial" panose="020B0604020202020204" pitchFamily="34" charset="0"/>
                  <a:cs typeface="Arial" panose="020B0604020202020204" pitchFamily="34" charset="0"/>
                </a:rPr>
                <a:t>PENDEKATAN BANCI </a:t>
              </a:r>
            </a:p>
            <a:p>
              <a:pPr algn="just">
                <a:lnSpc>
                  <a:spcPct val="90000"/>
                </a:lnSpc>
                <a:tabLst>
                  <a:tab pos="2781300" algn="l"/>
                  <a:tab pos="3143250" algn="l"/>
                </a:tabLst>
                <a:defRPr/>
              </a:pPr>
              <a:endParaRPr lang="en-MY" sz="1400" i="1" kern="0" dirty="0">
                <a:latin typeface="Arial" panose="020B0604020202020204" pitchFamily="34" charset="0"/>
                <a:cs typeface="Arial" panose="020B0604020202020204" pitchFamily="34" charset="0"/>
              </a:endParaRPr>
            </a:p>
            <a:p>
              <a:pPr algn="just">
                <a:lnSpc>
                  <a:spcPct val="90000"/>
                </a:lnSpc>
                <a:tabLst>
                  <a:tab pos="2781300" algn="l"/>
                  <a:tab pos="3143250" algn="l"/>
                </a:tabLst>
                <a:defRPr/>
              </a:pPr>
              <a:r>
                <a:rPr lang="en-MY" sz="1400" b="1" i="1" kern="0" dirty="0">
                  <a:latin typeface="Arial" panose="020B0604020202020204" pitchFamily="34" charset="0"/>
                  <a:cs typeface="Arial" panose="020B0604020202020204" pitchFamily="34" charset="0"/>
                </a:rPr>
                <a:t>De Facto </a:t>
              </a:r>
              <a:r>
                <a:rPr lang="en-MY" sz="1400" b="1" kern="0" dirty="0">
                  <a:latin typeface="Arial" panose="020B0604020202020204" pitchFamily="34" charset="0"/>
                  <a:cs typeface="Arial" panose="020B0604020202020204" pitchFamily="34" charset="0"/>
                </a:rPr>
                <a:t>: </a:t>
              </a:r>
              <a:r>
                <a:rPr lang="en-MY" sz="1400" kern="0" dirty="0">
                  <a:latin typeface="Arial" panose="020B0604020202020204" pitchFamily="34" charset="0"/>
                  <a:cs typeface="Arial" panose="020B0604020202020204" pitchFamily="34" charset="0"/>
                </a:rPr>
                <a:t>Maklumat </a:t>
              </a:r>
              <a:r>
                <a:rPr lang="en-MY" sz="1400" kern="0" dirty="0" err="1">
                  <a:latin typeface="Arial" panose="020B0604020202020204" pitchFamily="34" charset="0"/>
                  <a:cs typeface="Arial" panose="020B0604020202020204" pitchFamily="34" charset="0"/>
                </a:rPr>
                <a:t>seseorang</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dikumpul</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mengikut</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tempat</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tinggal</a:t>
              </a:r>
              <a:r>
                <a:rPr lang="en-MY" sz="1400" kern="0" dirty="0">
                  <a:latin typeface="Arial" panose="020B0604020202020204" pitchFamily="34" charset="0"/>
                  <a:cs typeface="Arial" panose="020B0604020202020204" pitchFamily="34" charset="0"/>
                </a:rPr>
                <a:t> di mana </a:t>
              </a:r>
              <a:r>
                <a:rPr lang="en-MY" sz="1400" kern="0" dirty="0" err="1">
                  <a:latin typeface="Arial" panose="020B0604020202020204" pitchFamily="34" charset="0"/>
                  <a:cs typeface="Arial" panose="020B0604020202020204" pitchFamily="34" charset="0"/>
                </a:rPr>
                <a:t>mereka</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berada</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pada</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hari</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banci</a:t>
              </a:r>
              <a:endParaRPr lang="en-MY" sz="1400" kern="0" dirty="0">
                <a:latin typeface="Arial" panose="020B0604020202020204" pitchFamily="34" charset="0"/>
                <a:cs typeface="Arial" panose="020B0604020202020204" pitchFamily="34" charset="0"/>
              </a:endParaRPr>
            </a:p>
            <a:p>
              <a:pPr algn="just">
                <a:lnSpc>
                  <a:spcPct val="90000"/>
                </a:lnSpc>
                <a:tabLst>
                  <a:tab pos="2781300" algn="l"/>
                  <a:tab pos="3143250" algn="l"/>
                </a:tabLst>
                <a:defRPr/>
              </a:pPr>
              <a:r>
                <a:rPr lang="en-MY" sz="1400" b="1" i="1" kern="0" dirty="0">
                  <a:latin typeface="Arial" panose="020B0604020202020204" pitchFamily="34" charset="0"/>
                  <a:cs typeface="Arial" panose="020B0604020202020204" pitchFamily="34" charset="0"/>
                </a:rPr>
                <a:t>De Jure </a:t>
              </a:r>
              <a:r>
                <a:rPr lang="en-MY" sz="1400" b="1" kern="0" dirty="0">
                  <a:latin typeface="Arial" panose="020B0604020202020204" pitchFamily="34" charset="0"/>
                  <a:cs typeface="Arial" panose="020B0604020202020204" pitchFamily="34" charset="0"/>
                </a:rPr>
                <a:t>: </a:t>
              </a:r>
              <a:r>
                <a:rPr lang="en-MY" sz="1400" kern="0" dirty="0">
                  <a:latin typeface="Arial" panose="020B0604020202020204" pitchFamily="34" charset="0"/>
                  <a:cs typeface="Arial" panose="020B0604020202020204" pitchFamily="34" charset="0"/>
                </a:rPr>
                <a:t>Maklumat </a:t>
              </a:r>
              <a:r>
                <a:rPr lang="en-MY" sz="1400" kern="0" dirty="0" err="1">
                  <a:latin typeface="Arial" panose="020B0604020202020204" pitchFamily="34" charset="0"/>
                  <a:cs typeface="Arial" panose="020B0604020202020204" pitchFamily="34" charset="0"/>
                </a:rPr>
                <a:t>setiap</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penduduk</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dikumpul</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mengikut</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tempat</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tinggal</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biasa</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mereka</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pada</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hari</a:t>
              </a:r>
              <a:r>
                <a:rPr lang="en-MY" sz="1400" kern="0" dirty="0">
                  <a:latin typeface="Arial" panose="020B0604020202020204" pitchFamily="34" charset="0"/>
                  <a:cs typeface="Arial" panose="020B0604020202020204" pitchFamily="34" charset="0"/>
                </a:rPr>
                <a:t> </a:t>
              </a:r>
              <a:r>
                <a:rPr lang="en-MY" sz="1400" kern="0" dirty="0" err="1">
                  <a:latin typeface="Arial" panose="020B0604020202020204" pitchFamily="34" charset="0"/>
                  <a:cs typeface="Arial" panose="020B0604020202020204" pitchFamily="34" charset="0"/>
                </a:rPr>
                <a:t>banci</a:t>
              </a:r>
              <a:r>
                <a:rPr lang="en-MY" sz="1400" kern="0" dirty="0">
                  <a:latin typeface="Arial" panose="020B0604020202020204" pitchFamily="34" charset="0"/>
                  <a:cs typeface="Arial" panose="020B0604020202020204" pitchFamily="34" charset="0"/>
                </a:rPr>
                <a:t>.</a:t>
              </a:r>
            </a:p>
            <a:p>
              <a:pPr algn="just">
                <a:lnSpc>
                  <a:spcPct val="90000"/>
                </a:lnSpc>
                <a:tabLst>
                  <a:tab pos="2781300" algn="l"/>
                  <a:tab pos="3143250" algn="l"/>
                </a:tabLst>
                <a:defRPr/>
              </a:pPr>
              <a:endParaRPr lang="en-US" sz="1400" kern="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90E341F-4BB6-4AD6-8A3E-7C851AD8B009}"/>
                </a:ext>
              </a:extLst>
            </p:cNvPr>
            <p:cNvSpPr txBox="1"/>
            <p:nvPr/>
          </p:nvSpPr>
          <p:spPr>
            <a:xfrm>
              <a:off x="720349" y="1042448"/>
              <a:ext cx="3130838" cy="461665"/>
            </a:xfrm>
            <a:prstGeom prst="rect">
              <a:avLst/>
            </a:prstGeom>
            <a:noFill/>
          </p:spPr>
          <p:txBody>
            <a:bodyPr>
              <a:spAutoFit/>
            </a:bodyPr>
            <a:lstStyle>
              <a:lvl1pPr>
                <a:defRPr>
                  <a:solidFill>
                    <a:schemeClr val="tx1"/>
                  </a:solidFill>
                  <a:latin typeface="Calibri" panose="020F0502020204030204" charset="0"/>
                  <a:ea typeface="MS PGothic" panose="020B0600070205080204" charset="-128"/>
                  <a:cs typeface="Arial" panose="020B0604020202020204" pitchFamily="34" charset="0"/>
                </a:defRPr>
              </a:lvl1pPr>
              <a:lvl2pPr marL="742950" indent="-285750">
                <a:defRPr>
                  <a:solidFill>
                    <a:schemeClr val="tx1"/>
                  </a:solidFill>
                  <a:latin typeface="Calibri" panose="020F0502020204030204" charset="0"/>
                  <a:ea typeface="Arial" panose="020B0604020202020204" pitchFamily="34" charset="0"/>
                  <a:cs typeface="Arial" panose="020B0604020202020204" pitchFamily="34" charset="0"/>
                </a:defRPr>
              </a:lvl2pPr>
              <a:lvl3pPr marL="1143000" indent="-228600">
                <a:defRPr>
                  <a:solidFill>
                    <a:schemeClr val="tx1"/>
                  </a:solidFill>
                  <a:latin typeface="Calibri" panose="020F0502020204030204" charset="0"/>
                  <a:ea typeface="Arial" panose="020B0604020202020204" pitchFamily="34" charset="0"/>
                  <a:cs typeface="Arial" panose="020B0604020202020204" pitchFamily="34" charset="0"/>
                </a:defRPr>
              </a:lvl3pPr>
              <a:lvl4pPr marL="1600200" indent="-228600">
                <a:defRPr>
                  <a:solidFill>
                    <a:schemeClr val="tx1"/>
                  </a:solidFill>
                  <a:latin typeface="Calibri" panose="020F0502020204030204" charset="0"/>
                  <a:ea typeface="Arial" panose="020B0604020202020204" pitchFamily="34" charset="0"/>
                  <a:cs typeface="Arial" panose="020B0604020202020204" pitchFamily="34" charset="0"/>
                </a:defRPr>
              </a:lvl4pPr>
              <a:lvl5pPr marL="2057400" indent="-228600">
                <a:defRPr>
                  <a:solidFill>
                    <a:schemeClr val="tx1"/>
                  </a:solidFill>
                  <a:latin typeface="Calibri" panose="020F050202020403020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ea typeface="Arial" panose="020B0604020202020204" pitchFamily="34" charset="0"/>
                  <a:cs typeface="Arial" panose="020B0604020202020204" pitchFamily="34" charset="0"/>
                </a:defRPr>
              </a:lvl9pPr>
            </a:lstStyle>
            <a:p>
              <a:pPr algn="just" eaLnBrk="1" hangingPunct="1"/>
              <a:r>
                <a:rPr lang="en-US" sz="2400" b="1" dirty="0">
                  <a:latin typeface="Arial" panose="020B0604020202020204" pitchFamily="34" charset="0"/>
                  <a:cs typeface="Arial" panose="020B0604020202020204" pitchFamily="34" charset="0"/>
                </a:rPr>
                <a:t>BANCI 2020 – KE 6</a:t>
              </a:r>
            </a:p>
          </p:txBody>
        </p:sp>
        <p:pic>
          <p:nvPicPr>
            <p:cNvPr id="31" name="Picture 30">
              <a:extLst>
                <a:ext uri="{FF2B5EF4-FFF2-40B4-BE49-F238E27FC236}">
                  <a16:creationId xmlns:a16="http://schemas.microsoft.com/office/drawing/2014/main" id="{83E727A4-921D-41C6-9878-D828A64E6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978" y="1050837"/>
              <a:ext cx="466752" cy="466752"/>
            </a:xfrm>
            <a:prstGeom prst="rect">
              <a:avLst/>
            </a:prstGeom>
          </p:spPr>
        </p:pic>
        <p:sp>
          <p:nvSpPr>
            <p:cNvPr id="32" name="Rectangle 31">
              <a:extLst>
                <a:ext uri="{FF2B5EF4-FFF2-40B4-BE49-F238E27FC236}">
                  <a16:creationId xmlns:a16="http://schemas.microsoft.com/office/drawing/2014/main" id="{E9BAF970-764B-4558-B52C-E8ED9B6365EF}"/>
                </a:ext>
              </a:extLst>
            </p:cNvPr>
            <p:cNvSpPr/>
            <p:nvPr/>
          </p:nvSpPr>
          <p:spPr>
            <a:xfrm>
              <a:off x="4805547" y="4958204"/>
              <a:ext cx="3471553" cy="1169551"/>
            </a:xfrm>
            <a:prstGeom prst="rect">
              <a:avLst/>
            </a:prstGeom>
          </p:spPr>
          <p:txBody>
            <a:bodyPr wrap="square">
              <a:spAutoFit/>
            </a:bodyPr>
            <a:lstStyle/>
            <a:p>
              <a:pPr marL="174625" indent="-174625">
                <a:buFont typeface="Arial" panose="020B0604020202020204"/>
                <a:buChar char="•"/>
                <a:defRPr/>
              </a:pPr>
              <a:r>
                <a:rPr lang="en-US" sz="1400" kern="0" dirty="0" err="1">
                  <a:latin typeface="Arial" pitchFamily="34" charset="0"/>
                  <a:ea typeface="Arial Unicode MS" panose="020B0604020202020204" pitchFamily="34" charset="-128"/>
                  <a:cs typeface="Arial" pitchFamily="34" charset="0"/>
                </a:rPr>
                <a:t>Mesyuarat</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Jawatankuasa</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Pengguna</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Utama</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Bil</a:t>
              </a:r>
              <a:r>
                <a:rPr lang="en-US" sz="1400" kern="0" dirty="0">
                  <a:latin typeface="Arial" pitchFamily="34" charset="0"/>
                  <a:ea typeface="Arial Unicode MS" panose="020B0604020202020204" pitchFamily="34" charset="-128"/>
                  <a:cs typeface="Arial" pitchFamily="34" charset="0"/>
                </a:rPr>
                <a:t>. 2/2016 </a:t>
              </a:r>
              <a:r>
                <a:rPr lang="en-US" sz="1400" kern="0" dirty="0" err="1">
                  <a:latin typeface="Arial" pitchFamily="34" charset="0"/>
                  <a:ea typeface="Arial Unicode MS" panose="020B0604020202020204" pitchFamily="34" charset="-128"/>
                  <a:cs typeface="Arial" pitchFamily="34" charset="0"/>
                </a:rPr>
                <a:t>pada</a:t>
              </a:r>
              <a:r>
                <a:rPr lang="en-US" sz="1400" kern="0" dirty="0">
                  <a:latin typeface="Arial" pitchFamily="34" charset="0"/>
                  <a:ea typeface="Arial Unicode MS" panose="020B0604020202020204" pitchFamily="34" charset="-128"/>
                  <a:cs typeface="Arial" pitchFamily="34" charset="0"/>
                </a:rPr>
                <a:t> 3 </a:t>
              </a:r>
              <a:r>
                <a:rPr lang="en-US" sz="1400" kern="0" dirty="0" err="1">
                  <a:latin typeface="Arial" pitchFamily="34" charset="0"/>
                  <a:ea typeface="Arial Unicode MS" panose="020B0604020202020204" pitchFamily="34" charset="-128"/>
                  <a:cs typeface="Arial" pitchFamily="34" charset="0"/>
                </a:rPr>
                <a:t>Ogos</a:t>
              </a:r>
              <a:r>
                <a:rPr lang="en-US" sz="1400" kern="0" dirty="0">
                  <a:latin typeface="Arial" pitchFamily="34" charset="0"/>
                  <a:ea typeface="Arial Unicode MS" panose="020B0604020202020204" pitchFamily="34" charset="-128"/>
                  <a:cs typeface="Arial" pitchFamily="34" charset="0"/>
                </a:rPr>
                <a:t> 2016</a:t>
              </a:r>
            </a:p>
            <a:p>
              <a:pPr marL="174625" indent="-174625">
                <a:buFont typeface="Arial" panose="020B0604020202020204"/>
                <a:buChar char="•"/>
                <a:defRPr/>
              </a:pPr>
              <a:r>
                <a:rPr lang="en-US" sz="1400" kern="0" dirty="0" err="1">
                  <a:latin typeface="Arial" pitchFamily="34" charset="0"/>
                  <a:ea typeface="Arial Unicode MS" panose="020B0604020202020204" pitchFamily="34" charset="-128"/>
                  <a:cs typeface="Arial" pitchFamily="34" charset="0"/>
                </a:rPr>
                <a:t>Kelulusan</a:t>
              </a:r>
              <a:r>
                <a:rPr lang="en-US" sz="1400" kern="0" dirty="0">
                  <a:latin typeface="Arial" pitchFamily="34" charset="0"/>
                  <a:ea typeface="Arial Unicode MS" panose="020B0604020202020204" pitchFamily="34" charset="-128"/>
                  <a:cs typeface="Arial" pitchFamily="34" charset="0"/>
                </a:rPr>
                <a:t> JPPN </a:t>
              </a:r>
              <a:r>
                <a:rPr lang="en-US" sz="1400" kern="0" dirty="0" err="1">
                  <a:latin typeface="Arial" pitchFamily="34" charset="0"/>
                  <a:ea typeface="Arial Unicode MS" panose="020B0604020202020204" pitchFamily="34" charset="-128"/>
                  <a:cs typeface="Arial" pitchFamily="34" charset="0"/>
                </a:rPr>
                <a:t>pada</a:t>
              </a:r>
              <a:r>
                <a:rPr lang="en-US" sz="1400" kern="0" dirty="0">
                  <a:latin typeface="Arial" pitchFamily="34" charset="0"/>
                  <a:ea typeface="Arial Unicode MS" panose="020B0604020202020204" pitchFamily="34" charset="-128"/>
                  <a:cs typeface="Arial" pitchFamily="34" charset="0"/>
                </a:rPr>
                <a:t> 15 Mei 2017 </a:t>
              </a:r>
            </a:p>
            <a:p>
              <a:pPr marL="174625" indent="-174625">
                <a:buFont typeface="Arial" panose="020B0604020202020204"/>
                <a:buChar char="•"/>
                <a:defRPr/>
              </a:pPr>
              <a:r>
                <a:rPr lang="en-US" sz="1400" kern="0" dirty="0" err="1">
                  <a:latin typeface="Arial" pitchFamily="34" charset="0"/>
                  <a:ea typeface="Arial Unicode MS" panose="020B0604020202020204" pitchFamily="34" charset="-128"/>
                  <a:cs typeface="Arial" pitchFamily="34" charset="0"/>
                </a:rPr>
                <a:t>Mesyuarat</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Jemaah</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Menteri</a:t>
              </a:r>
              <a:r>
                <a:rPr lang="en-US" sz="1400" kern="0" dirty="0">
                  <a:latin typeface="Arial" pitchFamily="34" charset="0"/>
                  <a:ea typeface="Arial Unicode MS" panose="020B0604020202020204" pitchFamily="34" charset="-128"/>
                  <a:cs typeface="Arial" pitchFamily="34" charset="0"/>
                </a:rPr>
                <a:t>  </a:t>
              </a:r>
              <a:r>
                <a:rPr lang="en-US" sz="1400" kern="0" dirty="0" err="1">
                  <a:latin typeface="Arial" pitchFamily="34" charset="0"/>
                  <a:ea typeface="Arial Unicode MS" panose="020B0604020202020204" pitchFamily="34" charset="-128"/>
                  <a:cs typeface="Arial" pitchFamily="34" charset="0"/>
                </a:rPr>
                <a:t>pada</a:t>
              </a:r>
              <a:r>
                <a:rPr lang="en-US" sz="1400" kern="0" dirty="0">
                  <a:latin typeface="Arial" pitchFamily="34" charset="0"/>
                  <a:ea typeface="Arial Unicode MS" panose="020B0604020202020204" pitchFamily="34" charset="-128"/>
                  <a:cs typeface="Arial" pitchFamily="34" charset="0"/>
                </a:rPr>
                <a:t>                 12 </a:t>
              </a:r>
              <a:r>
                <a:rPr lang="en-US" sz="1400" kern="0" dirty="0" err="1">
                  <a:latin typeface="Arial" pitchFamily="34" charset="0"/>
                  <a:ea typeface="Arial Unicode MS" panose="020B0604020202020204" pitchFamily="34" charset="-128"/>
                  <a:cs typeface="Arial" pitchFamily="34" charset="0"/>
                </a:rPr>
                <a:t>Julai</a:t>
              </a:r>
              <a:r>
                <a:rPr lang="en-US" sz="1400" kern="0" dirty="0">
                  <a:latin typeface="Arial" pitchFamily="34" charset="0"/>
                  <a:ea typeface="Arial Unicode MS" panose="020B0604020202020204" pitchFamily="34" charset="-128"/>
                  <a:cs typeface="Arial" pitchFamily="34" charset="0"/>
                </a:rPr>
                <a:t> 2017</a:t>
              </a:r>
            </a:p>
          </p:txBody>
        </p:sp>
        <p:sp>
          <p:nvSpPr>
            <p:cNvPr id="33" name="TextBox 32">
              <a:extLst>
                <a:ext uri="{FF2B5EF4-FFF2-40B4-BE49-F238E27FC236}">
                  <a16:creationId xmlns:a16="http://schemas.microsoft.com/office/drawing/2014/main" id="{C9762261-65FF-4879-8B46-DF7DB5DACE66}"/>
                </a:ext>
              </a:extLst>
            </p:cNvPr>
            <p:cNvSpPr txBox="1"/>
            <p:nvPr/>
          </p:nvSpPr>
          <p:spPr>
            <a:xfrm>
              <a:off x="5238679" y="4547608"/>
              <a:ext cx="2261074" cy="369332"/>
            </a:xfrm>
            <a:prstGeom prst="rect">
              <a:avLst/>
            </a:prstGeom>
            <a:noFill/>
          </p:spPr>
          <p:txBody>
            <a:bodyPr wrap="square">
              <a:spAutoFit/>
            </a:bodyPr>
            <a:lstStyle/>
            <a:p>
              <a:pPr algn="ctr" eaLnBrk="1" fontAlgn="auto" hangingPunct="1">
                <a:spcBef>
                  <a:spcPts val="0"/>
                </a:spcBef>
                <a:spcAft>
                  <a:spcPts val="0"/>
                </a:spcAft>
                <a:defRPr/>
              </a:pPr>
              <a:r>
                <a:rPr lang="en-US" b="1" cap="all" dirty="0">
                  <a:latin typeface="Arial" panose="020B0604020202020204" pitchFamily="34" charset="0"/>
                  <a:cs typeface="Arial" panose="020B0604020202020204" pitchFamily="34" charset="0"/>
                </a:rPr>
                <a:t>B. PENTADBIRAN</a:t>
              </a:r>
            </a:p>
          </p:txBody>
        </p:sp>
        <p:sp>
          <p:nvSpPr>
            <p:cNvPr id="34" name="TextBox 33">
              <a:extLst>
                <a:ext uri="{FF2B5EF4-FFF2-40B4-BE49-F238E27FC236}">
                  <a16:creationId xmlns:a16="http://schemas.microsoft.com/office/drawing/2014/main" id="{B8A58E84-78BC-4432-91FF-C5B1888C166E}"/>
                </a:ext>
              </a:extLst>
            </p:cNvPr>
            <p:cNvSpPr txBox="1"/>
            <p:nvPr/>
          </p:nvSpPr>
          <p:spPr>
            <a:xfrm>
              <a:off x="9082661" y="1046219"/>
              <a:ext cx="3018306" cy="707886"/>
            </a:xfrm>
            <a:prstGeom prst="rect">
              <a:avLst/>
            </a:prstGeom>
            <a:noFill/>
          </p:spPr>
          <p:txBody>
            <a:bodyPr wrap="square">
              <a:spAutoFit/>
            </a:bodyPr>
            <a:lstStyle/>
            <a:p>
              <a:pPr algn="ctr" eaLnBrk="1" fontAlgn="auto" hangingPunct="1">
                <a:spcBef>
                  <a:spcPts val="0"/>
                </a:spcBef>
                <a:spcAft>
                  <a:spcPts val="0"/>
                </a:spcAft>
                <a:defRPr/>
              </a:pPr>
              <a:r>
                <a:rPr lang="en-US" sz="2400" b="1" cap="all" dirty="0">
                  <a:latin typeface="Arial" panose="020B0604020202020204" pitchFamily="34" charset="0"/>
                  <a:cs typeface="Arial" panose="020B0604020202020204" pitchFamily="34" charset="0"/>
                </a:rPr>
                <a:t>UNITED NATIONS</a:t>
              </a:r>
            </a:p>
            <a:p>
              <a:pPr algn="ctr" eaLnBrk="1" fontAlgn="auto" hangingPunct="1">
                <a:spcBef>
                  <a:spcPts val="0"/>
                </a:spcBef>
                <a:spcAft>
                  <a:spcPts val="0"/>
                </a:spcAft>
                <a:defRPr/>
              </a:pPr>
              <a:r>
                <a:rPr lang="en-US" sz="1600" b="1" cap="all" dirty="0">
                  <a:latin typeface="Arial" panose="020B0604020202020204" pitchFamily="34" charset="0"/>
                  <a:cs typeface="Arial" panose="020B0604020202020204" pitchFamily="34" charset="0"/>
                </a:rPr>
                <a:t> </a:t>
              </a:r>
              <a:endParaRPr lang="en-US" sz="2000" b="1" cap="all" dirty="0">
                <a:latin typeface="Arial" panose="020B0604020202020204" pitchFamily="34" charset="0"/>
                <a:cs typeface="Arial" panose="020B0604020202020204" pitchFamily="34" charset="0"/>
              </a:endParaRPr>
            </a:p>
          </p:txBody>
        </p:sp>
        <p:pic>
          <p:nvPicPr>
            <p:cNvPr id="35" name="Picture 34" descr="united-nations-logo-300x255.png">
              <a:extLst>
                <a:ext uri="{FF2B5EF4-FFF2-40B4-BE49-F238E27FC236}">
                  <a16:creationId xmlns:a16="http://schemas.microsoft.com/office/drawing/2014/main" id="{CB54EA27-7FFE-4228-949D-F0E2679F27CC}"/>
                </a:ext>
              </a:extLst>
            </p:cNvPr>
            <p:cNvPicPr>
              <a:picLocks noChangeAspect="1"/>
            </p:cNvPicPr>
            <p:nvPr/>
          </p:nvPicPr>
          <p:blipFill>
            <a:blip r:embed="rId4" cstate="print"/>
            <a:stretch>
              <a:fillRect/>
            </a:stretch>
          </p:blipFill>
          <p:spPr>
            <a:xfrm>
              <a:off x="8447858" y="1102944"/>
              <a:ext cx="672375" cy="571519"/>
            </a:xfrm>
            <a:prstGeom prst="rect">
              <a:avLst/>
            </a:prstGeom>
          </p:spPr>
        </p:pic>
        <p:sp>
          <p:nvSpPr>
            <p:cNvPr id="36" name="Rectangle 35">
              <a:extLst>
                <a:ext uri="{FF2B5EF4-FFF2-40B4-BE49-F238E27FC236}">
                  <a16:creationId xmlns:a16="http://schemas.microsoft.com/office/drawing/2014/main" id="{04E7A9C1-58D7-4BD7-9C4F-9FE51861CB81}"/>
                </a:ext>
              </a:extLst>
            </p:cNvPr>
            <p:cNvSpPr/>
            <p:nvPr/>
          </p:nvSpPr>
          <p:spPr>
            <a:xfrm>
              <a:off x="5471239" y="1736928"/>
              <a:ext cx="2385588" cy="461665"/>
            </a:xfrm>
            <a:prstGeom prst="rect">
              <a:avLst/>
            </a:prstGeom>
          </p:spPr>
          <p:txBody>
            <a:bodyPr wrap="none">
              <a:spAutoFit/>
            </a:bodyPr>
            <a:lstStyle/>
            <a:p>
              <a:pPr algn="ctr">
                <a:defRPr/>
              </a:pPr>
              <a:r>
                <a:rPr lang="en-US" b="1" cap="all" dirty="0">
                  <a:latin typeface="Arial" panose="020B0604020202020204" pitchFamily="34" charset="0"/>
                  <a:cs typeface="Arial" panose="020B0604020202020204" pitchFamily="34" charset="0"/>
                </a:rPr>
                <a:t>A. PERUNDANGAN</a:t>
              </a:r>
              <a:r>
                <a:rPr lang="en-US" sz="2400" b="1" cap="all"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805379476"/>
      </p:ext>
    </p:extLst>
  </p:cSld>
  <p:clrMapOvr>
    <a:masterClrMapping/>
  </p:clrMapOvr>
</p:sld>
</file>

<file path=ppt/theme/theme1.xml><?xml version="1.0" encoding="utf-8"?>
<a:theme xmlns:a="http://schemas.openxmlformats.org/drawingml/2006/main" name="BM Vers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43B6CA2-8DCA-4D25-8056-9C13B4C07D0B}">
  <ds:schemaRefs>
    <ds:schemaRef ds:uri="ESRI.ArcGIS.Mapping.OfficeIntegration.PowerPointInfo"/>
  </ds:schemaRefs>
</ds:datastoreItem>
</file>

<file path=customXml/itemProps2.xml><?xml version="1.0" encoding="utf-8"?>
<ds:datastoreItem xmlns:ds="http://schemas.openxmlformats.org/officeDocument/2006/customXml" ds:itemID="{C643F689-03ED-4F63-B6D0-CD7520EE7AC2}">
  <ds:schemaRefs>
    <ds:schemaRef ds:uri="ESRI.ArcGIS.Mapping.OfficeIntegration.PowerPointInfo"/>
  </ds:schemaRefs>
</ds:datastoreItem>
</file>

<file path=customXml/itemProps3.xml><?xml version="1.0" encoding="utf-8"?>
<ds:datastoreItem xmlns:ds="http://schemas.openxmlformats.org/officeDocument/2006/customXml" ds:itemID="{0CC2EA25-899B-4033-85C5-BD70C0F1E480}">
  <ds:schemaRefs>
    <ds:schemaRef ds:uri="ESRI.ArcGIS.Mapping.OfficeIntegration.PowerPointInfo"/>
  </ds:schemaRefs>
</ds:datastoreItem>
</file>

<file path=customXml/itemProps4.xml><?xml version="1.0" encoding="utf-8"?>
<ds:datastoreItem xmlns:ds="http://schemas.openxmlformats.org/officeDocument/2006/customXml" ds:itemID="{1FBB0734-8984-492E-88E3-8CB5ACDDC815}">
  <ds:schemaRefs>
    <ds:schemaRef ds:uri="ESRI.ArcGIS.Mapping.OfficeIntegration.PowerPointInfo"/>
  </ds:schemaRefs>
</ds:datastoreItem>
</file>

<file path=customXml/itemProps5.xml><?xml version="1.0" encoding="utf-8"?>
<ds:datastoreItem xmlns:ds="http://schemas.openxmlformats.org/officeDocument/2006/customXml" ds:itemID="{4A7219EC-9863-4BCC-939E-CFE3739BAD98}">
  <ds:schemaRefs>
    <ds:schemaRef ds:uri="ESRI.ArcGIS.Mapping.OfficeIntegration.PowerPointInfo"/>
  </ds:schemaRefs>
</ds:datastoreItem>
</file>

<file path=customXml/itemProps6.xml><?xml version="1.0" encoding="utf-8"?>
<ds:datastoreItem xmlns:ds="http://schemas.openxmlformats.org/officeDocument/2006/customXml" ds:itemID="{08E3E3EC-4E3F-4C9A-8A8E-2E280BC1B7AE}">
  <ds:schemaRefs>
    <ds:schemaRef ds:uri="ESRI.ArcGIS.Mapping.OfficeIntegration.PowerPointInfo"/>
  </ds:schemaRefs>
</ds:datastoreItem>
</file>

<file path=customXml/itemProps7.xml><?xml version="1.0" encoding="utf-8"?>
<ds:datastoreItem xmlns:ds="http://schemas.openxmlformats.org/officeDocument/2006/customXml" ds:itemID="{684AD07F-3241-437B-B2A6-66D62B8C6EF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5441</TotalTime>
  <Words>3875</Words>
  <Application>Microsoft Office PowerPoint</Application>
  <PresentationFormat>Widescreen</PresentationFormat>
  <Paragraphs>1153</Paragraphs>
  <Slides>65</Slides>
  <Notes>34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65</vt:i4>
      </vt:variant>
    </vt:vector>
  </HeadingPairs>
  <TitlesOfParts>
    <vt:vector size="83" baseType="lpstr">
      <vt:lpstr>Arial</vt:lpstr>
      <vt:lpstr>Arial Black</vt:lpstr>
      <vt:lpstr>Arial Narrow</vt:lpstr>
      <vt:lpstr>Bebas Neue</vt:lpstr>
      <vt:lpstr>Bernard MT Condensed</vt:lpstr>
      <vt:lpstr>Calibri</vt:lpstr>
      <vt:lpstr>Calibri Light</vt:lpstr>
      <vt:lpstr>Century Gothic</vt:lpstr>
      <vt:lpstr>DIN Alternate Bold</vt:lpstr>
      <vt:lpstr>Gill Sans</vt:lpstr>
      <vt:lpstr>Impact</vt:lpstr>
      <vt:lpstr>Market Deco</vt:lpstr>
      <vt:lpstr>Open Sans</vt:lpstr>
      <vt:lpstr>Tw Cen MT</vt:lpstr>
      <vt:lpstr>Tw Cen MT Condensed</vt:lpstr>
      <vt:lpstr>Wingdings</vt:lpstr>
      <vt:lpstr>BM Version</vt:lpstr>
      <vt:lpstr>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MYIPCS06</cp:lastModifiedBy>
  <cp:revision>580</cp:revision>
  <cp:lastPrinted>2018-11-17T03:03:50Z</cp:lastPrinted>
  <dcterms:created xsi:type="dcterms:W3CDTF">2018-08-20T07:22:02Z</dcterms:created>
  <dcterms:modified xsi:type="dcterms:W3CDTF">2019-09-25T20:18:55Z</dcterms:modified>
</cp:coreProperties>
</file>